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Ex1.xml" ContentType="application/vnd.ms-office.chartex+xml"/>
  <Override PartName="/ppt/charts/style2.xml" ContentType="application/vnd.ms-office.chartstyle+xml"/>
  <Override PartName="/ppt/charts/colors2.xml" ContentType="application/vnd.ms-office.chartcolorstyle+xml"/>
  <Override PartName="/ppt/charts/chart2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ppt/charts/chart3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0"/>
  </p:notesMasterIdLst>
  <p:sldIdLst>
    <p:sldId id="265" r:id="rId5"/>
    <p:sldId id="296" r:id="rId6"/>
    <p:sldId id="297" r:id="rId7"/>
    <p:sldId id="270" r:id="rId8"/>
    <p:sldId id="272" r:id="rId9"/>
    <p:sldId id="274" r:id="rId10"/>
    <p:sldId id="276" r:id="rId11"/>
    <p:sldId id="279" r:id="rId12"/>
    <p:sldId id="305" r:id="rId13"/>
    <p:sldId id="307" r:id="rId14"/>
    <p:sldId id="299" r:id="rId15"/>
    <p:sldId id="300" r:id="rId16"/>
    <p:sldId id="301" r:id="rId17"/>
    <p:sldId id="294" r:id="rId18"/>
    <p:sldId id="292" r:id="rId19"/>
    <p:sldId id="291" r:id="rId20"/>
    <p:sldId id="282" r:id="rId21"/>
    <p:sldId id="283" r:id="rId22"/>
    <p:sldId id="290" r:id="rId23"/>
    <p:sldId id="308" r:id="rId24"/>
    <p:sldId id="306" r:id="rId25"/>
    <p:sldId id="310" r:id="rId26"/>
    <p:sldId id="304" r:id="rId27"/>
    <p:sldId id="302" r:id="rId28"/>
    <p:sldId id="303" r:id="rId29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ítulo" id="{0E3EA0F6-9C10-4412-BF63-946115F0B6C5}">
          <p14:sldIdLst>
            <p14:sldId id="265"/>
          </p14:sldIdLst>
        </p14:section>
        <p14:section name="Sumário" id="{973F4387-446E-450F-8D52-4AFA5CA72CDA}">
          <p14:sldIdLst>
            <p14:sldId id="296"/>
          </p14:sldIdLst>
        </p14:section>
        <p14:section name="Provedores" id="{FF2D70E5-06CF-46F4-9F03-B08FD8CA180B}">
          <p14:sldIdLst>
            <p14:sldId id="297"/>
            <p14:sldId id="270"/>
            <p14:sldId id="272"/>
            <p14:sldId id="274"/>
            <p14:sldId id="276"/>
            <p14:sldId id="279"/>
            <p14:sldId id="305"/>
          </p14:sldIdLst>
        </p14:section>
        <p14:section name="Importância para a Inclusão" id="{DCF357F7-B5A1-4645-A166-DCC984F334C4}">
          <p14:sldIdLst>
            <p14:sldId id="307"/>
          </p14:sldIdLst>
        </p14:section>
        <p14:section name="Grupo de trabalho" id="{5ED76F21-75EC-0D45-99DC-C25648EBA0CD}">
          <p14:sldIdLst>
            <p14:sldId id="299"/>
            <p14:sldId id="300"/>
            <p14:sldId id="301"/>
          </p14:sldIdLst>
        </p14:section>
        <p14:section name="Pesquisa demanda de crédito" id="{5DB44265-6354-FF41-9687-0D25D26136B0}">
          <p14:sldIdLst>
            <p14:sldId id="294"/>
            <p14:sldId id="292"/>
            <p14:sldId id="291"/>
            <p14:sldId id="282"/>
            <p14:sldId id="283"/>
            <p14:sldId id="290"/>
            <p14:sldId id="308"/>
          </p14:sldIdLst>
        </p14:section>
        <p14:section name="Oportunidade para as instituições" id="{C2B64114-B359-4C91-B41F-8CE99B2428AE}">
          <p14:sldIdLst>
            <p14:sldId id="306"/>
          </p14:sldIdLst>
        </p14:section>
        <p14:section name="Alternativas e chamado a ação" id="{44B70C80-DFC9-458B-9887-194746F06F4D}">
          <p14:sldIdLst>
            <p14:sldId id="310"/>
            <p14:sldId id="304"/>
            <p14:sldId id="302"/>
            <p14:sldId id="30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A44"/>
    <a:srgbClr val="2B7C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0A3C86-5AA5-2C40-AE5C-693C9EDB54D4}" v="495" dt="2024-09-24T11:35:23.266"/>
    <p1510:client id="{37A78E7E-B395-4DF5-9746-2509B0F341DA}" v="44" dt="2024-09-23T14:04:34.032"/>
    <p1510:client id="{4C7C0172-C23D-400B-B451-90FBDB3FFF4E}" v="150" dt="2024-09-24T11:10:32.54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microsoft.com/office/2016/11/relationships/changesInfo" Target="changesInfos/changesInfo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suário Convidado" providerId="Windows Live" clId="Web-{37A78E7E-B395-4DF5-9746-2509B0F341DA}"/>
    <pc:docChg chg="modSld">
      <pc:chgData name="Usuário Convidado" userId="" providerId="Windows Live" clId="Web-{37A78E7E-B395-4DF5-9746-2509B0F341DA}" dt="2024-09-23T14:04:33.548" v="41" actId="20577"/>
      <pc:docMkLst>
        <pc:docMk/>
      </pc:docMkLst>
      <pc:sldChg chg="modSp">
        <pc:chgData name="Usuário Convidado" userId="" providerId="Windows Live" clId="Web-{37A78E7E-B395-4DF5-9746-2509B0F341DA}" dt="2024-09-23T14:04:33.548" v="41" actId="20577"/>
        <pc:sldMkLst>
          <pc:docMk/>
          <pc:sldMk cId="3937335002" sldId="274"/>
        </pc:sldMkLst>
        <pc:spChg chg="mod">
          <ac:chgData name="Usuário Convidado" userId="" providerId="Windows Live" clId="Web-{37A78E7E-B395-4DF5-9746-2509B0F341DA}" dt="2024-09-23T14:04:31.220" v="40" actId="20577"/>
          <ac:spMkLst>
            <pc:docMk/>
            <pc:sldMk cId="3937335002" sldId="274"/>
            <ac:spMk id="6" creationId="{EFFBE64C-FB3A-37D0-859D-7754AB655D18}"/>
          </ac:spMkLst>
        </pc:spChg>
        <pc:spChg chg="mod">
          <ac:chgData name="Usuário Convidado" userId="" providerId="Windows Live" clId="Web-{37A78E7E-B395-4DF5-9746-2509B0F341DA}" dt="2024-09-23T14:04:33.548" v="41" actId="20577"/>
          <ac:spMkLst>
            <pc:docMk/>
            <pc:sldMk cId="3937335002" sldId="274"/>
            <ac:spMk id="7" creationId="{B1C7960C-E5EF-6ADF-7A25-E3DCA12B7AC3}"/>
          </ac:spMkLst>
        </pc:spChg>
      </pc:sldChg>
      <pc:sldChg chg="modSp">
        <pc:chgData name="Usuário Convidado" userId="" providerId="Windows Live" clId="Web-{37A78E7E-B395-4DF5-9746-2509B0F341DA}" dt="2024-09-23T14:03:50.140" v="37" actId="20577"/>
        <pc:sldMkLst>
          <pc:docMk/>
          <pc:sldMk cId="1043441726" sldId="296"/>
        </pc:sldMkLst>
        <pc:spChg chg="mod">
          <ac:chgData name="Usuário Convidado" userId="" providerId="Windows Live" clId="Web-{37A78E7E-B395-4DF5-9746-2509B0F341DA}" dt="2024-09-23T14:01:49.684" v="31" actId="20577"/>
          <ac:spMkLst>
            <pc:docMk/>
            <pc:sldMk cId="1043441726" sldId="296"/>
            <ac:spMk id="2" creationId="{57EFEBEB-5C0F-99F9-D26F-917D395B32CF}"/>
          </ac:spMkLst>
        </pc:spChg>
        <pc:spChg chg="mod">
          <ac:chgData name="Usuário Convidado" userId="" providerId="Windows Live" clId="Web-{37A78E7E-B395-4DF5-9746-2509B0F341DA}" dt="2024-09-23T14:03:50.140" v="37" actId="20577"/>
          <ac:spMkLst>
            <pc:docMk/>
            <pc:sldMk cId="1043441726" sldId="296"/>
            <ac:spMk id="3" creationId="{B474FB6D-E82B-9571-2AF5-C9BED539A6F8}"/>
          </ac:spMkLst>
        </pc:spChg>
      </pc:sldChg>
      <pc:sldChg chg="modSp">
        <pc:chgData name="Usuário Convidado" userId="" providerId="Windows Live" clId="Web-{37A78E7E-B395-4DF5-9746-2509B0F341DA}" dt="2024-09-23T14:04:07.422" v="39" actId="20577"/>
        <pc:sldMkLst>
          <pc:docMk/>
          <pc:sldMk cId="1247444533" sldId="297"/>
        </pc:sldMkLst>
        <pc:spChg chg="mod">
          <ac:chgData name="Usuário Convidado" userId="" providerId="Windows Live" clId="Web-{37A78E7E-B395-4DF5-9746-2509B0F341DA}" dt="2024-09-23T14:04:07.422" v="39" actId="20577"/>
          <ac:spMkLst>
            <pc:docMk/>
            <pc:sldMk cId="1247444533" sldId="297"/>
            <ac:spMk id="2" creationId="{866BD2C7-E808-06A5-E524-CB79B853689C}"/>
          </ac:spMkLst>
        </pc:spChg>
        <pc:spChg chg="mod">
          <ac:chgData name="Usuário Convidado" userId="" providerId="Windows Live" clId="Web-{37A78E7E-B395-4DF5-9746-2509B0F341DA}" dt="2024-09-23T13:59:56.055" v="3" actId="1076"/>
          <ac:spMkLst>
            <pc:docMk/>
            <pc:sldMk cId="1247444533" sldId="297"/>
            <ac:spMk id="3" creationId="{740FAD72-58C0-7BCD-7077-2F438728DD23}"/>
          </ac:spMkLst>
        </pc:spChg>
      </pc:sldChg>
    </pc:docChg>
  </pc:docChgLst>
  <pc:docChgLst>
    <pc:chgData name="Usuário Convidado" providerId="Windows Live" clId="Web-{4C7C0172-C23D-400B-B451-90FBDB3FFF4E}"/>
    <pc:docChg chg="modSld addMainMaster delMainMaster">
      <pc:chgData name="Usuário Convidado" userId="" providerId="Windows Live" clId="Web-{4C7C0172-C23D-400B-B451-90FBDB3FFF4E}" dt="2024-09-24T11:10:32.545" v="71" actId="1076"/>
      <pc:docMkLst>
        <pc:docMk/>
      </pc:docMkLst>
      <pc:sldChg chg="addSp delSp modSp mod modClrScheme delDesignElem chgLayout">
        <pc:chgData name="Usuário Convidado" userId="" providerId="Windows Live" clId="Web-{4C7C0172-C23D-400B-B451-90FBDB3FFF4E}" dt="2024-09-24T11:10:32.545" v="71" actId="1076"/>
        <pc:sldMkLst>
          <pc:docMk/>
          <pc:sldMk cId="3649365283" sldId="265"/>
        </pc:sldMkLst>
        <pc:spChg chg="mod">
          <ac:chgData name="Usuário Convidado" userId="" providerId="Windows Live" clId="Web-{4C7C0172-C23D-400B-B451-90FBDB3FFF4E}" dt="2024-09-24T11:10:14.341" v="68" actId="20577"/>
          <ac:spMkLst>
            <pc:docMk/>
            <pc:sldMk cId="3649365283" sldId="265"/>
            <ac:spMk id="2" creationId="{58B906CA-551A-C600-12F8-80B9FDF7D2AB}"/>
          </ac:spMkLst>
        </pc:spChg>
        <pc:spChg chg="mod">
          <ac:chgData name="Usuário Convidado" userId="" providerId="Windows Live" clId="Web-{4C7C0172-C23D-400B-B451-90FBDB3FFF4E}" dt="2024-09-24T11:10:19.748" v="69" actId="20577"/>
          <ac:spMkLst>
            <pc:docMk/>
            <pc:sldMk cId="3649365283" sldId="265"/>
            <ac:spMk id="3" creationId="{15F4984A-2399-8FD2-9695-A252969B7A9B}"/>
          </ac:spMkLst>
        </pc:spChg>
        <pc:spChg chg="mod">
          <ac:chgData name="Usuário Convidado" userId="" providerId="Windows Live" clId="Web-{4C7C0172-C23D-400B-B451-90FBDB3FFF4E}" dt="2024-09-24T11:10:32.545" v="71" actId="1076"/>
          <ac:spMkLst>
            <pc:docMk/>
            <pc:sldMk cId="3649365283" sldId="265"/>
            <ac:spMk id="6" creationId="{47E96C92-135E-984A-A6DE-26F4C7876192}"/>
          </ac:spMkLst>
        </pc:spChg>
        <pc:spChg chg="add del">
          <ac:chgData name="Usuário Convidado" userId="" providerId="Windows Live" clId="Web-{4C7C0172-C23D-400B-B451-90FBDB3FFF4E}" dt="2024-09-24T00:49:21.630" v="5"/>
          <ac:spMkLst>
            <pc:docMk/>
            <pc:sldMk cId="3649365283" sldId="265"/>
            <ac:spMk id="22" creationId="{03C2051E-A88D-48E5-BACF-AAED17892722}"/>
          </ac:spMkLst>
        </pc:spChg>
        <pc:spChg chg="add del">
          <ac:chgData name="Usuário Convidado" userId="" providerId="Windows Live" clId="Web-{4C7C0172-C23D-400B-B451-90FBDB3FFF4E}" dt="2024-09-24T00:49:21.630" v="5"/>
          <ac:spMkLst>
            <pc:docMk/>
            <pc:sldMk cId="3649365283" sldId="265"/>
            <ac:spMk id="23" creationId="{362D44EE-C852-4460-B8B5-C4F2BC20510C}"/>
          </ac:spMkLst>
        </pc:spChg>
        <pc:spChg chg="add del">
          <ac:chgData name="Usuário Convidado" userId="" providerId="Windows Live" clId="Web-{4C7C0172-C23D-400B-B451-90FBDB3FFF4E}" dt="2024-09-24T00:49:21.630" v="5"/>
          <ac:spMkLst>
            <pc:docMk/>
            <pc:sldMk cId="3649365283" sldId="265"/>
            <ac:spMk id="24" creationId="{7821A508-2985-4905-874A-527429BAABFA}"/>
          </ac:spMkLst>
        </pc:spChg>
        <pc:spChg chg="add del">
          <ac:chgData name="Usuário Convidado" userId="" providerId="Windows Live" clId="Web-{4C7C0172-C23D-400B-B451-90FBDB3FFF4E}" dt="2024-09-24T00:49:21.630" v="5"/>
          <ac:spMkLst>
            <pc:docMk/>
            <pc:sldMk cId="3649365283" sldId="265"/>
            <ac:spMk id="25" creationId="{658970D8-8D1D-4B5C-894B-E871CC86543D}"/>
          </ac:spMkLst>
        </pc:spChg>
        <pc:spChg chg="add del">
          <ac:chgData name="Usuário Convidado" userId="" providerId="Windows Live" clId="Web-{4C7C0172-C23D-400B-B451-90FBDB3FFF4E}" dt="2024-09-24T00:49:21.630" v="5"/>
          <ac:spMkLst>
            <pc:docMk/>
            <pc:sldMk cId="3649365283" sldId="265"/>
            <ac:spMk id="26" creationId="{D2929CB1-0E3C-4B2D-ADC5-0154FB33BA44}"/>
          </ac:spMkLst>
        </pc:spChg>
        <pc:spChg chg="add del">
          <ac:chgData name="Usuário Convidado" userId="" providerId="Windows Live" clId="Web-{4C7C0172-C23D-400B-B451-90FBDB3FFF4E}" dt="2024-09-24T00:49:21.630" v="5"/>
          <ac:spMkLst>
            <pc:docMk/>
            <pc:sldMk cId="3649365283" sldId="265"/>
            <ac:spMk id="27" creationId="{F227E5B6-9132-43CA-B503-37A18562ADF2}"/>
          </ac:spMkLst>
        </pc:spChg>
        <pc:spChg chg="add del">
          <ac:chgData name="Usuário Convidado" userId="" providerId="Windows Live" clId="Web-{4C7C0172-C23D-400B-B451-90FBDB3FFF4E}" dt="2024-09-24T00:49:21.630" v="5"/>
          <ac:spMkLst>
            <pc:docMk/>
            <pc:sldMk cId="3649365283" sldId="265"/>
            <ac:spMk id="28" creationId="{5F2F0C84-BE8C-4DC2-A6D3-30349A801D5C}"/>
          </ac:spMkLst>
        </pc:spChg>
      </pc:sldChg>
      <pc:sldChg chg="modSp mod modClrScheme chgLayout">
        <pc:chgData name="Usuário Convidado" userId="" providerId="Windows Live" clId="Web-{4C7C0172-C23D-400B-B451-90FBDB3FFF4E}" dt="2024-09-24T10:42:03.356" v="9" actId="1076"/>
        <pc:sldMkLst>
          <pc:docMk/>
          <pc:sldMk cId="3047439929" sldId="270"/>
        </pc:sldMkLst>
        <pc:spChg chg="mod">
          <ac:chgData name="Usuário Convidado" userId="" providerId="Windows Live" clId="Web-{4C7C0172-C23D-400B-B451-90FBDB3FFF4E}" dt="2024-09-24T10:42:03.356" v="9" actId="1076"/>
          <ac:spMkLst>
            <pc:docMk/>
            <pc:sldMk cId="3047439929" sldId="270"/>
            <ac:spMk id="3" creationId="{829BB85F-7DE4-F286-E554-B7B63337CA39}"/>
          </ac:spMkLst>
        </pc:spChg>
        <pc:spChg chg="mod">
          <ac:chgData name="Usuário Convidado" userId="" providerId="Windows Live" clId="Web-{4C7C0172-C23D-400B-B451-90FBDB3FFF4E}" dt="2024-09-24T10:41:49.996" v="6" actId="20577"/>
          <ac:spMkLst>
            <pc:docMk/>
            <pc:sldMk cId="3047439929" sldId="270"/>
            <ac:spMk id="6" creationId="{EFFBE64C-FB3A-37D0-859D-7754AB655D18}"/>
          </ac:spMkLst>
        </pc:spChg>
        <pc:spChg chg="mod">
          <ac:chgData name="Usuário Convidado" userId="" providerId="Windows Live" clId="Web-{4C7C0172-C23D-400B-B451-90FBDB3FFF4E}" dt="2024-09-24T10:41:52.324" v="7" actId="20577"/>
          <ac:spMkLst>
            <pc:docMk/>
            <pc:sldMk cId="3047439929" sldId="270"/>
            <ac:spMk id="7" creationId="{B1C7960C-E5EF-6ADF-7A25-E3DCA12B7AC3}"/>
          </ac:spMkLst>
        </pc:spChg>
      </pc:sldChg>
      <pc:sldChg chg="modSp mod modClrScheme chgLayout">
        <pc:chgData name="Usuário Convidado" userId="" providerId="Windows Live" clId="Web-{4C7C0172-C23D-400B-B451-90FBDB3FFF4E}" dt="2024-09-24T10:42:58.341" v="20" actId="1076"/>
        <pc:sldMkLst>
          <pc:docMk/>
          <pc:sldMk cId="799921759" sldId="272"/>
        </pc:sldMkLst>
        <pc:spChg chg="mod">
          <ac:chgData name="Usuário Convidado" userId="" providerId="Windows Live" clId="Web-{4C7C0172-C23D-400B-B451-90FBDB3FFF4E}" dt="2024-09-24T10:42:40.591" v="14" actId="1076"/>
          <ac:spMkLst>
            <pc:docMk/>
            <pc:sldMk cId="799921759" sldId="272"/>
            <ac:spMk id="6" creationId="{EFFBE64C-FB3A-37D0-859D-7754AB655D18}"/>
          </ac:spMkLst>
        </pc:spChg>
        <pc:spChg chg="mod">
          <ac:chgData name="Usuário Convidado" userId="" providerId="Windows Live" clId="Web-{4C7C0172-C23D-400B-B451-90FBDB3FFF4E}" dt="2024-09-24T10:42:58.341" v="20" actId="1076"/>
          <ac:spMkLst>
            <pc:docMk/>
            <pc:sldMk cId="799921759" sldId="272"/>
            <ac:spMk id="7" creationId="{B1C7960C-E5EF-6ADF-7A25-E3DCA12B7AC3}"/>
          </ac:spMkLst>
        </pc:spChg>
      </pc:sldChg>
      <pc:sldChg chg="modSp mod modClrScheme chgLayout">
        <pc:chgData name="Usuário Convidado" userId="" providerId="Windows Live" clId="Web-{4C7C0172-C23D-400B-B451-90FBDB3FFF4E}" dt="2024-09-24T10:42:57.075" v="19"/>
        <pc:sldMkLst>
          <pc:docMk/>
          <pc:sldMk cId="3937335002" sldId="274"/>
        </pc:sldMkLst>
        <pc:spChg chg="mod">
          <ac:chgData name="Usuário Convidado" userId="" providerId="Windows Live" clId="Web-{4C7C0172-C23D-400B-B451-90FBDB3FFF4E}" dt="2024-09-24T10:42:57.075" v="19"/>
          <ac:spMkLst>
            <pc:docMk/>
            <pc:sldMk cId="3937335002" sldId="274"/>
            <ac:spMk id="5" creationId="{EFF7CD59-626F-7DB1-FF9F-46AECCFC36B4}"/>
          </ac:spMkLst>
        </pc:spChg>
        <pc:spChg chg="mod">
          <ac:chgData name="Usuário Convidado" userId="" providerId="Windows Live" clId="Web-{4C7C0172-C23D-400B-B451-90FBDB3FFF4E}" dt="2024-09-24T10:42:57.075" v="18"/>
          <ac:spMkLst>
            <pc:docMk/>
            <pc:sldMk cId="3937335002" sldId="274"/>
            <ac:spMk id="12" creationId="{A6EB31E5-20C2-BED9-C97E-C591787CE668}"/>
          </ac:spMkLst>
        </pc:spChg>
      </pc:sldChg>
      <pc:sldChg chg="modSp mod modClrScheme chgLayout">
        <pc:chgData name="Usuário Convidado" userId="" providerId="Windows Live" clId="Web-{4C7C0172-C23D-400B-B451-90FBDB3FFF4E}" dt="2024-09-24T10:47:15.535" v="50" actId="20577"/>
        <pc:sldMkLst>
          <pc:docMk/>
          <pc:sldMk cId="1320807935" sldId="276"/>
        </pc:sldMkLst>
        <pc:spChg chg="mod">
          <ac:chgData name="Usuário Convidado" userId="" providerId="Windows Live" clId="Web-{4C7C0172-C23D-400B-B451-90FBDB3FFF4E}" dt="2024-09-24T10:47:13.410" v="49" actId="20577"/>
          <ac:spMkLst>
            <pc:docMk/>
            <pc:sldMk cId="1320807935" sldId="276"/>
            <ac:spMk id="4" creationId="{4268C9A0-7C15-4CA5-0623-0FA6288182D5}"/>
          </ac:spMkLst>
        </pc:spChg>
        <pc:spChg chg="mod">
          <ac:chgData name="Usuário Convidado" userId="" providerId="Windows Live" clId="Web-{4C7C0172-C23D-400B-B451-90FBDB3FFF4E}" dt="2024-09-24T10:47:15.535" v="50" actId="20577"/>
          <ac:spMkLst>
            <pc:docMk/>
            <pc:sldMk cId="1320807935" sldId="276"/>
            <ac:spMk id="8" creationId="{F2607DE9-B85C-9E36-C08A-4D9FAAC3E675}"/>
          </ac:spMkLst>
        </pc:spChg>
      </pc:sldChg>
      <pc:sldChg chg="modSp mod setBg modClrScheme modShow chgLayout">
        <pc:chgData name="Usuário Convidado" userId="" providerId="Windows Live" clId="Web-{4C7C0172-C23D-400B-B451-90FBDB3FFF4E}" dt="2024-09-24T10:44:27.484" v="48" actId="20577"/>
        <pc:sldMkLst>
          <pc:docMk/>
          <pc:sldMk cId="3377799675" sldId="279"/>
        </pc:sldMkLst>
        <pc:spChg chg="mod">
          <ac:chgData name="Usuário Convidado" userId="" providerId="Windows Live" clId="Web-{4C7C0172-C23D-400B-B451-90FBDB3FFF4E}" dt="2024-09-24T10:43:07.607" v="22" actId="20577"/>
          <ac:spMkLst>
            <pc:docMk/>
            <pc:sldMk cId="3377799675" sldId="279"/>
            <ac:spMk id="4" creationId="{4268C9A0-7C15-4CA5-0623-0FA6288182D5}"/>
          </ac:spMkLst>
        </pc:spChg>
        <pc:spChg chg="mod">
          <ac:chgData name="Usuário Convidado" userId="" providerId="Windows Live" clId="Web-{4C7C0172-C23D-400B-B451-90FBDB3FFF4E}" dt="2024-09-24T10:43:11.388" v="24" actId="20577"/>
          <ac:spMkLst>
            <pc:docMk/>
            <pc:sldMk cId="3377799675" sldId="279"/>
            <ac:spMk id="8" creationId="{F2607DE9-B85C-9E36-C08A-4D9FAAC3E675}"/>
          </ac:spMkLst>
        </pc:spChg>
        <pc:spChg chg="mod">
          <ac:chgData name="Usuário Convidado" userId="" providerId="Windows Live" clId="Web-{4C7C0172-C23D-400B-B451-90FBDB3FFF4E}" dt="2024-09-24T10:43:17.373" v="25"/>
          <ac:spMkLst>
            <pc:docMk/>
            <pc:sldMk cId="3377799675" sldId="279"/>
            <ac:spMk id="9" creationId="{3558CD7E-62F4-D10B-B2D7-C9DE7A59CB79}"/>
          </ac:spMkLst>
        </pc:spChg>
        <pc:spChg chg="mod">
          <ac:chgData name="Usuário Convidado" userId="" providerId="Windows Live" clId="Web-{4C7C0172-C23D-400B-B451-90FBDB3FFF4E}" dt="2024-09-24T10:43:26.061" v="26"/>
          <ac:spMkLst>
            <pc:docMk/>
            <pc:sldMk cId="3377799675" sldId="279"/>
            <ac:spMk id="15" creationId="{8DDD4DA7-3F88-EA93-E99F-CD49894C2AAB}"/>
          </ac:spMkLst>
        </pc:spChg>
        <pc:spChg chg="mod">
          <ac:chgData name="Usuário Convidado" userId="" providerId="Windows Live" clId="Web-{4C7C0172-C23D-400B-B451-90FBDB3FFF4E}" dt="2024-09-24T10:43:51.374" v="33" actId="20577"/>
          <ac:spMkLst>
            <pc:docMk/>
            <pc:sldMk cId="3377799675" sldId="279"/>
            <ac:spMk id="21" creationId="{20C82529-6793-4F9A-F936-DD0FDF8364CF}"/>
          </ac:spMkLst>
        </pc:spChg>
        <pc:spChg chg="mod">
          <ac:chgData name="Usuário Convidado" userId="" providerId="Windows Live" clId="Web-{4C7C0172-C23D-400B-B451-90FBDB3FFF4E}" dt="2024-09-24T10:43:54.452" v="34" actId="20577"/>
          <ac:spMkLst>
            <pc:docMk/>
            <pc:sldMk cId="3377799675" sldId="279"/>
            <ac:spMk id="22" creationId="{632F3D85-2DA3-140A-2E44-A8B9F71150E5}"/>
          </ac:spMkLst>
        </pc:spChg>
        <pc:spChg chg="mod">
          <ac:chgData name="Usuário Convidado" userId="" providerId="Windows Live" clId="Web-{4C7C0172-C23D-400B-B451-90FBDB3FFF4E}" dt="2024-09-24T10:43:56.671" v="35" actId="20577"/>
          <ac:spMkLst>
            <pc:docMk/>
            <pc:sldMk cId="3377799675" sldId="279"/>
            <ac:spMk id="23" creationId="{69F80A83-2B88-CBBA-F226-DC95A2FA0E80}"/>
          </ac:spMkLst>
        </pc:spChg>
        <pc:spChg chg="mod">
          <ac:chgData name="Usuário Convidado" userId="" providerId="Windows Live" clId="Web-{4C7C0172-C23D-400B-B451-90FBDB3FFF4E}" dt="2024-09-24T10:43:59.889" v="36" actId="20577"/>
          <ac:spMkLst>
            <pc:docMk/>
            <pc:sldMk cId="3377799675" sldId="279"/>
            <ac:spMk id="24" creationId="{3256CF42-72FD-BB73-DA38-35E553B89D4D}"/>
          </ac:spMkLst>
        </pc:spChg>
        <pc:spChg chg="mod">
          <ac:chgData name="Usuário Convidado" userId="" providerId="Windows Live" clId="Web-{4C7C0172-C23D-400B-B451-90FBDB3FFF4E}" dt="2024-09-24T10:44:04.890" v="37" actId="20577"/>
          <ac:spMkLst>
            <pc:docMk/>
            <pc:sldMk cId="3377799675" sldId="279"/>
            <ac:spMk id="25" creationId="{83356D58-41BA-2256-7BAA-472EDD286FB3}"/>
          </ac:spMkLst>
        </pc:spChg>
        <pc:spChg chg="mod">
          <ac:chgData name="Usuário Convidado" userId="" providerId="Windows Live" clId="Web-{4C7C0172-C23D-400B-B451-90FBDB3FFF4E}" dt="2024-09-24T10:44:23.437" v="46" actId="20577"/>
          <ac:spMkLst>
            <pc:docMk/>
            <pc:sldMk cId="3377799675" sldId="279"/>
            <ac:spMk id="26" creationId="{E0FD044F-D6C7-53F9-ABF0-45DBB562959C}"/>
          </ac:spMkLst>
        </pc:spChg>
        <pc:spChg chg="mod">
          <ac:chgData name="Usuário Convidado" userId="" providerId="Windows Live" clId="Web-{4C7C0172-C23D-400B-B451-90FBDB3FFF4E}" dt="2024-09-24T10:44:19.546" v="44" actId="20577"/>
          <ac:spMkLst>
            <pc:docMk/>
            <pc:sldMk cId="3377799675" sldId="279"/>
            <ac:spMk id="31" creationId="{C998F21C-EA48-AC22-04D6-02583BAF367C}"/>
          </ac:spMkLst>
        </pc:spChg>
        <pc:spChg chg="mod">
          <ac:chgData name="Usuário Convidado" userId="" providerId="Windows Live" clId="Web-{4C7C0172-C23D-400B-B451-90FBDB3FFF4E}" dt="2024-09-24T10:44:15.984" v="42" actId="20577"/>
          <ac:spMkLst>
            <pc:docMk/>
            <pc:sldMk cId="3377799675" sldId="279"/>
            <ac:spMk id="33" creationId="{0F441DE3-2FAF-257B-E5A3-D17FDC4A72BF}"/>
          </ac:spMkLst>
        </pc:spChg>
        <pc:spChg chg="mod">
          <ac:chgData name="Usuário Convidado" userId="" providerId="Windows Live" clId="Web-{4C7C0172-C23D-400B-B451-90FBDB3FFF4E}" dt="2024-09-24T10:44:12.562" v="40" actId="20577"/>
          <ac:spMkLst>
            <pc:docMk/>
            <pc:sldMk cId="3377799675" sldId="279"/>
            <ac:spMk id="36" creationId="{3C9CC11C-576F-2304-382D-8AFFC11AEE46}"/>
          </ac:spMkLst>
        </pc:spChg>
        <pc:spChg chg="mod">
          <ac:chgData name="Usuário Convidado" userId="" providerId="Windows Live" clId="Web-{4C7C0172-C23D-400B-B451-90FBDB3FFF4E}" dt="2024-09-24T10:44:27.484" v="48" actId="20577"/>
          <ac:spMkLst>
            <pc:docMk/>
            <pc:sldMk cId="3377799675" sldId="279"/>
            <ac:spMk id="38" creationId="{A894284D-59D7-7150-8122-CC418BD23DC8}"/>
          </ac:spMkLst>
        </pc:spChg>
      </pc:sldChg>
      <pc:sldChg chg="modSp mod modClrScheme chgLayout">
        <pc:chgData name="Usuário Convidado" userId="" providerId="Windows Live" clId="Web-{4C7C0172-C23D-400B-B451-90FBDB3FFF4E}" dt="2024-09-24T10:49:10.969" v="63" actId="20577"/>
        <pc:sldMkLst>
          <pc:docMk/>
          <pc:sldMk cId="3898524483" sldId="282"/>
        </pc:sldMkLst>
        <pc:spChg chg="mod">
          <ac:chgData name="Usuário Convidado" userId="" providerId="Windows Live" clId="Web-{4C7C0172-C23D-400B-B451-90FBDB3FFF4E}" dt="2024-09-24T10:49:10.969" v="63" actId="20577"/>
          <ac:spMkLst>
            <pc:docMk/>
            <pc:sldMk cId="3898524483" sldId="282"/>
            <ac:spMk id="4" creationId="{8FA50AFA-A1FE-A5A0-9EE7-2D6BCD5862FB}"/>
          </ac:spMkLst>
        </pc:spChg>
      </pc:sldChg>
      <pc:sldChg chg="modSp mod modClrScheme chgLayout">
        <pc:chgData name="Usuário Convidado" userId="" providerId="Windows Live" clId="Web-{4C7C0172-C23D-400B-B451-90FBDB3FFF4E}" dt="2024-09-24T10:49:58.345" v="65" actId="20577"/>
        <pc:sldMkLst>
          <pc:docMk/>
          <pc:sldMk cId="587211470" sldId="283"/>
        </pc:sldMkLst>
        <pc:spChg chg="mod">
          <ac:chgData name="Usuário Convidado" userId="" providerId="Windows Live" clId="Web-{4C7C0172-C23D-400B-B451-90FBDB3FFF4E}" dt="2024-09-24T10:49:58.345" v="65" actId="20577"/>
          <ac:spMkLst>
            <pc:docMk/>
            <pc:sldMk cId="587211470" sldId="283"/>
            <ac:spMk id="4" creationId="{8FA50AFA-A1FE-A5A0-9EE7-2D6BCD5862FB}"/>
          </ac:spMkLst>
        </pc:spChg>
      </pc:sldChg>
      <pc:sldChg chg="modSp mod modClrScheme chgLayout">
        <pc:chgData name="Usuário Convidado" userId="" providerId="Windows Live" clId="Web-{4C7C0172-C23D-400B-B451-90FBDB3FFF4E}" dt="2024-09-24T10:49:21.594" v="64" actId="20577"/>
        <pc:sldMkLst>
          <pc:docMk/>
          <pc:sldMk cId="848822695" sldId="290"/>
        </pc:sldMkLst>
        <pc:spChg chg="mod">
          <ac:chgData name="Usuário Convidado" userId="" providerId="Windows Live" clId="Web-{4C7C0172-C23D-400B-B451-90FBDB3FFF4E}" dt="2024-09-24T10:49:21.594" v="64" actId="20577"/>
          <ac:spMkLst>
            <pc:docMk/>
            <pc:sldMk cId="848822695" sldId="290"/>
            <ac:spMk id="4" creationId="{8FA50AFA-A1FE-A5A0-9EE7-2D6BCD5862FB}"/>
          </ac:spMkLst>
        </pc:spChg>
      </pc:sldChg>
      <pc:sldChg chg="modSp mod modClrScheme chgLayout">
        <pc:chgData name="Usuário Convidado" userId="" providerId="Windows Live" clId="Web-{4C7C0172-C23D-400B-B451-90FBDB3FFF4E}" dt="2024-09-24T10:49:03.203" v="62" actId="20577"/>
        <pc:sldMkLst>
          <pc:docMk/>
          <pc:sldMk cId="678860541" sldId="291"/>
        </pc:sldMkLst>
        <pc:spChg chg="mod">
          <ac:chgData name="Usuário Convidado" userId="" providerId="Windows Live" clId="Web-{4C7C0172-C23D-400B-B451-90FBDB3FFF4E}" dt="2024-09-24T10:49:03.203" v="62" actId="20577"/>
          <ac:spMkLst>
            <pc:docMk/>
            <pc:sldMk cId="678860541" sldId="291"/>
            <ac:spMk id="2" creationId="{242E83C5-1FE0-A272-1BEA-6E0ABD344E4F}"/>
          </ac:spMkLst>
        </pc:spChg>
        <pc:spChg chg="mod">
          <ac:chgData name="Usuário Convidado" userId="" providerId="Windows Live" clId="Web-{4C7C0172-C23D-400B-B451-90FBDB3FFF4E}" dt="2024-09-24T10:48:47.765" v="58" actId="1076"/>
          <ac:spMkLst>
            <pc:docMk/>
            <pc:sldMk cId="678860541" sldId="291"/>
            <ac:spMk id="4" creationId="{8FA50AFA-A1FE-A5A0-9EE7-2D6BCD5862FB}"/>
          </ac:spMkLst>
        </pc:spChg>
        <pc:spChg chg="mod">
          <ac:chgData name="Usuário Convidado" userId="" providerId="Windows Live" clId="Web-{4C7C0172-C23D-400B-B451-90FBDB3FFF4E}" dt="2024-09-24T10:48:51.281" v="59" actId="1076"/>
          <ac:spMkLst>
            <pc:docMk/>
            <pc:sldMk cId="678860541" sldId="291"/>
            <ac:spMk id="25" creationId="{80AC25E2-A533-C80E-DD59-EFAB683DF402}"/>
          </ac:spMkLst>
        </pc:spChg>
      </pc:sldChg>
      <pc:sldChg chg="modSp mod modClrScheme chgLayout">
        <pc:chgData name="Usuário Convidado" userId="" providerId="Windows Live" clId="Web-{4C7C0172-C23D-400B-B451-90FBDB3FFF4E}" dt="2024-09-24T10:48:26.461" v="52" actId="20577"/>
        <pc:sldMkLst>
          <pc:docMk/>
          <pc:sldMk cId="1236967879" sldId="292"/>
        </pc:sldMkLst>
        <pc:spChg chg="mod">
          <ac:chgData name="Usuário Convidado" userId="" providerId="Windows Live" clId="Web-{4C7C0172-C23D-400B-B451-90FBDB3FFF4E}" dt="2024-09-24T10:48:26.461" v="52" actId="20577"/>
          <ac:spMkLst>
            <pc:docMk/>
            <pc:sldMk cId="1236967879" sldId="292"/>
            <ac:spMk id="8" creationId="{8B46EEF1-4CA0-F7FE-ED91-474AC2B2CA83}"/>
          </ac:spMkLst>
        </pc:spChg>
        <pc:spChg chg="mod">
          <ac:chgData name="Usuário Convidado" userId="" providerId="Windows Live" clId="Web-{4C7C0172-C23D-400B-B451-90FBDB3FFF4E}" dt="2024-09-24T10:48:22.633" v="51" actId="20577"/>
          <ac:spMkLst>
            <pc:docMk/>
            <pc:sldMk cId="1236967879" sldId="292"/>
            <ac:spMk id="9" creationId="{9AC87287-B69D-F909-5AE3-AED9D83FA5E3}"/>
          </ac:spMkLst>
        </pc:spChg>
      </pc:sldChg>
      <pc:sldChg chg="modSp mod modClrScheme chgLayout">
        <pc:chgData name="Usuário Convidado" userId="" providerId="Windows Live" clId="Web-{4C7C0172-C23D-400B-B451-90FBDB3FFF4E}" dt="2024-09-24T10:50:13.986" v="67" actId="20577"/>
        <pc:sldMkLst>
          <pc:docMk/>
          <pc:sldMk cId="3326727192" sldId="294"/>
        </pc:sldMkLst>
        <pc:spChg chg="mod">
          <ac:chgData name="Usuário Convidado" userId="" providerId="Windows Live" clId="Web-{4C7C0172-C23D-400B-B451-90FBDB3FFF4E}" dt="2024-09-24T10:50:13.986" v="67" actId="20577"/>
          <ac:spMkLst>
            <pc:docMk/>
            <pc:sldMk cId="3326727192" sldId="294"/>
            <ac:spMk id="4" creationId="{4144B912-4C78-EE3E-DBB4-9A57894DEB76}"/>
          </ac:spMkLst>
        </pc:spChg>
      </pc:sldChg>
      <pc:sldChg chg="modSp mod modClrScheme chgLayout">
        <pc:chgData name="Usuário Convidado" userId="" providerId="Windows Live" clId="Web-{4C7C0172-C23D-400B-B451-90FBDB3FFF4E}" dt="2024-09-24T10:42:15.137" v="11" actId="1076"/>
        <pc:sldMkLst>
          <pc:docMk/>
          <pc:sldMk cId="1043441726" sldId="296"/>
        </pc:sldMkLst>
        <pc:spChg chg="mod ord">
          <ac:chgData name="Usuário Convidado" userId="" providerId="Windows Live" clId="Web-{4C7C0172-C23D-400B-B451-90FBDB3FFF4E}" dt="2024-09-24T00:49:21.630" v="5"/>
          <ac:spMkLst>
            <pc:docMk/>
            <pc:sldMk cId="1043441726" sldId="296"/>
            <ac:spMk id="2" creationId="{57EFEBEB-5C0F-99F9-D26F-917D395B32CF}"/>
          </ac:spMkLst>
        </pc:spChg>
        <pc:spChg chg="mod ord">
          <ac:chgData name="Usuário Convidado" userId="" providerId="Windows Live" clId="Web-{4C7C0172-C23D-400B-B451-90FBDB3FFF4E}" dt="2024-09-24T00:49:21.630" v="5"/>
          <ac:spMkLst>
            <pc:docMk/>
            <pc:sldMk cId="1043441726" sldId="296"/>
            <ac:spMk id="3" creationId="{B474FB6D-E82B-9571-2AF5-C9BED539A6F8}"/>
          </ac:spMkLst>
        </pc:spChg>
        <pc:graphicFrameChg chg="mod">
          <ac:chgData name="Usuário Convidado" userId="" providerId="Windows Live" clId="Web-{4C7C0172-C23D-400B-B451-90FBDB3FFF4E}" dt="2024-09-24T10:42:15.137" v="11" actId="1076"/>
          <ac:graphicFrameMkLst>
            <pc:docMk/>
            <pc:sldMk cId="1043441726" sldId="296"/>
            <ac:graphicFrameMk id="5" creationId="{C6F73693-8EA7-69CD-9A7D-5AF821125E82}"/>
          </ac:graphicFrameMkLst>
        </pc:graphicFrameChg>
      </pc:sldChg>
      <pc:sldChg chg="modSp mod modClrScheme chgLayout">
        <pc:chgData name="Usuário Convidado" userId="" providerId="Windows Live" clId="Web-{4C7C0172-C23D-400B-B451-90FBDB3FFF4E}" dt="2024-09-24T00:49:21.630" v="5"/>
        <pc:sldMkLst>
          <pc:docMk/>
          <pc:sldMk cId="1247444533" sldId="297"/>
        </pc:sldMkLst>
        <pc:spChg chg="mod ord">
          <ac:chgData name="Usuário Convidado" userId="" providerId="Windows Live" clId="Web-{4C7C0172-C23D-400B-B451-90FBDB3FFF4E}" dt="2024-09-24T00:49:21.630" v="5"/>
          <ac:spMkLst>
            <pc:docMk/>
            <pc:sldMk cId="1247444533" sldId="297"/>
            <ac:spMk id="2" creationId="{866BD2C7-E808-06A5-E524-CB79B853689C}"/>
          </ac:spMkLst>
        </pc:spChg>
        <pc:spChg chg="mod ord">
          <ac:chgData name="Usuário Convidado" userId="" providerId="Windows Live" clId="Web-{4C7C0172-C23D-400B-B451-90FBDB3FFF4E}" dt="2024-09-24T00:49:21.630" v="5"/>
          <ac:spMkLst>
            <pc:docMk/>
            <pc:sldMk cId="1247444533" sldId="297"/>
            <ac:spMk id="3" creationId="{740FAD72-58C0-7BCD-7077-2F438728DD23}"/>
          </ac:spMkLst>
        </pc:spChg>
      </pc:sldChg>
      <pc:sldChg chg="modSp mod modClrScheme chgLayout">
        <pc:chgData name="Usuário Convidado" userId="" providerId="Windows Live" clId="Web-{4C7C0172-C23D-400B-B451-90FBDB3FFF4E}" dt="2024-09-24T00:49:21.630" v="5"/>
        <pc:sldMkLst>
          <pc:docMk/>
          <pc:sldMk cId="3864220462" sldId="299"/>
        </pc:sldMkLst>
        <pc:spChg chg="mod ord">
          <ac:chgData name="Usuário Convidado" userId="" providerId="Windows Live" clId="Web-{4C7C0172-C23D-400B-B451-90FBDB3FFF4E}" dt="2024-09-24T00:49:21.630" v="5"/>
          <ac:spMkLst>
            <pc:docMk/>
            <pc:sldMk cId="3864220462" sldId="299"/>
            <ac:spMk id="2" creationId="{8DD6B07D-E154-A649-617C-3A59ED40D80C}"/>
          </ac:spMkLst>
        </pc:spChg>
        <pc:spChg chg="mod ord">
          <ac:chgData name="Usuário Convidado" userId="" providerId="Windows Live" clId="Web-{4C7C0172-C23D-400B-B451-90FBDB3FFF4E}" dt="2024-09-24T00:49:21.630" v="5"/>
          <ac:spMkLst>
            <pc:docMk/>
            <pc:sldMk cId="3864220462" sldId="299"/>
            <ac:spMk id="3" creationId="{247EA488-C292-C8D4-CDB2-F534034001A5}"/>
          </ac:spMkLst>
        </pc:spChg>
      </pc:sldChg>
      <pc:sldChg chg="modSp mod modClrScheme chgLayout">
        <pc:chgData name="Usuário Convidado" userId="" providerId="Windows Live" clId="Web-{4C7C0172-C23D-400B-B451-90FBDB3FFF4E}" dt="2024-09-24T00:49:21.630" v="5"/>
        <pc:sldMkLst>
          <pc:docMk/>
          <pc:sldMk cId="2587192543" sldId="300"/>
        </pc:sldMkLst>
        <pc:spChg chg="mod ord">
          <ac:chgData name="Usuário Convidado" userId="" providerId="Windows Live" clId="Web-{4C7C0172-C23D-400B-B451-90FBDB3FFF4E}" dt="2024-09-24T00:49:21.630" v="5"/>
          <ac:spMkLst>
            <pc:docMk/>
            <pc:sldMk cId="2587192543" sldId="300"/>
            <ac:spMk id="2" creationId="{6EC354B8-66E9-05F2-3F22-3E2DB6877949}"/>
          </ac:spMkLst>
        </pc:spChg>
        <pc:spChg chg="mod ord">
          <ac:chgData name="Usuário Convidado" userId="" providerId="Windows Live" clId="Web-{4C7C0172-C23D-400B-B451-90FBDB3FFF4E}" dt="2024-09-24T00:49:21.630" v="5"/>
          <ac:spMkLst>
            <pc:docMk/>
            <pc:sldMk cId="2587192543" sldId="300"/>
            <ac:spMk id="3" creationId="{F1A47336-6D9F-01E5-70AB-0D49D859942B}"/>
          </ac:spMkLst>
        </pc:spChg>
      </pc:sldChg>
      <pc:sldChg chg="modSp mod modClrScheme chgLayout">
        <pc:chgData name="Usuário Convidado" userId="" providerId="Windows Live" clId="Web-{4C7C0172-C23D-400B-B451-90FBDB3FFF4E}" dt="2024-09-24T00:49:21.630" v="5"/>
        <pc:sldMkLst>
          <pc:docMk/>
          <pc:sldMk cId="3111379672" sldId="301"/>
        </pc:sldMkLst>
        <pc:spChg chg="mod ord">
          <ac:chgData name="Usuário Convidado" userId="" providerId="Windows Live" clId="Web-{4C7C0172-C23D-400B-B451-90FBDB3FFF4E}" dt="2024-09-24T00:49:21.630" v="5"/>
          <ac:spMkLst>
            <pc:docMk/>
            <pc:sldMk cId="3111379672" sldId="301"/>
            <ac:spMk id="2" creationId="{26CBC444-396C-7855-9D4E-54439D5CCBBE}"/>
          </ac:spMkLst>
        </pc:spChg>
        <pc:spChg chg="mod ord">
          <ac:chgData name="Usuário Convidado" userId="" providerId="Windows Live" clId="Web-{4C7C0172-C23D-400B-B451-90FBDB3FFF4E}" dt="2024-09-24T00:49:21.630" v="5"/>
          <ac:spMkLst>
            <pc:docMk/>
            <pc:sldMk cId="3111379672" sldId="301"/>
            <ac:spMk id="3" creationId="{6D896647-A618-4E5B-22BA-487C2C30112A}"/>
          </ac:spMkLst>
        </pc:spChg>
      </pc:sldChg>
      <pc:sldChg chg="modSp mod modClrScheme chgLayout">
        <pc:chgData name="Usuário Convidado" userId="" providerId="Windows Live" clId="Web-{4C7C0172-C23D-400B-B451-90FBDB3FFF4E}" dt="2024-09-24T00:49:21.630" v="5"/>
        <pc:sldMkLst>
          <pc:docMk/>
          <pc:sldMk cId="1158537609" sldId="302"/>
        </pc:sldMkLst>
        <pc:spChg chg="mod ord">
          <ac:chgData name="Usuário Convidado" userId="" providerId="Windows Live" clId="Web-{4C7C0172-C23D-400B-B451-90FBDB3FFF4E}" dt="2024-09-24T00:49:21.630" v="5"/>
          <ac:spMkLst>
            <pc:docMk/>
            <pc:sldMk cId="1158537609" sldId="302"/>
            <ac:spMk id="2" creationId="{47EE1519-B834-2E14-0D3E-259C64FAF7BC}"/>
          </ac:spMkLst>
        </pc:spChg>
        <pc:spChg chg="mod ord">
          <ac:chgData name="Usuário Convidado" userId="" providerId="Windows Live" clId="Web-{4C7C0172-C23D-400B-B451-90FBDB3FFF4E}" dt="2024-09-24T00:49:21.630" v="5"/>
          <ac:spMkLst>
            <pc:docMk/>
            <pc:sldMk cId="1158537609" sldId="302"/>
            <ac:spMk id="3" creationId="{A9023565-F999-C24A-10C1-DF1A70A4ECBC}"/>
          </ac:spMkLst>
        </pc:spChg>
      </pc:sldChg>
      <pc:sldChg chg="modSp mod modClrScheme chgLayout">
        <pc:chgData name="Usuário Convidado" userId="" providerId="Windows Live" clId="Web-{4C7C0172-C23D-400B-B451-90FBDB3FFF4E}" dt="2024-09-24T00:49:21.630" v="5"/>
        <pc:sldMkLst>
          <pc:docMk/>
          <pc:sldMk cId="4078946293" sldId="303"/>
        </pc:sldMkLst>
        <pc:spChg chg="mod ord">
          <ac:chgData name="Usuário Convidado" userId="" providerId="Windows Live" clId="Web-{4C7C0172-C23D-400B-B451-90FBDB3FFF4E}" dt="2024-09-24T00:49:21.630" v="5"/>
          <ac:spMkLst>
            <pc:docMk/>
            <pc:sldMk cId="4078946293" sldId="303"/>
            <ac:spMk id="2" creationId="{2AA7F291-87DD-DCA1-2F60-46D5D25FB25A}"/>
          </ac:spMkLst>
        </pc:spChg>
        <pc:spChg chg="mod ord">
          <ac:chgData name="Usuário Convidado" userId="" providerId="Windows Live" clId="Web-{4C7C0172-C23D-400B-B451-90FBDB3FFF4E}" dt="2024-09-24T00:49:21.630" v="5"/>
          <ac:spMkLst>
            <pc:docMk/>
            <pc:sldMk cId="4078946293" sldId="303"/>
            <ac:spMk id="3" creationId="{1087C2D0-A78A-F4C3-3BB2-E8DFE187B970}"/>
          </ac:spMkLst>
        </pc:spChg>
      </pc:sldChg>
      <pc:sldChg chg="modSp mod modClrScheme chgLayout">
        <pc:chgData name="Usuário Convidado" userId="" providerId="Windows Live" clId="Web-{4C7C0172-C23D-400B-B451-90FBDB3FFF4E}" dt="2024-09-24T00:49:21.630" v="5"/>
        <pc:sldMkLst>
          <pc:docMk/>
          <pc:sldMk cId="2309693003" sldId="304"/>
        </pc:sldMkLst>
        <pc:spChg chg="mod ord">
          <ac:chgData name="Usuário Convidado" userId="" providerId="Windows Live" clId="Web-{4C7C0172-C23D-400B-B451-90FBDB3FFF4E}" dt="2024-09-24T00:49:21.630" v="5"/>
          <ac:spMkLst>
            <pc:docMk/>
            <pc:sldMk cId="2309693003" sldId="304"/>
            <ac:spMk id="2" creationId="{CB5BB0FA-7547-1D18-D359-EB1FAF5BDAFC}"/>
          </ac:spMkLst>
        </pc:spChg>
        <pc:spChg chg="mod ord">
          <ac:chgData name="Usuário Convidado" userId="" providerId="Windows Live" clId="Web-{4C7C0172-C23D-400B-B451-90FBDB3FFF4E}" dt="2024-09-24T00:49:21.630" v="5"/>
          <ac:spMkLst>
            <pc:docMk/>
            <pc:sldMk cId="2309693003" sldId="304"/>
            <ac:spMk id="3" creationId="{1C17F3BA-E637-74C5-4B7B-703AD65D2318}"/>
          </ac:spMkLst>
        </pc:spChg>
      </pc:sldChg>
      <pc:sldChg chg="modSp mod modClrScheme chgLayout">
        <pc:chgData name="Usuário Convidado" userId="" providerId="Windows Live" clId="Web-{4C7C0172-C23D-400B-B451-90FBDB3FFF4E}" dt="2024-09-24T00:49:21.630" v="5"/>
        <pc:sldMkLst>
          <pc:docMk/>
          <pc:sldMk cId="3855011555" sldId="305"/>
        </pc:sldMkLst>
        <pc:spChg chg="mod ord">
          <ac:chgData name="Usuário Convidado" userId="" providerId="Windows Live" clId="Web-{4C7C0172-C23D-400B-B451-90FBDB3FFF4E}" dt="2024-09-24T00:49:21.630" v="5"/>
          <ac:spMkLst>
            <pc:docMk/>
            <pc:sldMk cId="3855011555" sldId="305"/>
            <ac:spMk id="2" creationId="{220F0A26-94F7-A6BF-B854-4D292E6A5605}"/>
          </ac:spMkLst>
        </pc:spChg>
        <pc:spChg chg="mod ord">
          <ac:chgData name="Usuário Convidado" userId="" providerId="Windows Live" clId="Web-{4C7C0172-C23D-400B-B451-90FBDB3FFF4E}" dt="2024-09-24T00:49:21.630" v="5"/>
          <ac:spMkLst>
            <pc:docMk/>
            <pc:sldMk cId="3855011555" sldId="305"/>
            <ac:spMk id="3" creationId="{5C179319-5757-3C24-AACD-867BFFD7A78B}"/>
          </ac:spMkLst>
        </pc:spChg>
      </pc:sldChg>
      <pc:sldChg chg="modSp mod modClrScheme chgLayout">
        <pc:chgData name="Usuário Convidado" userId="" providerId="Windows Live" clId="Web-{4C7C0172-C23D-400B-B451-90FBDB3FFF4E}" dt="2024-09-24T00:49:21.630" v="5"/>
        <pc:sldMkLst>
          <pc:docMk/>
          <pc:sldMk cId="2027270285" sldId="306"/>
        </pc:sldMkLst>
        <pc:spChg chg="mod ord">
          <ac:chgData name="Usuário Convidado" userId="" providerId="Windows Live" clId="Web-{4C7C0172-C23D-400B-B451-90FBDB3FFF4E}" dt="2024-09-24T00:49:21.630" v="5"/>
          <ac:spMkLst>
            <pc:docMk/>
            <pc:sldMk cId="2027270285" sldId="306"/>
            <ac:spMk id="2" creationId="{406D5D0C-F7D8-FD55-C34D-EFE0543699CE}"/>
          </ac:spMkLst>
        </pc:spChg>
        <pc:spChg chg="mod ord">
          <ac:chgData name="Usuário Convidado" userId="" providerId="Windows Live" clId="Web-{4C7C0172-C23D-400B-B451-90FBDB3FFF4E}" dt="2024-09-24T00:49:21.630" v="5"/>
          <ac:spMkLst>
            <pc:docMk/>
            <pc:sldMk cId="2027270285" sldId="306"/>
            <ac:spMk id="3" creationId="{B7510EE4-FB6C-C78B-528C-537C4E37530B}"/>
          </ac:spMkLst>
        </pc:spChg>
      </pc:sldChg>
      <pc:sldChg chg="modSp mod modClrScheme chgLayout">
        <pc:chgData name="Usuário Convidado" userId="" providerId="Windows Live" clId="Web-{4C7C0172-C23D-400B-B451-90FBDB3FFF4E}" dt="2024-09-24T00:49:21.630" v="5"/>
        <pc:sldMkLst>
          <pc:docMk/>
          <pc:sldMk cId="734765322" sldId="307"/>
        </pc:sldMkLst>
        <pc:spChg chg="mod ord">
          <ac:chgData name="Usuário Convidado" userId="" providerId="Windows Live" clId="Web-{4C7C0172-C23D-400B-B451-90FBDB3FFF4E}" dt="2024-09-24T00:49:21.630" v="5"/>
          <ac:spMkLst>
            <pc:docMk/>
            <pc:sldMk cId="734765322" sldId="307"/>
            <ac:spMk id="2" creationId="{C4D222FE-C237-111D-F247-2C09EF53F2C0}"/>
          </ac:spMkLst>
        </pc:spChg>
        <pc:spChg chg="mod ord">
          <ac:chgData name="Usuário Convidado" userId="" providerId="Windows Live" clId="Web-{4C7C0172-C23D-400B-B451-90FBDB3FFF4E}" dt="2024-09-24T00:49:21.630" v="5"/>
          <ac:spMkLst>
            <pc:docMk/>
            <pc:sldMk cId="734765322" sldId="307"/>
            <ac:spMk id="3" creationId="{838B577E-4D44-BF27-77CA-B91E489C3178}"/>
          </ac:spMkLst>
        </pc:spChg>
      </pc:sldChg>
      <pc:sldChg chg="mod modClrScheme chgLayout">
        <pc:chgData name="Usuário Convidado" userId="" providerId="Windows Live" clId="Web-{4C7C0172-C23D-400B-B451-90FBDB3FFF4E}" dt="2024-09-24T00:49:21.630" v="5"/>
        <pc:sldMkLst>
          <pc:docMk/>
          <pc:sldMk cId="2452223906" sldId="308"/>
        </pc:sldMkLst>
      </pc:sldChg>
      <pc:sldChg chg="modSp mod modClrScheme chgLayout">
        <pc:chgData name="Usuário Convidado" userId="" providerId="Windows Live" clId="Web-{4C7C0172-C23D-400B-B451-90FBDB3FFF4E}" dt="2024-09-24T00:49:21.630" v="5"/>
        <pc:sldMkLst>
          <pc:docMk/>
          <pc:sldMk cId="3687632324" sldId="310"/>
        </pc:sldMkLst>
        <pc:spChg chg="mod ord">
          <ac:chgData name="Usuário Convidado" userId="" providerId="Windows Live" clId="Web-{4C7C0172-C23D-400B-B451-90FBDB3FFF4E}" dt="2024-09-24T00:49:21.630" v="5"/>
          <ac:spMkLst>
            <pc:docMk/>
            <pc:sldMk cId="3687632324" sldId="310"/>
            <ac:spMk id="2" creationId="{5D7F7439-6F55-F35A-456D-3D767A78BA3D}"/>
          </ac:spMkLst>
        </pc:spChg>
        <pc:spChg chg="mod ord">
          <ac:chgData name="Usuário Convidado" userId="" providerId="Windows Live" clId="Web-{4C7C0172-C23D-400B-B451-90FBDB3FFF4E}" dt="2024-09-24T00:49:21.630" v="5"/>
          <ac:spMkLst>
            <pc:docMk/>
            <pc:sldMk cId="3687632324" sldId="310"/>
            <ac:spMk id="3" creationId="{CF703DD6-DC42-2281-824E-4821A5FB66D3}"/>
          </ac:spMkLst>
        </pc:spChg>
      </pc:sldChg>
      <pc:sldMasterChg chg="add del addSldLayout delSldLayout">
        <pc:chgData name="Usuário Convidado" userId="" providerId="Windows Live" clId="Web-{4C7C0172-C23D-400B-B451-90FBDB3FFF4E}" dt="2024-09-24T00:49:21.630" v="5"/>
        <pc:sldMasterMkLst>
          <pc:docMk/>
          <pc:sldMasterMk cId="710278884" sldId="2147483648"/>
        </pc:sldMasterMkLst>
        <pc:sldLayoutChg chg="add del">
          <pc:chgData name="Usuário Convidado" userId="" providerId="Windows Live" clId="Web-{4C7C0172-C23D-400B-B451-90FBDB3FFF4E}" dt="2024-09-24T00:49:21.630" v="5"/>
          <pc:sldLayoutMkLst>
            <pc:docMk/>
            <pc:sldMasterMk cId="710278884" sldId="2147483648"/>
            <pc:sldLayoutMk cId="188618291" sldId="2147483649"/>
          </pc:sldLayoutMkLst>
        </pc:sldLayoutChg>
        <pc:sldLayoutChg chg="add del">
          <pc:chgData name="Usuário Convidado" userId="" providerId="Windows Live" clId="Web-{4C7C0172-C23D-400B-B451-90FBDB3FFF4E}" dt="2024-09-24T00:49:21.630" v="5"/>
          <pc:sldLayoutMkLst>
            <pc:docMk/>
            <pc:sldMasterMk cId="710278884" sldId="2147483648"/>
            <pc:sldLayoutMk cId="2401919938" sldId="2147483650"/>
          </pc:sldLayoutMkLst>
        </pc:sldLayoutChg>
        <pc:sldLayoutChg chg="add del">
          <pc:chgData name="Usuário Convidado" userId="" providerId="Windows Live" clId="Web-{4C7C0172-C23D-400B-B451-90FBDB3FFF4E}" dt="2024-09-24T00:49:21.630" v="5"/>
          <pc:sldLayoutMkLst>
            <pc:docMk/>
            <pc:sldMasterMk cId="710278884" sldId="2147483648"/>
            <pc:sldLayoutMk cId="3022085661" sldId="2147483651"/>
          </pc:sldLayoutMkLst>
        </pc:sldLayoutChg>
        <pc:sldLayoutChg chg="add del">
          <pc:chgData name="Usuário Convidado" userId="" providerId="Windows Live" clId="Web-{4C7C0172-C23D-400B-B451-90FBDB3FFF4E}" dt="2024-09-24T00:49:21.630" v="5"/>
          <pc:sldLayoutMkLst>
            <pc:docMk/>
            <pc:sldMasterMk cId="710278884" sldId="2147483648"/>
            <pc:sldLayoutMk cId="2263792650" sldId="2147483652"/>
          </pc:sldLayoutMkLst>
        </pc:sldLayoutChg>
        <pc:sldLayoutChg chg="add del">
          <pc:chgData name="Usuário Convidado" userId="" providerId="Windows Live" clId="Web-{4C7C0172-C23D-400B-B451-90FBDB3FFF4E}" dt="2024-09-24T00:49:21.630" v="5"/>
          <pc:sldLayoutMkLst>
            <pc:docMk/>
            <pc:sldMasterMk cId="710278884" sldId="2147483648"/>
            <pc:sldLayoutMk cId="2350668774" sldId="2147483653"/>
          </pc:sldLayoutMkLst>
        </pc:sldLayoutChg>
        <pc:sldLayoutChg chg="add del">
          <pc:chgData name="Usuário Convidado" userId="" providerId="Windows Live" clId="Web-{4C7C0172-C23D-400B-B451-90FBDB3FFF4E}" dt="2024-09-24T00:49:21.630" v="5"/>
          <pc:sldLayoutMkLst>
            <pc:docMk/>
            <pc:sldMasterMk cId="710278884" sldId="2147483648"/>
            <pc:sldLayoutMk cId="1658328190" sldId="2147483654"/>
          </pc:sldLayoutMkLst>
        </pc:sldLayoutChg>
        <pc:sldLayoutChg chg="add del">
          <pc:chgData name="Usuário Convidado" userId="" providerId="Windows Live" clId="Web-{4C7C0172-C23D-400B-B451-90FBDB3FFF4E}" dt="2024-09-24T00:49:21.630" v="5"/>
          <pc:sldLayoutMkLst>
            <pc:docMk/>
            <pc:sldMasterMk cId="710278884" sldId="2147483648"/>
            <pc:sldLayoutMk cId="400868136" sldId="2147483655"/>
          </pc:sldLayoutMkLst>
        </pc:sldLayoutChg>
        <pc:sldLayoutChg chg="add del">
          <pc:chgData name="Usuário Convidado" userId="" providerId="Windows Live" clId="Web-{4C7C0172-C23D-400B-B451-90FBDB3FFF4E}" dt="2024-09-24T00:49:21.630" v="5"/>
          <pc:sldLayoutMkLst>
            <pc:docMk/>
            <pc:sldMasterMk cId="710278884" sldId="2147483648"/>
            <pc:sldLayoutMk cId="3406901113" sldId="2147483656"/>
          </pc:sldLayoutMkLst>
        </pc:sldLayoutChg>
        <pc:sldLayoutChg chg="add del">
          <pc:chgData name="Usuário Convidado" userId="" providerId="Windows Live" clId="Web-{4C7C0172-C23D-400B-B451-90FBDB3FFF4E}" dt="2024-09-24T00:49:21.630" v="5"/>
          <pc:sldLayoutMkLst>
            <pc:docMk/>
            <pc:sldMasterMk cId="710278884" sldId="2147483648"/>
            <pc:sldLayoutMk cId="2163502320" sldId="2147483657"/>
          </pc:sldLayoutMkLst>
        </pc:sldLayoutChg>
        <pc:sldLayoutChg chg="add del">
          <pc:chgData name="Usuário Convidado" userId="" providerId="Windows Live" clId="Web-{4C7C0172-C23D-400B-B451-90FBDB3FFF4E}" dt="2024-09-24T00:49:21.630" v="5"/>
          <pc:sldLayoutMkLst>
            <pc:docMk/>
            <pc:sldMasterMk cId="710278884" sldId="2147483648"/>
            <pc:sldLayoutMk cId="819795642" sldId="2147483658"/>
          </pc:sldLayoutMkLst>
        </pc:sldLayoutChg>
        <pc:sldLayoutChg chg="add del">
          <pc:chgData name="Usuário Convidado" userId="" providerId="Windows Live" clId="Web-{4C7C0172-C23D-400B-B451-90FBDB3FFF4E}" dt="2024-09-24T00:49:21.630" v="5"/>
          <pc:sldLayoutMkLst>
            <pc:docMk/>
            <pc:sldMasterMk cId="710278884" sldId="2147483648"/>
            <pc:sldLayoutMk cId="4095899798" sldId="2147483659"/>
          </pc:sldLayoutMkLst>
        </pc:sldLayoutChg>
      </pc:sldMasterChg>
      <pc:sldMasterChg chg="add del addSldLayout delSldLayout modSldLayout">
        <pc:chgData name="Usuário Convidado" userId="" providerId="Windows Live" clId="Web-{4C7C0172-C23D-400B-B451-90FBDB3FFF4E}" dt="2024-09-24T00:49:21.630" v="5"/>
        <pc:sldMasterMkLst>
          <pc:docMk/>
          <pc:sldMasterMk cId="3175175827" sldId="2147483660"/>
        </pc:sldMasterMkLst>
        <pc:sldLayoutChg chg="add del mod replId">
          <pc:chgData name="Usuário Convidado" userId="" providerId="Windows Live" clId="Web-{4C7C0172-C23D-400B-B451-90FBDB3FFF4E}" dt="2024-09-24T00:49:21.630" v="5"/>
          <pc:sldLayoutMkLst>
            <pc:docMk/>
            <pc:sldMasterMk cId="3175175827" sldId="2147483660"/>
            <pc:sldLayoutMk cId="3043686681" sldId="2147483661"/>
          </pc:sldLayoutMkLst>
        </pc:sldLayoutChg>
        <pc:sldLayoutChg chg="add del mod replId">
          <pc:chgData name="Usuário Convidado" userId="" providerId="Windows Live" clId="Web-{4C7C0172-C23D-400B-B451-90FBDB3FFF4E}" dt="2024-09-24T00:49:21.630" v="5"/>
          <pc:sldLayoutMkLst>
            <pc:docMk/>
            <pc:sldMasterMk cId="3175175827" sldId="2147483660"/>
            <pc:sldLayoutMk cId="2573061880" sldId="2147483662"/>
          </pc:sldLayoutMkLst>
        </pc:sldLayoutChg>
        <pc:sldLayoutChg chg="add del mod replId">
          <pc:chgData name="Usuário Convidado" userId="" providerId="Windows Live" clId="Web-{4C7C0172-C23D-400B-B451-90FBDB3FFF4E}" dt="2024-09-24T00:49:21.630" v="5"/>
          <pc:sldLayoutMkLst>
            <pc:docMk/>
            <pc:sldMasterMk cId="3175175827" sldId="2147483660"/>
            <pc:sldLayoutMk cId="10473908" sldId="2147483663"/>
          </pc:sldLayoutMkLst>
        </pc:sldLayoutChg>
        <pc:sldLayoutChg chg="add del mod replId">
          <pc:chgData name="Usuário Convidado" userId="" providerId="Windows Live" clId="Web-{4C7C0172-C23D-400B-B451-90FBDB3FFF4E}" dt="2024-09-24T00:49:21.630" v="5"/>
          <pc:sldLayoutMkLst>
            <pc:docMk/>
            <pc:sldMasterMk cId="3175175827" sldId="2147483660"/>
            <pc:sldLayoutMk cId="3530618645" sldId="2147483664"/>
          </pc:sldLayoutMkLst>
        </pc:sldLayoutChg>
        <pc:sldLayoutChg chg="add del mod replId">
          <pc:chgData name="Usuário Convidado" userId="" providerId="Windows Live" clId="Web-{4C7C0172-C23D-400B-B451-90FBDB3FFF4E}" dt="2024-09-24T00:49:21.630" v="5"/>
          <pc:sldLayoutMkLst>
            <pc:docMk/>
            <pc:sldMasterMk cId="3175175827" sldId="2147483660"/>
            <pc:sldLayoutMk cId="943680232" sldId="2147483665"/>
          </pc:sldLayoutMkLst>
        </pc:sldLayoutChg>
        <pc:sldLayoutChg chg="add del mod replId">
          <pc:chgData name="Usuário Convidado" userId="" providerId="Windows Live" clId="Web-{4C7C0172-C23D-400B-B451-90FBDB3FFF4E}" dt="2024-09-24T00:49:21.630" v="5"/>
          <pc:sldLayoutMkLst>
            <pc:docMk/>
            <pc:sldMasterMk cId="3175175827" sldId="2147483660"/>
            <pc:sldLayoutMk cId="1890509368" sldId="2147483666"/>
          </pc:sldLayoutMkLst>
        </pc:sldLayoutChg>
        <pc:sldLayoutChg chg="add del mod replId">
          <pc:chgData name="Usuário Convidado" userId="" providerId="Windows Live" clId="Web-{4C7C0172-C23D-400B-B451-90FBDB3FFF4E}" dt="2024-09-24T00:49:21.630" v="5"/>
          <pc:sldLayoutMkLst>
            <pc:docMk/>
            <pc:sldMasterMk cId="3175175827" sldId="2147483660"/>
            <pc:sldLayoutMk cId="868362053" sldId="2147483667"/>
          </pc:sldLayoutMkLst>
        </pc:sldLayoutChg>
        <pc:sldLayoutChg chg="add del mod replId">
          <pc:chgData name="Usuário Convidado" userId="" providerId="Windows Live" clId="Web-{4C7C0172-C23D-400B-B451-90FBDB3FFF4E}" dt="2024-09-24T00:49:21.630" v="5"/>
          <pc:sldLayoutMkLst>
            <pc:docMk/>
            <pc:sldMasterMk cId="3175175827" sldId="2147483660"/>
            <pc:sldLayoutMk cId="1916455272" sldId="2147483668"/>
          </pc:sldLayoutMkLst>
        </pc:sldLayoutChg>
        <pc:sldLayoutChg chg="add del mod replId">
          <pc:chgData name="Usuário Convidado" userId="" providerId="Windows Live" clId="Web-{4C7C0172-C23D-400B-B451-90FBDB3FFF4E}" dt="2024-09-24T00:49:21.630" v="5"/>
          <pc:sldLayoutMkLst>
            <pc:docMk/>
            <pc:sldMasterMk cId="3175175827" sldId="2147483660"/>
            <pc:sldLayoutMk cId="3288347767" sldId="2147483669"/>
          </pc:sldLayoutMkLst>
        </pc:sldLayoutChg>
        <pc:sldLayoutChg chg="add del mod replId">
          <pc:chgData name="Usuário Convidado" userId="" providerId="Windows Live" clId="Web-{4C7C0172-C23D-400B-B451-90FBDB3FFF4E}" dt="2024-09-24T00:49:21.630" v="5"/>
          <pc:sldLayoutMkLst>
            <pc:docMk/>
            <pc:sldMasterMk cId="3175175827" sldId="2147483660"/>
            <pc:sldLayoutMk cId="2071439574" sldId="2147483670"/>
          </pc:sldLayoutMkLst>
        </pc:sldLayoutChg>
        <pc:sldLayoutChg chg="add del mod replId">
          <pc:chgData name="Usuário Convidado" userId="" providerId="Windows Live" clId="Web-{4C7C0172-C23D-400B-B451-90FBDB3FFF4E}" dt="2024-09-24T00:49:21.630" v="5"/>
          <pc:sldLayoutMkLst>
            <pc:docMk/>
            <pc:sldMasterMk cId="3175175827" sldId="2147483660"/>
            <pc:sldLayoutMk cId="3479200684" sldId="2147483671"/>
          </pc:sldLayoutMkLst>
        </pc:sldLayoutChg>
      </pc:sldMasterChg>
    </pc:docChg>
  </pc:docChgLst>
  <pc:docChgLst>
    <pc:chgData name="Erich Rodrigues" userId="4e5274f191c13136" providerId="LiveId" clId="{300A3C86-5AA5-2C40-AE5C-693C9EDB54D4}"/>
    <pc:docChg chg="undo custSel addSld delSld modSld sldOrd modSection">
      <pc:chgData name="Erich Rodrigues" userId="4e5274f191c13136" providerId="LiveId" clId="{300A3C86-5AA5-2C40-AE5C-693C9EDB54D4}" dt="2024-09-24T11:35:23.266" v="963"/>
      <pc:docMkLst>
        <pc:docMk/>
      </pc:docMkLst>
      <pc:sldChg chg="delSp modSp mod delDesignElem">
        <pc:chgData name="Erich Rodrigues" userId="4e5274f191c13136" providerId="LiveId" clId="{300A3C86-5AA5-2C40-AE5C-693C9EDB54D4}" dt="2024-09-24T11:33:34.089" v="951"/>
        <pc:sldMkLst>
          <pc:docMk/>
          <pc:sldMk cId="3649365283" sldId="265"/>
        </pc:sldMkLst>
        <pc:spChg chg="mod">
          <ac:chgData name="Erich Rodrigues" userId="4e5274f191c13136" providerId="LiveId" clId="{300A3C86-5AA5-2C40-AE5C-693C9EDB54D4}" dt="2024-09-24T11:32:53.275" v="941" actId="1076"/>
          <ac:spMkLst>
            <pc:docMk/>
            <pc:sldMk cId="3649365283" sldId="265"/>
            <ac:spMk id="2" creationId="{58B906CA-551A-C600-12F8-80B9FDF7D2AB}"/>
          </ac:spMkLst>
        </pc:spChg>
        <pc:spChg chg="mod">
          <ac:chgData name="Erich Rodrigues" userId="4e5274f191c13136" providerId="LiveId" clId="{300A3C86-5AA5-2C40-AE5C-693C9EDB54D4}" dt="2024-09-24T08:01:27.765" v="590" actId="1076"/>
          <ac:spMkLst>
            <pc:docMk/>
            <pc:sldMk cId="3649365283" sldId="265"/>
            <ac:spMk id="3" creationId="{15F4984A-2399-8FD2-9695-A252969B7A9B}"/>
          </ac:spMkLst>
        </pc:spChg>
        <pc:spChg chg="mod">
          <ac:chgData name="Erich Rodrigues" userId="4e5274f191c13136" providerId="LiveId" clId="{300A3C86-5AA5-2C40-AE5C-693C9EDB54D4}" dt="2024-09-24T08:00:41.496" v="586" actId="255"/>
          <ac:spMkLst>
            <pc:docMk/>
            <pc:sldMk cId="3649365283" sldId="265"/>
            <ac:spMk id="6" creationId="{47E96C92-135E-984A-A6DE-26F4C7876192}"/>
          </ac:spMkLst>
        </pc:spChg>
        <pc:spChg chg="del">
          <ac:chgData name="Erich Rodrigues" userId="4e5274f191c13136" providerId="LiveId" clId="{300A3C86-5AA5-2C40-AE5C-693C9EDB54D4}" dt="2024-09-24T11:33:34.089" v="951"/>
          <ac:spMkLst>
            <pc:docMk/>
            <pc:sldMk cId="3649365283" sldId="265"/>
            <ac:spMk id="22" creationId="{03C2051E-A88D-48E5-BACF-AAED17892722}"/>
          </ac:spMkLst>
        </pc:spChg>
        <pc:spChg chg="del">
          <ac:chgData name="Erich Rodrigues" userId="4e5274f191c13136" providerId="LiveId" clId="{300A3C86-5AA5-2C40-AE5C-693C9EDB54D4}" dt="2024-09-24T11:33:34.089" v="951"/>
          <ac:spMkLst>
            <pc:docMk/>
            <pc:sldMk cId="3649365283" sldId="265"/>
            <ac:spMk id="23" creationId="{362D44EE-C852-4460-B8B5-C4F2BC20510C}"/>
          </ac:spMkLst>
        </pc:spChg>
        <pc:spChg chg="del">
          <ac:chgData name="Erich Rodrigues" userId="4e5274f191c13136" providerId="LiveId" clId="{300A3C86-5AA5-2C40-AE5C-693C9EDB54D4}" dt="2024-09-24T11:33:34.089" v="951"/>
          <ac:spMkLst>
            <pc:docMk/>
            <pc:sldMk cId="3649365283" sldId="265"/>
            <ac:spMk id="24" creationId="{7821A508-2985-4905-874A-527429BAABFA}"/>
          </ac:spMkLst>
        </pc:spChg>
        <pc:spChg chg="del">
          <ac:chgData name="Erich Rodrigues" userId="4e5274f191c13136" providerId="LiveId" clId="{300A3C86-5AA5-2C40-AE5C-693C9EDB54D4}" dt="2024-09-24T11:33:34.089" v="951"/>
          <ac:spMkLst>
            <pc:docMk/>
            <pc:sldMk cId="3649365283" sldId="265"/>
            <ac:spMk id="25" creationId="{658970D8-8D1D-4B5C-894B-E871CC86543D}"/>
          </ac:spMkLst>
        </pc:spChg>
        <pc:spChg chg="del">
          <ac:chgData name="Erich Rodrigues" userId="4e5274f191c13136" providerId="LiveId" clId="{300A3C86-5AA5-2C40-AE5C-693C9EDB54D4}" dt="2024-09-24T11:33:34.089" v="951"/>
          <ac:spMkLst>
            <pc:docMk/>
            <pc:sldMk cId="3649365283" sldId="265"/>
            <ac:spMk id="26" creationId="{D2929CB1-0E3C-4B2D-ADC5-0154FB33BA44}"/>
          </ac:spMkLst>
        </pc:spChg>
        <pc:spChg chg="del">
          <ac:chgData name="Erich Rodrigues" userId="4e5274f191c13136" providerId="LiveId" clId="{300A3C86-5AA5-2C40-AE5C-693C9EDB54D4}" dt="2024-09-24T11:33:34.089" v="951"/>
          <ac:spMkLst>
            <pc:docMk/>
            <pc:sldMk cId="3649365283" sldId="265"/>
            <ac:spMk id="27" creationId="{F227E5B6-9132-43CA-B503-37A18562ADF2}"/>
          </ac:spMkLst>
        </pc:spChg>
        <pc:spChg chg="del">
          <ac:chgData name="Erich Rodrigues" userId="4e5274f191c13136" providerId="LiveId" clId="{300A3C86-5AA5-2C40-AE5C-693C9EDB54D4}" dt="2024-09-24T11:33:34.089" v="951"/>
          <ac:spMkLst>
            <pc:docMk/>
            <pc:sldMk cId="3649365283" sldId="265"/>
            <ac:spMk id="28" creationId="{5F2F0C84-BE8C-4DC2-A6D3-30349A801D5C}"/>
          </ac:spMkLst>
        </pc:spChg>
      </pc:sldChg>
      <pc:sldChg chg="ord">
        <pc:chgData name="Erich Rodrigues" userId="4e5274f191c13136" providerId="LiveId" clId="{300A3C86-5AA5-2C40-AE5C-693C9EDB54D4}" dt="2024-09-24T07:06:04.387" v="119" actId="20578"/>
        <pc:sldMkLst>
          <pc:docMk/>
          <pc:sldMk cId="3047439929" sldId="270"/>
        </pc:sldMkLst>
      </pc:sldChg>
      <pc:sldChg chg="modSp mod ord">
        <pc:chgData name="Erich Rodrigues" userId="4e5274f191c13136" providerId="LiveId" clId="{300A3C86-5AA5-2C40-AE5C-693C9EDB54D4}" dt="2024-09-24T07:08:18.394" v="170" actId="20578"/>
        <pc:sldMkLst>
          <pc:docMk/>
          <pc:sldMk cId="799921759" sldId="272"/>
        </pc:sldMkLst>
        <pc:spChg chg="mod">
          <ac:chgData name="Erich Rodrigues" userId="4e5274f191c13136" providerId="LiveId" clId="{300A3C86-5AA5-2C40-AE5C-693C9EDB54D4}" dt="2024-09-24T07:07:18.616" v="169" actId="20577"/>
          <ac:spMkLst>
            <pc:docMk/>
            <pc:sldMk cId="799921759" sldId="272"/>
            <ac:spMk id="48" creationId="{57A7F565-CB3E-62AC-CA83-6232A9392759}"/>
          </ac:spMkLst>
        </pc:spChg>
        <pc:spChg chg="mod">
          <ac:chgData name="Erich Rodrigues" userId="4e5274f191c13136" providerId="LiveId" clId="{300A3C86-5AA5-2C40-AE5C-693C9EDB54D4}" dt="2024-09-24T07:06:39.717" v="138" actId="20577"/>
          <ac:spMkLst>
            <pc:docMk/>
            <pc:sldMk cId="799921759" sldId="272"/>
            <ac:spMk id="51" creationId="{E04BC24B-440A-8D75-C9B6-ABDC58A754E9}"/>
          </ac:spMkLst>
        </pc:spChg>
      </pc:sldChg>
      <pc:sldChg chg="modSp mod">
        <pc:chgData name="Erich Rodrigues" userId="4e5274f191c13136" providerId="LiveId" clId="{300A3C86-5AA5-2C40-AE5C-693C9EDB54D4}" dt="2024-09-24T07:05:42.704" v="118" actId="14100"/>
        <pc:sldMkLst>
          <pc:docMk/>
          <pc:sldMk cId="3937335002" sldId="274"/>
        </pc:sldMkLst>
        <pc:spChg chg="mod">
          <ac:chgData name="Erich Rodrigues" userId="4e5274f191c13136" providerId="LiveId" clId="{300A3C86-5AA5-2C40-AE5C-693C9EDB54D4}" dt="2024-09-23T12:09:15.343" v="75" actId="20577"/>
          <ac:spMkLst>
            <pc:docMk/>
            <pc:sldMk cId="3937335002" sldId="274"/>
            <ac:spMk id="2" creationId="{B1807ECC-690A-BA30-CDD9-359B7546DD83}"/>
          </ac:spMkLst>
        </pc:spChg>
        <pc:cxnChg chg="mod">
          <ac:chgData name="Erich Rodrigues" userId="4e5274f191c13136" providerId="LiveId" clId="{300A3C86-5AA5-2C40-AE5C-693C9EDB54D4}" dt="2024-09-24T07:05:42.704" v="118" actId="14100"/>
          <ac:cxnSpMkLst>
            <pc:docMk/>
            <pc:sldMk cId="3937335002" sldId="274"/>
            <ac:cxnSpMk id="19" creationId="{3597F90C-AA23-8F19-F142-09D1575D2E24}"/>
          </ac:cxnSpMkLst>
        </pc:cxnChg>
      </pc:sldChg>
      <pc:sldChg chg="modSp mod setBg">
        <pc:chgData name="Erich Rodrigues" userId="4e5274f191c13136" providerId="LiveId" clId="{300A3C86-5AA5-2C40-AE5C-693C9EDB54D4}" dt="2024-09-24T11:33:55.850" v="953"/>
        <pc:sldMkLst>
          <pc:docMk/>
          <pc:sldMk cId="3377799675" sldId="279"/>
        </pc:sldMkLst>
        <pc:spChg chg="mod">
          <ac:chgData name="Erich Rodrigues" userId="4e5274f191c13136" providerId="LiveId" clId="{300A3C86-5AA5-2C40-AE5C-693C9EDB54D4}" dt="2024-09-23T12:10:44.609" v="98" actId="20577"/>
          <ac:spMkLst>
            <pc:docMk/>
            <pc:sldMk cId="3377799675" sldId="279"/>
            <ac:spMk id="8" creationId="{F2607DE9-B85C-9E36-C08A-4D9FAAC3E675}"/>
          </ac:spMkLst>
        </pc:spChg>
      </pc:sldChg>
      <pc:sldChg chg="modSp mod">
        <pc:chgData name="Erich Rodrigues" userId="4e5274f191c13136" providerId="LiveId" clId="{300A3C86-5AA5-2C40-AE5C-693C9EDB54D4}" dt="2024-09-24T07:25:52.770" v="300" actId="20577"/>
        <pc:sldMkLst>
          <pc:docMk/>
          <pc:sldMk cId="587211470" sldId="283"/>
        </pc:sldMkLst>
        <pc:spChg chg="mod">
          <ac:chgData name="Erich Rodrigues" userId="4e5274f191c13136" providerId="LiveId" clId="{300A3C86-5AA5-2C40-AE5C-693C9EDB54D4}" dt="2024-09-24T07:25:52.770" v="300" actId="20577"/>
          <ac:spMkLst>
            <pc:docMk/>
            <pc:sldMk cId="587211470" sldId="283"/>
            <ac:spMk id="5" creationId="{8295E66E-7E97-12C0-1B5D-22078D733567}"/>
          </ac:spMkLst>
        </pc:spChg>
      </pc:sldChg>
      <pc:sldChg chg="addSp delSp modSp mod">
        <pc:chgData name="Erich Rodrigues" userId="4e5274f191c13136" providerId="LiveId" clId="{300A3C86-5AA5-2C40-AE5C-693C9EDB54D4}" dt="2024-09-24T07:48:51.585" v="476" actId="20577"/>
        <pc:sldMkLst>
          <pc:docMk/>
          <pc:sldMk cId="848822695" sldId="290"/>
        </pc:sldMkLst>
        <pc:spChg chg="del">
          <ac:chgData name="Erich Rodrigues" userId="4e5274f191c13136" providerId="LiveId" clId="{300A3C86-5AA5-2C40-AE5C-693C9EDB54D4}" dt="2024-09-24T07:47:56.427" v="437" actId="26606"/>
          <ac:spMkLst>
            <pc:docMk/>
            <pc:sldMk cId="848822695" sldId="290"/>
            <ac:spMk id="52" creationId="{D103B392-BE18-9A40-2C8F-44B6B32C6357}"/>
          </ac:spMkLst>
        </pc:spChg>
        <pc:graphicFrameChg chg="add mod">
          <ac:chgData name="Erich Rodrigues" userId="4e5274f191c13136" providerId="LiveId" clId="{300A3C86-5AA5-2C40-AE5C-693C9EDB54D4}" dt="2024-09-24T07:48:51.585" v="476" actId="20577"/>
          <ac:graphicFrameMkLst>
            <pc:docMk/>
            <pc:sldMk cId="848822695" sldId="290"/>
            <ac:graphicFrameMk id="54" creationId="{56F9C051-9FE8-BC07-2273-C3EB3C326883}"/>
          </ac:graphicFrameMkLst>
        </pc:graphicFrameChg>
      </pc:sldChg>
      <pc:sldChg chg="modSp mod">
        <pc:chgData name="Erich Rodrigues" userId="4e5274f191c13136" providerId="LiveId" clId="{300A3C86-5AA5-2C40-AE5C-693C9EDB54D4}" dt="2024-09-24T11:31:43.754" v="914" actId="14100"/>
        <pc:sldMkLst>
          <pc:docMk/>
          <pc:sldMk cId="678860541" sldId="291"/>
        </pc:sldMkLst>
        <pc:spChg chg="mod">
          <ac:chgData name="Erich Rodrigues" userId="4e5274f191c13136" providerId="LiveId" clId="{300A3C86-5AA5-2C40-AE5C-693C9EDB54D4}" dt="2024-09-24T11:31:43.754" v="914" actId="14100"/>
          <ac:spMkLst>
            <pc:docMk/>
            <pc:sldMk cId="678860541" sldId="291"/>
            <ac:spMk id="4" creationId="{8FA50AFA-A1FE-A5A0-9EE7-2D6BCD5862FB}"/>
          </ac:spMkLst>
        </pc:spChg>
      </pc:sldChg>
      <pc:sldChg chg="addSp delSp modSp mod setBg delDesignElem">
        <pc:chgData name="Erich Rodrigues" userId="4e5274f191c13136" providerId="LiveId" clId="{300A3C86-5AA5-2C40-AE5C-693C9EDB54D4}" dt="2024-09-24T11:35:23.266" v="963"/>
        <pc:sldMkLst>
          <pc:docMk/>
          <pc:sldMk cId="1043441726" sldId="296"/>
        </pc:sldMkLst>
        <pc:spChg chg="mod">
          <ac:chgData name="Erich Rodrigues" userId="4e5274f191c13136" providerId="LiveId" clId="{300A3C86-5AA5-2C40-AE5C-693C9EDB54D4}" dt="2024-09-24T11:35:16.306" v="962" actId="26606"/>
          <ac:spMkLst>
            <pc:docMk/>
            <pc:sldMk cId="1043441726" sldId="296"/>
            <ac:spMk id="2" creationId="{57EFEBEB-5C0F-99F9-D26F-917D395B32CF}"/>
          </ac:spMkLst>
        </pc:spChg>
        <pc:spChg chg="del mod">
          <ac:chgData name="Erich Rodrigues" userId="4e5274f191c13136" providerId="LiveId" clId="{300A3C86-5AA5-2C40-AE5C-693C9EDB54D4}" dt="2024-09-24T07:31:13.865" v="332" actId="26606"/>
          <ac:spMkLst>
            <pc:docMk/>
            <pc:sldMk cId="1043441726" sldId="296"/>
            <ac:spMk id="3" creationId="{B474FB6D-E82B-9571-2AF5-C9BED539A6F8}"/>
          </ac:spMkLst>
        </pc:spChg>
        <pc:spChg chg="add del">
          <ac:chgData name="Erich Rodrigues" userId="4e5274f191c13136" providerId="LiveId" clId="{300A3C86-5AA5-2C40-AE5C-693C9EDB54D4}" dt="2024-09-24T11:35:16.274" v="961" actId="26606"/>
          <ac:spMkLst>
            <pc:docMk/>
            <pc:sldMk cId="1043441726" sldId="296"/>
            <ac:spMk id="8" creationId="{6A84B152-3496-4C52-AF08-97AFFC09DD2C}"/>
          </ac:spMkLst>
        </pc:spChg>
        <pc:spChg chg="add del">
          <ac:chgData name="Erich Rodrigues" userId="4e5274f191c13136" providerId="LiveId" clId="{300A3C86-5AA5-2C40-AE5C-693C9EDB54D4}" dt="2024-09-24T11:33:34.089" v="951"/>
          <ac:spMkLst>
            <pc:docMk/>
            <pc:sldMk cId="1043441726" sldId="296"/>
            <ac:spMk id="9" creationId="{2659FDB4-FCBE-4A89-B46D-43D4FA54464D}"/>
          </ac:spMkLst>
        </pc:spChg>
        <pc:spChg chg="add">
          <ac:chgData name="Erich Rodrigues" userId="4e5274f191c13136" providerId="LiveId" clId="{300A3C86-5AA5-2C40-AE5C-693C9EDB54D4}" dt="2024-09-24T11:35:16.306" v="962" actId="26606"/>
          <ac:spMkLst>
            <pc:docMk/>
            <pc:sldMk cId="1043441726" sldId="296"/>
            <ac:spMk id="10" creationId="{DCC231C8-C761-4B31-9B1C-C6D19248C6B3}"/>
          </ac:spMkLst>
        </pc:spChg>
        <pc:spChg chg="add del">
          <ac:chgData name="Erich Rodrigues" userId="4e5274f191c13136" providerId="LiveId" clId="{300A3C86-5AA5-2C40-AE5C-693C9EDB54D4}" dt="2024-09-24T11:35:16.274" v="961" actId="26606"/>
          <ac:spMkLst>
            <pc:docMk/>
            <pc:sldMk cId="1043441726" sldId="296"/>
            <ac:spMk id="13" creationId="{6B2ADB95-0FA3-4BD7-A8AC-89D014A83E5B}"/>
          </ac:spMkLst>
        </pc:spChg>
        <pc:spChg chg="add del">
          <ac:chgData name="Erich Rodrigues" userId="4e5274f191c13136" providerId="LiveId" clId="{300A3C86-5AA5-2C40-AE5C-693C9EDB54D4}" dt="2024-09-24T11:35:16.274" v="961" actId="26606"/>
          <ac:spMkLst>
            <pc:docMk/>
            <pc:sldMk cId="1043441726" sldId="296"/>
            <ac:spMk id="15" creationId="{C924DBCE-E731-4B22-8181-A39C1D86276C}"/>
          </ac:spMkLst>
        </pc:spChg>
        <pc:spChg chg="add del">
          <ac:chgData name="Erich Rodrigues" userId="4e5274f191c13136" providerId="LiveId" clId="{300A3C86-5AA5-2C40-AE5C-693C9EDB54D4}" dt="2024-09-24T11:35:16.274" v="961" actId="26606"/>
          <ac:spMkLst>
            <pc:docMk/>
            <pc:sldMk cId="1043441726" sldId="296"/>
            <ac:spMk id="17" creationId="{4CBF9756-6AC8-4C65-84DF-56FBFFA1D873}"/>
          </ac:spMkLst>
        </pc:spChg>
        <pc:spChg chg="add del">
          <ac:chgData name="Erich Rodrigues" userId="4e5274f191c13136" providerId="LiveId" clId="{300A3C86-5AA5-2C40-AE5C-693C9EDB54D4}" dt="2024-09-24T11:35:16.274" v="961" actId="26606"/>
          <ac:spMkLst>
            <pc:docMk/>
            <pc:sldMk cId="1043441726" sldId="296"/>
            <ac:spMk id="19" creationId="{2D385988-EAAF-4C27-AF8A-2BFBECAF3D4F}"/>
          </ac:spMkLst>
        </pc:spChg>
        <pc:spChg chg="add del">
          <ac:chgData name="Erich Rodrigues" userId="4e5274f191c13136" providerId="LiveId" clId="{300A3C86-5AA5-2C40-AE5C-693C9EDB54D4}" dt="2024-09-24T11:35:16.274" v="961" actId="26606"/>
          <ac:spMkLst>
            <pc:docMk/>
            <pc:sldMk cId="1043441726" sldId="296"/>
            <ac:spMk id="23" creationId="{B621D332-7329-4994-8836-C429A51B7549}"/>
          </ac:spMkLst>
        </pc:spChg>
        <pc:spChg chg="add del">
          <ac:chgData name="Erich Rodrigues" userId="4e5274f191c13136" providerId="LiveId" clId="{300A3C86-5AA5-2C40-AE5C-693C9EDB54D4}" dt="2024-09-24T11:35:16.274" v="961" actId="26606"/>
          <ac:spMkLst>
            <pc:docMk/>
            <pc:sldMk cId="1043441726" sldId="296"/>
            <ac:spMk id="25" creationId="{2D20F754-35A9-4508-BE3C-C59996D1437B}"/>
          </ac:spMkLst>
        </pc:spChg>
        <pc:graphicFrameChg chg="add mod modGraphic">
          <ac:chgData name="Erich Rodrigues" userId="4e5274f191c13136" providerId="LiveId" clId="{300A3C86-5AA5-2C40-AE5C-693C9EDB54D4}" dt="2024-09-24T11:35:16.306" v="962" actId="26606"/>
          <ac:graphicFrameMkLst>
            <pc:docMk/>
            <pc:sldMk cId="1043441726" sldId="296"/>
            <ac:graphicFrameMk id="5" creationId="{C6F73693-8EA7-69CD-9A7D-5AF821125E82}"/>
          </ac:graphicFrameMkLst>
        </pc:graphicFrameChg>
        <pc:picChg chg="add del">
          <ac:chgData name="Erich Rodrigues" userId="4e5274f191c13136" providerId="LiveId" clId="{300A3C86-5AA5-2C40-AE5C-693C9EDB54D4}" dt="2024-09-24T11:35:16.274" v="961" actId="26606"/>
          <ac:picMkLst>
            <pc:docMk/>
            <pc:sldMk cId="1043441726" sldId="296"/>
            <ac:picMk id="7" creationId="{C2070C97-E058-38A2-543A-8BF82C794A75}"/>
          </ac:picMkLst>
        </pc:picChg>
        <pc:cxnChg chg="add del">
          <ac:chgData name="Erich Rodrigues" userId="4e5274f191c13136" providerId="LiveId" clId="{300A3C86-5AA5-2C40-AE5C-693C9EDB54D4}" dt="2024-09-24T11:33:34.089" v="951"/>
          <ac:cxnSpMkLst>
            <pc:docMk/>
            <pc:sldMk cId="1043441726" sldId="296"/>
            <ac:cxnSpMk id="11" creationId="{C8F51B3F-8331-4E4A-AE96-D47B1006EEAD}"/>
          </ac:cxnSpMkLst>
        </pc:cxnChg>
        <pc:cxnChg chg="add del">
          <ac:chgData name="Erich Rodrigues" userId="4e5274f191c13136" providerId="LiveId" clId="{300A3C86-5AA5-2C40-AE5C-693C9EDB54D4}" dt="2024-09-24T11:35:16.274" v="961" actId="26606"/>
          <ac:cxnSpMkLst>
            <pc:docMk/>
            <pc:sldMk cId="1043441726" sldId="296"/>
            <ac:cxnSpMk id="21" creationId="{43621FD4-D14D-45D5-9A57-9A2DE5EA59C0}"/>
          </ac:cxnSpMkLst>
        </pc:cxnChg>
      </pc:sldChg>
      <pc:sldChg chg="addSp delSp modSp mod">
        <pc:chgData name="Erich Rodrigues" userId="4e5274f191c13136" providerId="LiveId" clId="{300A3C86-5AA5-2C40-AE5C-693C9EDB54D4}" dt="2024-09-24T11:33:36.233" v="952"/>
        <pc:sldMkLst>
          <pc:docMk/>
          <pc:sldMk cId="1247444533" sldId="297"/>
        </pc:sldMkLst>
        <pc:spChg chg="mod">
          <ac:chgData name="Erich Rodrigues" userId="4e5274f191c13136" providerId="LiveId" clId="{300A3C86-5AA5-2C40-AE5C-693C9EDB54D4}" dt="2024-09-24T11:33:36.233" v="952"/>
          <ac:spMkLst>
            <pc:docMk/>
            <pc:sldMk cId="1247444533" sldId="297"/>
            <ac:spMk id="2" creationId="{866BD2C7-E808-06A5-E524-CB79B853689C}"/>
          </ac:spMkLst>
        </pc:spChg>
        <pc:spChg chg="del mod">
          <ac:chgData name="Erich Rodrigues" userId="4e5274f191c13136" providerId="LiveId" clId="{300A3C86-5AA5-2C40-AE5C-693C9EDB54D4}" dt="2024-09-24T07:36:16.627" v="360" actId="26606"/>
          <ac:spMkLst>
            <pc:docMk/>
            <pc:sldMk cId="1247444533" sldId="297"/>
            <ac:spMk id="3" creationId="{740FAD72-58C0-7BCD-7077-2F438728DD23}"/>
          </ac:spMkLst>
        </pc:spChg>
        <pc:graphicFrameChg chg="add mod">
          <ac:chgData name="Erich Rodrigues" userId="4e5274f191c13136" providerId="LiveId" clId="{300A3C86-5AA5-2C40-AE5C-693C9EDB54D4}" dt="2024-09-24T08:02:28.531" v="601" actId="20577"/>
          <ac:graphicFrameMkLst>
            <pc:docMk/>
            <pc:sldMk cId="1247444533" sldId="297"/>
            <ac:graphicFrameMk id="5" creationId="{A2B561DD-3C64-3FC9-04E1-A3D271CA0EE5}"/>
          </ac:graphicFrameMkLst>
        </pc:graphicFrameChg>
      </pc:sldChg>
      <pc:sldChg chg="addSp delSp modSp mod setBg delDesignElem">
        <pc:chgData name="Erich Rodrigues" userId="4e5274f191c13136" providerId="LiveId" clId="{300A3C86-5AA5-2C40-AE5C-693C9EDB54D4}" dt="2024-09-24T11:34:18.167" v="955"/>
        <pc:sldMkLst>
          <pc:docMk/>
          <pc:sldMk cId="3864220462" sldId="299"/>
        </pc:sldMkLst>
        <pc:spChg chg="mod">
          <ac:chgData name="Erich Rodrigues" userId="4e5274f191c13136" providerId="LiveId" clId="{300A3C86-5AA5-2C40-AE5C-693C9EDB54D4}" dt="2024-09-24T07:38:52.172" v="365" actId="26606"/>
          <ac:spMkLst>
            <pc:docMk/>
            <pc:sldMk cId="3864220462" sldId="299"/>
            <ac:spMk id="2" creationId="{8DD6B07D-E154-A649-617C-3A59ED40D80C}"/>
          </ac:spMkLst>
        </pc:spChg>
        <pc:spChg chg="add del mod">
          <ac:chgData name="Erich Rodrigues" userId="4e5274f191c13136" providerId="LiveId" clId="{300A3C86-5AA5-2C40-AE5C-693C9EDB54D4}" dt="2024-09-24T07:38:52.172" v="365" actId="26606"/>
          <ac:spMkLst>
            <pc:docMk/>
            <pc:sldMk cId="3864220462" sldId="299"/>
            <ac:spMk id="3" creationId="{247EA488-C292-C8D4-CDB2-F534034001A5}"/>
          </ac:spMkLst>
        </pc:spChg>
        <pc:spChg chg="add del">
          <ac:chgData name="Erich Rodrigues" userId="4e5274f191c13136" providerId="LiveId" clId="{300A3C86-5AA5-2C40-AE5C-693C9EDB54D4}" dt="2024-09-24T11:33:34.089" v="951"/>
          <ac:spMkLst>
            <pc:docMk/>
            <pc:sldMk cId="3864220462" sldId="299"/>
            <ac:spMk id="8" creationId="{5C8908E2-EE49-44D2-9428-A28D2312A8D5}"/>
          </ac:spMkLst>
        </pc:spChg>
        <pc:spChg chg="add del">
          <ac:chgData name="Erich Rodrigues" userId="4e5274f191c13136" providerId="LiveId" clId="{300A3C86-5AA5-2C40-AE5C-693C9EDB54D4}" dt="2024-09-24T07:38:51.956" v="364" actId="26606"/>
          <ac:spMkLst>
            <pc:docMk/>
            <pc:sldMk cId="3864220462" sldId="299"/>
            <ac:spMk id="9" creationId="{2659FDB4-FCBE-4A89-B46D-43D4FA54464D}"/>
          </ac:spMkLst>
        </pc:spChg>
        <pc:spChg chg="add del">
          <ac:chgData name="Erich Rodrigues" userId="4e5274f191c13136" providerId="LiveId" clId="{300A3C86-5AA5-2C40-AE5C-693C9EDB54D4}" dt="2024-09-24T11:33:34.089" v="951"/>
          <ac:spMkLst>
            <pc:docMk/>
            <pc:sldMk cId="3864220462" sldId="299"/>
            <ac:spMk id="14" creationId="{BD92035A-AA2F-4CD8-A556-1CE8BDEC75BD}"/>
          </ac:spMkLst>
        </pc:spChg>
        <pc:spChg chg="add mod">
          <ac:chgData name="Erich Rodrigues" userId="4e5274f191c13136" providerId="LiveId" clId="{300A3C86-5AA5-2C40-AE5C-693C9EDB54D4}" dt="2024-09-24T07:39:08.368" v="367" actId="27636"/>
          <ac:spMkLst>
            <pc:docMk/>
            <pc:sldMk cId="3864220462" sldId="299"/>
            <ac:spMk id="15" creationId="{247EA488-C292-C8D4-CDB2-F534034001A5}"/>
          </ac:spMkLst>
        </pc:spChg>
        <pc:spChg chg="add del">
          <ac:chgData name="Erich Rodrigues" userId="4e5274f191c13136" providerId="LiveId" clId="{300A3C86-5AA5-2C40-AE5C-693C9EDB54D4}" dt="2024-09-24T11:33:34.089" v="951"/>
          <ac:spMkLst>
            <pc:docMk/>
            <pc:sldMk cId="3864220462" sldId="299"/>
            <ac:spMk id="16" creationId="{ED888B23-07FA-482A-96DF-47E31AF1A603}"/>
          </ac:spMkLst>
        </pc:spChg>
        <pc:grpChg chg="add del">
          <ac:chgData name="Erich Rodrigues" userId="4e5274f191c13136" providerId="LiveId" clId="{300A3C86-5AA5-2C40-AE5C-693C9EDB54D4}" dt="2024-09-24T11:33:34.089" v="951"/>
          <ac:grpSpMkLst>
            <pc:docMk/>
            <pc:sldMk cId="3864220462" sldId="299"/>
            <ac:grpSpMk id="10" creationId="{5D1A9D8B-3117-4D9D-BDA4-DD81895098B0}"/>
          </ac:grpSpMkLst>
        </pc:grpChg>
        <pc:graphicFrameChg chg="add del">
          <ac:chgData name="Erich Rodrigues" userId="4e5274f191c13136" providerId="LiveId" clId="{300A3C86-5AA5-2C40-AE5C-693C9EDB54D4}" dt="2024-09-24T07:38:51.956" v="364" actId="26606"/>
          <ac:graphicFrameMkLst>
            <pc:docMk/>
            <pc:sldMk cId="3864220462" sldId="299"/>
            <ac:graphicFrameMk id="5" creationId="{8858E8CE-D834-07B0-1C93-8F9B26A73C57}"/>
          </ac:graphicFrameMkLst>
        </pc:graphicFrameChg>
        <pc:cxnChg chg="add del">
          <ac:chgData name="Erich Rodrigues" userId="4e5274f191c13136" providerId="LiveId" clId="{300A3C86-5AA5-2C40-AE5C-693C9EDB54D4}" dt="2024-09-24T07:38:51.956" v="364" actId="26606"/>
          <ac:cxnSpMkLst>
            <pc:docMk/>
            <pc:sldMk cId="3864220462" sldId="299"/>
            <ac:cxnSpMk id="11" creationId="{C8F51B3F-8331-4E4A-AE96-D47B1006EEAD}"/>
          </ac:cxnSpMkLst>
        </pc:cxnChg>
      </pc:sldChg>
      <pc:sldChg chg="addSp delSp modSp mod setBg">
        <pc:chgData name="Erich Rodrigues" userId="4e5274f191c13136" providerId="LiveId" clId="{300A3C86-5AA5-2C40-AE5C-693C9EDB54D4}" dt="2024-09-24T11:33:36.233" v="952"/>
        <pc:sldMkLst>
          <pc:docMk/>
          <pc:sldMk cId="2587192543" sldId="300"/>
        </pc:sldMkLst>
        <pc:spChg chg="mod">
          <ac:chgData name="Erich Rodrigues" userId="4e5274f191c13136" providerId="LiveId" clId="{300A3C86-5AA5-2C40-AE5C-693C9EDB54D4}" dt="2024-09-24T11:33:36.233" v="952"/>
          <ac:spMkLst>
            <pc:docMk/>
            <pc:sldMk cId="2587192543" sldId="300"/>
            <ac:spMk id="2" creationId="{6EC354B8-66E9-05F2-3F22-3E2DB6877949}"/>
          </ac:spMkLst>
        </pc:spChg>
        <pc:spChg chg="add del mod">
          <ac:chgData name="Erich Rodrigues" userId="4e5274f191c13136" providerId="LiveId" clId="{300A3C86-5AA5-2C40-AE5C-693C9EDB54D4}" dt="2024-09-24T07:40:07.512" v="372" actId="26606"/>
          <ac:spMkLst>
            <pc:docMk/>
            <pc:sldMk cId="2587192543" sldId="300"/>
            <ac:spMk id="3" creationId="{F1A47336-6D9F-01E5-70AB-0D49D859942B}"/>
          </ac:spMkLst>
        </pc:spChg>
        <pc:spChg chg="add del">
          <ac:chgData name="Erich Rodrigues" userId="4e5274f191c13136" providerId="LiveId" clId="{300A3C86-5AA5-2C40-AE5C-693C9EDB54D4}" dt="2024-09-24T07:39:50.590" v="369" actId="26606"/>
          <ac:spMkLst>
            <pc:docMk/>
            <pc:sldMk cId="2587192543" sldId="300"/>
            <ac:spMk id="9" creationId="{8B9B02A2-8CEE-4C99-82B9-E43F0CC8E360}"/>
          </ac:spMkLst>
        </pc:spChg>
        <pc:spChg chg="add del">
          <ac:chgData name="Erich Rodrigues" userId="4e5274f191c13136" providerId="LiveId" clId="{300A3C86-5AA5-2C40-AE5C-693C9EDB54D4}" dt="2024-09-24T07:40:07.485" v="371" actId="26606"/>
          <ac:spMkLst>
            <pc:docMk/>
            <pc:sldMk cId="2587192543" sldId="300"/>
            <ac:spMk id="10" creationId="{B50AB553-2A96-4A92-96F2-93548E096954}"/>
          </ac:spMkLst>
        </pc:spChg>
        <pc:spChg chg="add del">
          <ac:chgData name="Erich Rodrigues" userId="4e5274f191c13136" providerId="LiveId" clId="{300A3C86-5AA5-2C40-AE5C-693C9EDB54D4}" dt="2024-09-24T07:39:50.590" v="369" actId="26606"/>
          <ac:spMkLst>
            <pc:docMk/>
            <pc:sldMk cId="2587192543" sldId="300"/>
            <ac:spMk id="11" creationId="{2C6D32FB-61A6-4CDB-85B6-17BE95115249}"/>
          </ac:spMkLst>
        </pc:spChg>
        <pc:spChg chg="add del">
          <ac:chgData name="Erich Rodrigues" userId="4e5274f191c13136" providerId="LiveId" clId="{300A3C86-5AA5-2C40-AE5C-693C9EDB54D4}" dt="2024-09-24T07:39:50.590" v="369" actId="26606"/>
          <ac:spMkLst>
            <pc:docMk/>
            <pc:sldMk cId="2587192543" sldId="300"/>
            <ac:spMk id="13" creationId="{C66D3E94-77CE-458B-BA09-B7577F87FC55}"/>
          </ac:spMkLst>
        </pc:spChg>
        <pc:graphicFrameChg chg="add del">
          <ac:chgData name="Erich Rodrigues" userId="4e5274f191c13136" providerId="LiveId" clId="{300A3C86-5AA5-2C40-AE5C-693C9EDB54D4}" dt="2024-09-24T07:39:50.590" v="369" actId="26606"/>
          <ac:graphicFrameMkLst>
            <pc:docMk/>
            <pc:sldMk cId="2587192543" sldId="300"/>
            <ac:graphicFrameMk id="5" creationId="{85208115-6694-CB08-E381-6600586223D6}"/>
          </ac:graphicFrameMkLst>
        </pc:graphicFrameChg>
        <pc:graphicFrameChg chg="add del">
          <ac:chgData name="Erich Rodrigues" userId="4e5274f191c13136" providerId="LiveId" clId="{300A3C86-5AA5-2C40-AE5C-693C9EDB54D4}" dt="2024-09-24T07:40:07.485" v="371" actId="26606"/>
          <ac:graphicFrameMkLst>
            <pc:docMk/>
            <pc:sldMk cId="2587192543" sldId="300"/>
            <ac:graphicFrameMk id="15" creationId="{BA28F0B3-D52C-A540-C9DF-E9E9657E4736}"/>
          </ac:graphicFrameMkLst>
        </pc:graphicFrameChg>
        <pc:graphicFrameChg chg="add mod">
          <ac:chgData name="Erich Rodrigues" userId="4e5274f191c13136" providerId="LiveId" clId="{300A3C86-5AA5-2C40-AE5C-693C9EDB54D4}" dt="2024-09-24T07:47:10.414" v="436" actId="20577"/>
          <ac:graphicFrameMkLst>
            <pc:docMk/>
            <pc:sldMk cId="2587192543" sldId="300"/>
            <ac:graphicFrameMk id="17" creationId="{AB7C009F-004F-E78B-E088-06F1681D6BEF}"/>
          </ac:graphicFrameMkLst>
        </pc:graphicFrameChg>
        <pc:picChg chg="add del">
          <ac:chgData name="Erich Rodrigues" userId="4e5274f191c13136" providerId="LiveId" clId="{300A3C86-5AA5-2C40-AE5C-693C9EDB54D4}" dt="2024-09-24T07:40:07.485" v="371" actId="26606"/>
          <ac:picMkLst>
            <pc:docMk/>
            <pc:sldMk cId="2587192543" sldId="300"/>
            <ac:picMk id="6" creationId="{ACF4AEF6-C04E-9BA2-F808-861CAC8BF655}"/>
          </ac:picMkLst>
        </pc:picChg>
      </pc:sldChg>
      <pc:sldChg chg="addSp delSp modSp mod setBg">
        <pc:chgData name="Erich Rodrigues" userId="4e5274f191c13136" providerId="LiveId" clId="{300A3C86-5AA5-2C40-AE5C-693C9EDB54D4}" dt="2024-09-24T11:33:36.233" v="952"/>
        <pc:sldMkLst>
          <pc:docMk/>
          <pc:sldMk cId="3111379672" sldId="301"/>
        </pc:sldMkLst>
        <pc:spChg chg="mod">
          <ac:chgData name="Erich Rodrigues" userId="4e5274f191c13136" providerId="LiveId" clId="{300A3C86-5AA5-2C40-AE5C-693C9EDB54D4}" dt="2024-09-24T11:33:36.233" v="952"/>
          <ac:spMkLst>
            <pc:docMk/>
            <pc:sldMk cId="3111379672" sldId="301"/>
            <ac:spMk id="2" creationId="{26CBC444-396C-7855-9D4E-54439D5CCBBE}"/>
          </ac:spMkLst>
        </pc:spChg>
        <pc:spChg chg="add del mod">
          <ac:chgData name="Erich Rodrigues" userId="4e5274f191c13136" providerId="LiveId" clId="{300A3C86-5AA5-2C40-AE5C-693C9EDB54D4}" dt="2024-09-24T07:40:45.486" v="377" actId="26606"/>
          <ac:spMkLst>
            <pc:docMk/>
            <pc:sldMk cId="3111379672" sldId="301"/>
            <ac:spMk id="3" creationId="{6D896647-A618-4E5B-22BA-487C2C30112A}"/>
          </ac:spMkLst>
        </pc:spChg>
        <pc:spChg chg="add del">
          <ac:chgData name="Erich Rodrigues" userId="4e5274f191c13136" providerId="LiveId" clId="{300A3C86-5AA5-2C40-AE5C-693C9EDB54D4}" dt="2024-09-24T07:40:40.960" v="374" actId="26606"/>
          <ac:spMkLst>
            <pc:docMk/>
            <pc:sldMk cId="3111379672" sldId="301"/>
            <ac:spMk id="9" creationId="{5C8908E2-EE49-44D2-9428-A28D2312A8D5}"/>
          </ac:spMkLst>
        </pc:spChg>
        <pc:spChg chg="add del">
          <ac:chgData name="Erich Rodrigues" userId="4e5274f191c13136" providerId="LiveId" clId="{300A3C86-5AA5-2C40-AE5C-693C9EDB54D4}" dt="2024-09-24T07:40:40.960" v="374" actId="26606"/>
          <ac:spMkLst>
            <pc:docMk/>
            <pc:sldMk cId="3111379672" sldId="301"/>
            <ac:spMk id="15" creationId="{7449A6C7-D15F-4AA5-BFA5-71A404B47016}"/>
          </ac:spMkLst>
        </pc:spChg>
        <pc:spChg chg="add del">
          <ac:chgData name="Erich Rodrigues" userId="4e5274f191c13136" providerId="LiveId" clId="{300A3C86-5AA5-2C40-AE5C-693C9EDB54D4}" dt="2024-09-24T07:40:40.960" v="374" actId="26606"/>
          <ac:spMkLst>
            <pc:docMk/>
            <pc:sldMk cId="3111379672" sldId="301"/>
            <ac:spMk id="17" creationId="{ED888B23-07FA-482A-96DF-47E31AF1A603}"/>
          </ac:spMkLst>
        </pc:spChg>
        <pc:grpChg chg="add del">
          <ac:chgData name="Erich Rodrigues" userId="4e5274f191c13136" providerId="LiveId" clId="{300A3C86-5AA5-2C40-AE5C-693C9EDB54D4}" dt="2024-09-24T07:40:40.960" v="374" actId="26606"/>
          <ac:grpSpMkLst>
            <pc:docMk/>
            <pc:sldMk cId="3111379672" sldId="301"/>
            <ac:grpSpMk id="11" creationId="{05314994-6337-4875-8CF5-652CAFE8342C}"/>
          </ac:grpSpMkLst>
        </pc:grpChg>
        <pc:graphicFrameChg chg="add del">
          <ac:chgData name="Erich Rodrigues" userId="4e5274f191c13136" providerId="LiveId" clId="{300A3C86-5AA5-2C40-AE5C-693C9EDB54D4}" dt="2024-09-24T07:40:40.960" v="374" actId="26606"/>
          <ac:graphicFrameMkLst>
            <pc:docMk/>
            <pc:sldMk cId="3111379672" sldId="301"/>
            <ac:graphicFrameMk id="5" creationId="{468B0D87-BF61-6EE1-E665-9C63BC5EF3F2}"/>
          </ac:graphicFrameMkLst>
        </pc:graphicFrameChg>
        <pc:graphicFrameChg chg="add del">
          <ac:chgData name="Erich Rodrigues" userId="4e5274f191c13136" providerId="LiveId" clId="{300A3C86-5AA5-2C40-AE5C-693C9EDB54D4}" dt="2024-09-24T07:40:45.451" v="376" actId="26606"/>
          <ac:graphicFrameMkLst>
            <pc:docMk/>
            <pc:sldMk cId="3111379672" sldId="301"/>
            <ac:graphicFrameMk id="19" creationId="{26DBAF33-FB95-704E-5FE2-EA8D1929CE99}"/>
          </ac:graphicFrameMkLst>
        </pc:graphicFrameChg>
        <pc:graphicFrameChg chg="add mod">
          <ac:chgData name="Erich Rodrigues" userId="4e5274f191c13136" providerId="LiveId" clId="{300A3C86-5AA5-2C40-AE5C-693C9EDB54D4}" dt="2024-09-24T07:46:58.388" v="433" actId="255"/>
          <ac:graphicFrameMkLst>
            <pc:docMk/>
            <pc:sldMk cId="3111379672" sldId="301"/>
            <ac:graphicFrameMk id="21" creationId="{A63ED10A-43DA-68A1-E102-B2159F400BEE}"/>
          </ac:graphicFrameMkLst>
        </pc:graphicFrameChg>
      </pc:sldChg>
      <pc:sldChg chg="addSp delSp modSp mod setBg delDesignElem">
        <pc:chgData name="Erich Rodrigues" userId="4e5274f191c13136" providerId="LiveId" clId="{300A3C86-5AA5-2C40-AE5C-693C9EDB54D4}" dt="2024-09-24T11:33:36.233" v="952"/>
        <pc:sldMkLst>
          <pc:docMk/>
          <pc:sldMk cId="1158537609" sldId="302"/>
        </pc:sldMkLst>
        <pc:spChg chg="mod">
          <ac:chgData name="Erich Rodrigues" userId="4e5274f191c13136" providerId="LiveId" clId="{300A3C86-5AA5-2C40-AE5C-693C9EDB54D4}" dt="2024-09-24T11:33:36.233" v="952"/>
          <ac:spMkLst>
            <pc:docMk/>
            <pc:sldMk cId="1158537609" sldId="302"/>
            <ac:spMk id="2" creationId="{47EE1519-B834-2E14-0D3E-259C64FAF7BC}"/>
          </ac:spMkLst>
        </pc:spChg>
        <pc:spChg chg="del mod">
          <ac:chgData name="Erich Rodrigues" userId="4e5274f191c13136" providerId="LiveId" clId="{300A3C86-5AA5-2C40-AE5C-693C9EDB54D4}" dt="2024-09-24T07:58:30.783" v="534" actId="26606"/>
          <ac:spMkLst>
            <pc:docMk/>
            <pc:sldMk cId="1158537609" sldId="302"/>
            <ac:spMk id="3" creationId="{A9023565-F999-C24A-10C1-DF1A70A4ECBC}"/>
          </ac:spMkLst>
        </pc:spChg>
        <pc:spChg chg="add del">
          <ac:chgData name="Erich Rodrigues" userId="4e5274f191c13136" providerId="LiveId" clId="{300A3C86-5AA5-2C40-AE5C-693C9EDB54D4}" dt="2024-09-24T11:33:34.089" v="951"/>
          <ac:spMkLst>
            <pc:docMk/>
            <pc:sldMk cId="1158537609" sldId="302"/>
            <ac:spMk id="10" creationId="{B50AB553-2A96-4A92-96F2-93548E096954}"/>
          </ac:spMkLst>
        </pc:spChg>
        <pc:graphicFrameChg chg="add">
          <ac:chgData name="Erich Rodrigues" userId="4e5274f191c13136" providerId="LiveId" clId="{300A3C86-5AA5-2C40-AE5C-693C9EDB54D4}" dt="2024-09-24T07:58:30.783" v="534" actId="26606"/>
          <ac:graphicFrameMkLst>
            <pc:docMk/>
            <pc:sldMk cId="1158537609" sldId="302"/>
            <ac:graphicFrameMk id="5" creationId="{074E6C3C-3CDE-EA52-8440-32BA183E7256}"/>
          </ac:graphicFrameMkLst>
        </pc:graphicFrameChg>
        <pc:picChg chg="add">
          <ac:chgData name="Erich Rodrigues" userId="4e5274f191c13136" providerId="LiveId" clId="{300A3C86-5AA5-2C40-AE5C-693C9EDB54D4}" dt="2024-09-24T07:58:30.783" v="534" actId="26606"/>
          <ac:picMkLst>
            <pc:docMk/>
            <pc:sldMk cId="1158537609" sldId="302"/>
            <ac:picMk id="6" creationId="{35650A4E-8042-24AA-9426-E1D39DBB6784}"/>
          </ac:picMkLst>
        </pc:picChg>
      </pc:sldChg>
      <pc:sldChg chg="addSp delSp modSp mod setBg delDesignElem">
        <pc:chgData name="Erich Rodrigues" userId="4e5274f191c13136" providerId="LiveId" clId="{300A3C86-5AA5-2C40-AE5C-693C9EDB54D4}" dt="2024-09-24T11:34:50.687" v="959" actId="26606"/>
        <pc:sldMkLst>
          <pc:docMk/>
          <pc:sldMk cId="4078946293" sldId="303"/>
        </pc:sldMkLst>
        <pc:spChg chg="mod">
          <ac:chgData name="Erich Rodrigues" userId="4e5274f191c13136" providerId="LiveId" clId="{300A3C86-5AA5-2C40-AE5C-693C9EDB54D4}" dt="2024-09-24T07:58:46.927" v="535" actId="26606"/>
          <ac:spMkLst>
            <pc:docMk/>
            <pc:sldMk cId="4078946293" sldId="303"/>
            <ac:spMk id="2" creationId="{2AA7F291-87DD-DCA1-2F60-46D5D25FB25A}"/>
          </ac:spMkLst>
        </pc:spChg>
        <pc:spChg chg="mod">
          <ac:chgData name="Erich Rodrigues" userId="4e5274f191c13136" providerId="LiveId" clId="{300A3C86-5AA5-2C40-AE5C-693C9EDB54D4}" dt="2024-09-24T11:34:50.687" v="959" actId="26606"/>
          <ac:spMkLst>
            <pc:docMk/>
            <pc:sldMk cId="4078946293" sldId="303"/>
            <ac:spMk id="3" creationId="{1087C2D0-A78A-F4C3-3BB2-E8DFE187B970}"/>
          </ac:spMkLst>
        </pc:spChg>
        <pc:spChg chg="add">
          <ac:chgData name="Erich Rodrigues" userId="4e5274f191c13136" providerId="LiveId" clId="{300A3C86-5AA5-2C40-AE5C-693C9EDB54D4}" dt="2024-09-24T11:34:50.687" v="959" actId="26606"/>
          <ac:spMkLst>
            <pc:docMk/>
            <pc:sldMk cId="4078946293" sldId="303"/>
            <ac:spMk id="7" creationId="{1CD81A2A-6ED4-4EF4-A14C-912D31E14800}"/>
          </ac:spMkLst>
        </pc:spChg>
        <pc:spChg chg="add">
          <ac:chgData name="Erich Rodrigues" userId="4e5274f191c13136" providerId="LiveId" clId="{300A3C86-5AA5-2C40-AE5C-693C9EDB54D4}" dt="2024-09-24T11:34:50.687" v="959" actId="26606"/>
          <ac:spMkLst>
            <pc:docMk/>
            <pc:sldMk cId="4078946293" sldId="303"/>
            <ac:spMk id="8" creationId="{1661932C-CA15-4E17-B115-FAE7CBEE4789}"/>
          </ac:spMkLst>
        </pc:spChg>
        <pc:spChg chg="add">
          <ac:chgData name="Erich Rodrigues" userId="4e5274f191c13136" providerId="LiveId" clId="{300A3C86-5AA5-2C40-AE5C-693C9EDB54D4}" dt="2024-09-24T11:34:50.687" v="959" actId="26606"/>
          <ac:spMkLst>
            <pc:docMk/>
            <pc:sldMk cId="4078946293" sldId="303"/>
            <ac:spMk id="9" creationId="{8590ADD5-9383-4D3D-9047-3DA2593CCB5D}"/>
          </ac:spMkLst>
        </pc:spChg>
        <pc:spChg chg="add del">
          <ac:chgData name="Erich Rodrigues" userId="4e5274f191c13136" providerId="LiveId" clId="{300A3C86-5AA5-2C40-AE5C-693C9EDB54D4}" dt="2024-09-24T11:33:34.089" v="951"/>
          <ac:spMkLst>
            <pc:docMk/>
            <pc:sldMk cId="4078946293" sldId="303"/>
            <ac:spMk id="10" creationId="{1CD81A2A-6ED4-4EF4-A14C-912D31E14800}"/>
          </ac:spMkLst>
        </pc:spChg>
        <pc:spChg chg="add">
          <ac:chgData name="Erich Rodrigues" userId="4e5274f191c13136" providerId="LiveId" clId="{300A3C86-5AA5-2C40-AE5C-693C9EDB54D4}" dt="2024-09-24T11:34:50.687" v="959" actId="26606"/>
          <ac:spMkLst>
            <pc:docMk/>
            <pc:sldMk cId="4078946293" sldId="303"/>
            <ac:spMk id="11" creationId="{DABE3E45-88CF-45D8-8D40-C773324D93F6}"/>
          </ac:spMkLst>
        </pc:spChg>
        <pc:spChg chg="add del">
          <ac:chgData name="Erich Rodrigues" userId="4e5274f191c13136" providerId="LiveId" clId="{300A3C86-5AA5-2C40-AE5C-693C9EDB54D4}" dt="2024-09-24T11:33:34.089" v="951"/>
          <ac:spMkLst>
            <pc:docMk/>
            <pc:sldMk cId="4078946293" sldId="303"/>
            <ac:spMk id="12" creationId="{1661932C-CA15-4E17-B115-FAE7CBEE4789}"/>
          </ac:spMkLst>
        </pc:spChg>
        <pc:spChg chg="add del">
          <ac:chgData name="Erich Rodrigues" userId="4e5274f191c13136" providerId="LiveId" clId="{300A3C86-5AA5-2C40-AE5C-693C9EDB54D4}" dt="2024-09-24T11:33:34.089" v="951"/>
          <ac:spMkLst>
            <pc:docMk/>
            <pc:sldMk cId="4078946293" sldId="303"/>
            <ac:spMk id="14" creationId="{8590ADD5-9383-4D3D-9047-3DA2593CCB5D}"/>
          </ac:spMkLst>
        </pc:spChg>
        <pc:spChg chg="add">
          <ac:chgData name="Erich Rodrigues" userId="4e5274f191c13136" providerId="LiveId" clId="{300A3C86-5AA5-2C40-AE5C-693C9EDB54D4}" dt="2024-09-24T11:34:50.687" v="959" actId="26606"/>
          <ac:spMkLst>
            <pc:docMk/>
            <pc:sldMk cId="4078946293" sldId="303"/>
            <ac:spMk id="15" creationId="{B91ECDA9-56DC-4270-8F33-01C5637B8CEB}"/>
          </ac:spMkLst>
        </pc:spChg>
        <pc:spChg chg="add del">
          <ac:chgData name="Erich Rodrigues" userId="4e5274f191c13136" providerId="LiveId" clId="{300A3C86-5AA5-2C40-AE5C-693C9EDB54D4}" dt="2024-09-24T11:33:34.089" v="951"/>
          <ac:spMkLst>
            <pc:docMk/>
            <pc:sldMk cId="4078946293" sldId="303"/>
            <ac:spMk id="16" creationId="{DABE3E45-88CF-45D8-8D40-C773324D93F6}"/>
          </ac:spMkLst>
        </pc:spChg>
        <pc:spChg chg="add">
          <ac:chgData name="Erich Rodrigues" userId="4e5274f191c13136" providerId="LiveId" clId="{300A3C86-5AA5-2C40-AE5C-693C9EDB54D4}" dt="2024-09-24T11:34:50.687" v="959" actId="26606"/>
          <ac:spMkLst>
            <pc:docMk/>
            <pc:sldMk cId="4078946293" sldId="303"/>
            <ac:spMk id="17" creationId="{75F47824-961D-465D-84F9-EAE11BC6173B}"/>
          </ac:spMkLst>
        </pc:spChg>
        <pc:spChg chg="add">
          <ac:chgData name="Erich Rodrigues" userId="4e5274f191c13136" providerId="LiveId" clId="{300A3C86-5AA5-2C40-AE5C-693C9EDB54D4}" dt="2024-09-24T11:34:50.687" v="959" actId="26606"/>
          <ac:spMkLst>
            <pc:docMk/>
            <pc:sldMk cId="4078946293" sldId="303"/>
            <ac:spMk id="19" creationId="{FEC9DA3E-C1D7-472D-B7C0-F71AE41FBA23}"/>
          </ac:spMkLst>
        </pc:spChg>
        <pc:spChg chg="add del">
          <ac:chgData name="Erich Rodrigues" userId="4e5274f191c13136" providerId="LiveId" clId="{300A3C86-5AA5-2C40-AE5C-693C9EDB54D4}" dt="2024-09-24T11:33:34.089" v="951"/>
          <ac:spMkLst>
            <pc:docMk/>
            <pc:sldMk cId="4078946293" sldId="303"/>
            <ac:spMk id="20" creationId="{B91ECDA9-56DC-4270-8F33-01C5637B8CEB}"/>
          </ac:spMkLst>
        </pc:spChg>
        <pc:spChg chg="add del">
          <ac:chgData name="Erich Rodrigues" userId="4e5274f191c13136" providerId="LiveId" clId="{300A3C86-5AA5-2C40-AE5C-693C9EDB54D4}" dt="2024-09-24T11:33:34.089" v="951"/>
          <ac:spMkLst>
            <pc:docMk/>
            <pc:sldMk cId="4078946293" sldId="303"/>
            <ac:spMk id="22" creationId="{75F47824-961D-465D-84F9-EAE11BC6173B}"/>
          </ac:spMkLst>
        </pc:spChg>
        <pc:spChg chg="add del">
          <ac:chgData name="Erich Rodrigues" userId="4e5274f191c13136" providerId="LiveId" clId="{300A3C86-5AA5-2C40-AE5C-693C9EDB54D4}" dt="2024-09-24T11:33:34.089" v="951"/>
          <ac:spMkLst>
            <pc:docMk/>
            <pc:sldMk cId="4078946293" sldId="303"/>
            <ac:spMk id="24" creationId="{FEC9DA3E-C1D7-472D-B7C0-F71AE41FBA23}"/>
          </ac:spMkLst>
        </pc:spChg>
        <pc:picChg chg="add mod">
          <ac:chgData name="Erich Rodrigues" userId="4e5274f191c13136" providerId="LiveId" clId="{300A3C86-5AA5-2C40-AE5C-693C9EDB54D4}" dt="2024-09-24T07:58:46.927" v="535" actId="26606"/>
          <ac:picMkLst>
            <pc:docMk/>
            <pc:sldMk cId="4078946293" sldId="303"/>
            <ac:picMk id="5" creationId="{7669B3E6-6D58-13ED-5526-E2D62FAA9A5E}"/>
          </ac:picMkLst>
        </pc:picChg>
        <pc:cxnChg chg="add">
          <ac:chgData name="Erich Rodrigues" userId="4e5274f191c13136" providerId="LiveId" clId="{300A3C86-5AA5-2C40-AE5C-693C9EDB54D4}" dt="2024-09-24T11:34:50.687" v="959" actId="26606"/>
          <ac:cxnSpMkLst>
            <pc:docMk/>
            <pc:sldMk cId="4078946293" sldId="303"/>
            <ac:cxnSpMk id="13" creationId="{49CD1692-827B-4C8D-B4A1-134FD04CF45C}"/>
          </ac:cxnSpMkLst>
        </pc:cxnChg>
        <pc:cxnChg chg="add del">
          <ac:chgData name="Erich Rodrigues" userId="4e5274f191c13136" providerId="LiveId" clId="{300A3C86-5AA5-2C40-AE5C-693C9EDB54D4}" dt="2024-09-24T11:33:34.089" v="951"/>
          <ac:cxnSpMkLst>
            <pc:docMk/>
            <pc:sldMk cId="4078946293" sldId="303"/>
            <ac:cxnSpMk id="18" creationId="{49CD1692-827B-4C8D-B4A1-134FD04CF45C}"/>
          </ac:cxnSpMkLst>
        </pc:cxnChg>
      </pc:sldChg>
      <pc:sldChg chg="addSp delSp modSp mod">
        <pc:chgData name="Erich Rodrigues" userId="4e5274f191c13136" providerId="LiveId" clId="{300A3C86-5AA5-2C40-AE5C-693C9EDB54D4}" dt="2024-09-24T11:33:36.233" v="952"/>
        <pc:sldMkLst>
          <pc:docMk/>
          <pc:sldMk cId="2309693003" sldId="304"/>
        </pc:sldMkLst>
        <pc:spChg chg="mod">
          <ac:chgData name="Erich Rodrigues" userId="4e5274f191c13136" providerId="LiveId" clId="{300A3C86-5AA5-2C40-AE5C-693C9EDB54D4}" dt="2024-09-24T11:33:36.233" v="952"/>
          <ac:spMkLst>
            <pc:docMk/>
            <pc:sldMk cId="2309693003" sldId="304"/>
            <ac:spMk id="2" creationId="{CB5BB0FA-7547-1D18-D359-EB1FAF5BDAFC}"/>
          </ac:spMkLst>
        </pc:spChg>
        <pc:spChg chg="del">
          <ac:chgData name="Erich Rodrigues" userId="4e5274f191c13136" providerId="LiveId" clId="{300A3C86-5AA5-2C40-AE5C-693C9EDB54D4}" dt="2024-09-24T07:57:42.677" v="532" actId="26606"/>
          <ac:spMkLst>
            <pc:docMk/>
            <pc:sldMk cId="2309693003" sldId="304"/>
            <ac:spMk id="3" creationId="{1C17F3BA-E637-74C5-4B7B-703AD65D2318}"/>
          </ac:spMkLst>
        </pc:spChg>
        <pc:graphicFrameChg chg="add mod">
          <ac:chgData name="Erich Rodrigues" userId="4e5274f191c13136" providerId="LiveId" clId="{300A3C86-5AA5-2C40-AE5C-693C9EDB54D4}" dt="2024-09-24T07:58:17.676" v="533" actId="20577"/>
          <ac:graphicFrameMkLst>
            <pc:docMk/>
            <pc:sldMk cId="2309693003" sldId="304"/>
            <ac:graphicFrameMk id="5" creationId="{1B23E89C-B08D-256D-5976-CB23A1063D47}"/>
          </ac:graphicFrameMkLst>
        </pc:graphicFrameChg>
      </pc:sldChg>
      <pc:sldChg chg="modSp add mod ord">
        <pc:chgData name="Erich Rodrigues" userId="4e5274f191c13136" providerId="LiveId" clId="{300A3C86-5AA5-2C40-AE5C-693C9EDB54D4}" dt="2024-09-24T11:33:36.233" v="952"/>
        <pc:sldMkLst>
          <pc:docMk/>
          <pc:sldMk cId="671330393" sldId="305"/>
        </pc:sldMkLst>
        <pc:spChg chg="mod">
          <ac:chgData name="Erich Rodrigues" userId="4e5274f191c13136" providerId="LiveId" clId="{300A3C86-5AA5-2C40-AE5C-693C9EDB54D4}" dt="2024-09-24T11:33:36.233" v="952"/>
          <ac:spMkLst>
            <pc:docMk/>
            <pc:sldMk cId="671330393" sldId="305"/>
            <ac:spMk id="2" creationId="{220F0A26-94F7-A6BF-B854-4D292E6A5605}"/>
          </ac:spMkLst>
        </pc:spChg>
        <pc:spChg chg="mod">
          <ac:chgData name="Erich Rodrigues" userId="4e5274f191c13136" providerId="LiveId" clId="{300A3C86-5AA5-2C40-AE5C-693C9EDB54D4}" dt="2024-09-24T11:33:36.233" v="952"/>
          <ac:spMkLst>
            <pc:docMk/>
            <pc:sldMk cId="671330393" sldId="305"/>
            <ac:spMk id="3" creationId="{5C179319-5757-3C24-AACD-867BFFD7A78B}"/>
          </ac:spMkLst>
        </pc:spChg>
      </pc:sldChg>
      <pc:sldChg chg="del">
        <pc:chgData name="Erich Rodrigues" userId="4e5274f191c13136" providerId="LiveId" clId="{300A3C86-5AA5-2C40-AE5C-693C9EDB54D4}" dt="2024-09-24T07:16:21.725" v="257" actId="2696"/>
        <pc:sldMkLst>
          <pc:docMk/>
          <pc:sldMk cId="3855011555" sldId="305"/>
        </pc:sldMkLst>
      </pc:sldChg>
      <pc:sldChg chg="addSp delSp modSp mod setBg delDesignElem">
        <pc:chgData name="Erich Rodrigues" userId="4e5274f191c13136" providerId="LiveId" clId="{300A3C86-5AA5-2C40-AE5C-693C9EDB54D4}" dt="2024-09-24T11:34:34.135" v="957"/>
        <pc:sldMkLst>
          <pc:docMk/>
          <pc:sldMk cId="2027270285" sldId="306"/>
        </pc:sldMkLst>
        <pc:spChg chg="mod">
          <ac:chgData name="Erich Rodrigues" userId="4e5274f191c13136" providerId="LiveId" clId="{300A3C86-5AA5-2C40-AE5C-693C9EDB54D4}" dt="2024-09-24T07:54:44.889" v="517" actId="14100"/>
          <ac:spMkLst>
            <pc:docMk/>
            <pc:sldMk cId="2027270285" sldId="306"/>
            <ac:spMk id="2" creationId="{406D5D0C-F7D8-FD55-C34D-EFE0543699CE}"/>
          </ac:spMkLst>
        </pc:spChg>
        <pc:spChg chg="del">
          <ac:chgData name="Erich Rodrigues" userId="4e5274f191c13136" providerId="LiveId" clId="{300A3C86-5AA5-2C40-AE5C-693C9EDB54D4}" dt="2024-09-24T07:51:56.477" v="504" actId="26606"/>
          <ac:spMkLst>
            <pc:docMk/>
            <pc:sldMk cId="2027270285" sldId="306"/>
            <ac:spMk id="3" creationId="{B7510EE4-FB6C-C78B-528C-537C4E37530B}"/>
          </ac:spMkLst>
        </pc:spChg>
        <pc:spChg chg="add del mod">
          <ac:chgData name="Erich Rodrigues" userId="4e5274f191c13136" providerId="LiveId" clId="{300A3C86-5AA5-2C40-AE5C-693C9EDB54D4}" dt="2024-09-24T07:54:56.149" v="520"/>
          <ac:spMkLst>
            <pc:docMk/>
            <pc:sldMk cId="2027270285" sldId="306"/>
            <ac:spMk id="4" creationId="{DF75ED82-C020-45F9-C285-718D083BBA35}"/>
          </ac:spMkLst>
        </pc:spChg>
        <pc:spChg chg="add del">
          <ac:chgData name="Erich Rodrigues" userId="4e5274f191c13136" providerId="LiveId" clId="{300A3C86-5AA5-2C40-AE5C-693C9EDB54D4}" dt="2024-09-24T11:33:34.089" v="951"/>
          <ac:spMkLst>
            <pc:docMk/>
            <pc:sldMk cId="2027270285" sldId="306"/>
            <ac:spMk id="9" creationId="{2659FDB4-FCBE-4A89-B46D-43D4FA54464D}"/>
          </ac:spMkLst>
        </pc:spChg>
        <pc:graphicFrameChg chg="add mod">
          <ac:chgData name="Erich Rodrigues" userId="4e5274f191c13136" providerId="LiveId" clId="{300A3C86-5AA5-2C40-AE5C-693C9EDB54D4}" dt="2024-09-24T08:15:59.741" v="906"/>
          <ac:graphicFrameMkLst>
            <pc:docMk/>
            <pc:sldMk cId="2027270285" sldId="306"/>
            <ac:graphicFrameMk id="5" creationId="{B9C28D33-3FF8-088D-25B6-DFD1BBB8FE0B}"/>
          </ac:graphicFrameMkLst>
        </pc:graphicFrameChg>
        <pc:cxnChg chg="add del">
          <ac:chgData name="Erich Rodrigues" userId="4e5274f191c13136" providerId="LiveId" clId="{300A3C86-5AA5-2C40-AE5C-693C9EDB54D4}" dt="2024-09-24T11:33:34.089" v="951"/>
          <ac:cxnSpMkLst>
            <pc:docMk/>
            <pc:sldMk cId="2027270285" sldId="306"/>
            <ac:cxnSpMk id="11" creationId="{C8F51B3F-8331-4E4A-AE96-D47B1006EEAD}"/>
          </ac:cxnSpMkLst>
        </pc:cxnChg>
      </pc:sldChg>
      <pc:sldChg chg="addSp delSp modSp mod setBg delDesignElem">
        <pc:chgData name="Erich Rodrigues" userId="4e5274f191c13136" providerId="LiveId" clId="{300A3C86-5AA5-2C40-AE5C-693C9EDB54D4}" dt="2024-09-24T11:34:05.346" v="954"/>
        <pc:sldMkLst>
          <pc:docMk/>
          <pc:sldMk cId="734765322" sldId="307"/>
        </pc:sldMkLst>
        <pc:spChg chg="mod">
          <ac:chgData name="Erich Rodrigues" userId="4e5274f191c13136" providerId="LiveId" clId="{300A3C86-5AA5-2C40-AE5C-693C9EDB54D4}" dt="2024-09-24T07:37:07.586" v="361" actId="26606"/>
          <ac:spMkLst>
            <pc:docMk/>
            <pc:sldMk cId="734765322" sldId="307"/>
            <ac:spMk id="2" creationId="{C4D222FE-C237-111D-F247-2C09EF53F2C0}"/>
          </ac:spMkLst>
        </pc:spChg>
        <pc:spChg chg="del mod">
          <ac:chgData name="Erich Rodrigues" userId="4e5274f191c13136" providerId="LiveId" clId="{300A3C86-5AA5-2C40-AE5C-693C9EDB54D4}" dt="2024-09-24T07:37:07.586" v="361" actId="26606"/>
          <ac:spMkLst>
            <pc:docMk/>
            <pc:sldMk cId="734765322" sldId="307"/>
            <ac:spMk id="3" creationId="{838B577E-4D44-BF27-77CA-B91E489C3178}"/>
          </ac:spMkLst>
        </pc:spChg>
        <pc:spChg chg="add del">
          <ac:chgData name="Erich Rodrigues" userId="4e5274f191c13136" providerId="LiveId" clId="{300A3C86-5AA5-2C40-AE5C-693C9EDB54D4}" dt="2024-09-24T11:33:34.089" v="951"/>
          <ac:spMkLst>
            <pc:docMk/>
            <pc:sldMk cId="734765322" sldId="307"/>
            <ac:spMk id="9" creationId="{2659FDB4-FCBE-4A89-B46D-43D4FA54464D}"/>
          </ac:spMkLst>
        </pc:spChg>
        <pc:graphicFrameChg chg="add mod">
          <ac:chgData name="Erich Rodrigues" userId="4e5274f191c13136" providerId="LiveId" clId="{300A3C86-5AA5-2C40-AE5C-693C9EDB54D4}" dt="2024-09-24T07:37:44.457" v="362" actId="113"/>
          <ac:graphicFrameMkLst>
            <pc:docMk/>
            <pc:sldMk cId="734765322" sldId="307"/>
            <ac:graphicFrameMk id="5" creationId="{31830257-369C-51E0-1216-15A94379734B}"/>
          </ac:graphicFrameMkLst>
        </pc:graphicFrameChg>
        <pc:cxnChg chg="add del">
          <ac:chgData name="Erich Rodrigues" userId="4e5274f191c13136" providerId="LiveId" clId="{300A3C86-5AA5-2C40-AE5C-693C9EDB54D4}" dt="2024-09-24T11:33:34.089" v="951"/>
          <ac:cxnSpMkLst>
            <pc:docMk/>
            <pc:sldMk cId="734765322" sldId="307"/>
            <ac:cxnSpMk id="11" creationId="{C8F51B3F-8331-4E4A-AE96-D47B1006EEAD}"/>
          </ac:cxnSpMkLst>
        </pc:cxnChg>
      </pc:sldChg>
      <pc:sldChg chg="addSp delSp modSp mod setBg delDesignElem">
        <pc:chgData name="Erich Rodrigues" userId="4e5274f191c13136" providerId="LiveId" clId="{300A3C86-5AA5-2C40-AE5C-693C9EDB54D4}" dt="2024-09-24T11:34:29.201" v="956"/>
        <pc:sldMkLst>
          <pc:docMk/>
          <pc:sldMk cId="2452223906" sldId="308"/>
        </pc:sldMkLst>
        <pc:spChg chg="mod">
          <ac:chgData name="Erich Rodrigues" userId="4e5274f191c13136" providerId="LiveId" clId="{300A3C86-5AA5-2C40-AE5C-693C9EDB54D4}" dt="2024-09-24T07:51:42.476" v="503" actId="20577"/>
          <ac:spMkLst>
            <pc:docMk/>
            <pc:sldMk cId="2452223906" sldId="308"/>
            <ac:spMk id="4" creationId="{15CDBFA4-596B-325E-1FF6-6CC256C70D2D}"/>
          </ac:spMkLst>
        </pc:spChg>
        <pc:spChg chg="add del">
          <ac:chgData name="Erich Rodrigues" userId="4e5274f191c13136" providerId="LiveId" clId="{300A3C86-5AA5-2C40-AE5C-693C9EDB54D4}" dt="2024-09-24T07:50:54.045" v="485" actId="26606"/>
          <ac:spMkLst>
            <pc:docMk/>
            <pc:sldMk cId="2452223906" sldId="308"/>
            <ac:spMk id="52" creationId="{07F3D1BD-6FBB-99A3-7E83-D06E842BDC20}"/>
          </ac:spMkLst>
        </pc:spChg>
        <pc:spChg chg="add del">
          <ac:chgData name="Erich Rodrigues" userId="4e5274f191c13136" providerId="LiveId" clId="{300A3C86-5AA5-2C40-AE5C-693C9EDB54D4}" dt="2024-09-24T07:49:59.494" v="482" actId="26606"/>
          <ac:spMkLst>
            <pc:docMk/>
            <pc:sldMk cId="2452223906" sldId="308"/>
            <ac:spMk id="57" creationId="{5C8908E2-EE49-44D2-9428-A28D2312A8D5}"/>
          </ac:spMkLst>
        </pc:spChg>
        <pc:spChg chg="add del">
          <ac:chgData name="Erich Rodrigues" userId="4e5274f191c13136" providerId="LiveId" clId="{300A3C86-5AA5-2C40-AE5C-693C9EDB54D4}" dt="2024-09-24T07:49:47.761" v="478" actId="26606"/>
          <ac:spMkLst>
            <pc:docMk/>
            <pc:sldMk cId="2452223906" sldId="308"/>
            <ac:spMk id="58" creationId="{2659FDB4-FCBE-4A89-B46D-43D4FA54464D}"/>
          </ac:spMkLst>
        </pc:spChg>
        <pc:spChg chg="add del">
          <ac:chgData name="Erich Rodrigues" userId="4e5274f191c13136" providerId="LiveId" clId="{300A3C86-5AA5-2C40-AE5C-693C9EDB54D4}" dt="2024-09-24T07:49:55.651" v="480" actId="26606"/>
          <ac:spMkLst>
            <pc:docMk/>
            <pc:sldMk cId="2452223906" sldId="308"/>
            <ac:spMk id="62" creationId="{AAD0DBB9-1A4B-4391-81D4-CB19F9AB918A}"/>
          </ac:spMkLst>
        </pc:spChg>
        <pc:spChg chg="add del">
          <ac:chgData name="Erich Rodrigues" userId="4e5274f191c13136" providerId="LiveId" clId="{300A3C86-5AA5-2C40-AE5C-693C9EDB54D4}" dt="2024-09-24T07:49:55.651" v="480" actId="26606"/>
          <ac:spMkLst>
            <pc:docMk/>
            <pc:sldMk cId="2452223906" sldId="308"/>
            <ac:spMk id="63" creationId="{BACC6370-2D7E-4714-9D71-7542949D7D5D}"/>
          </ac:spMkLst>
        </pc:spChg>
        <pc:spChg chg="add del">
          <ac:chgData name="Erich Rodrigues" userId="4e5274f191c13136" providerId="LiveId" clId="{300A3C86-5AA5-2C40-AE5C-693C9EDB54D4}" dt="2024-09-24T07:49:55.651" v="480" actId="26606"/>
          <ac:spMkLst>
            <pc:docMk/>
            <pc:sldMk cId="2452223906" sldId="308"/>
            <ac:spMk id="64" creationId="{063BBA22-50EA-4C4D-BE05-F1CE4E63AA56}"/>
          </ac:spMkLst>
        </pc:spChg>
        <pc:spChg chg="add del">
          <ac:chgData name="Erich Rodrigues" userId="4e5274f191c13136" providerId="LiveId" clId="{300A3C86-5AA5-2C40-AE5C-693C9EDB54D4}" dt="2024-09-24T07:49:55.651" v="480" actId="26606"/>
          <ac:spMkLst>
            <pc:docMk/>
            <pc:sldMk cId="2452223906" sldId="308"/>
            <ac:spMk id="65" creationId="{F68B3F68-107C-434F-AA38-110D5EA91B85}"/>
          </ac:spMkLst>
        </pc:spChg>
        <pc:spChg chg="add del">
          <ac:chgData name="Erich Rodrigues" userId="4e5274f191c13136" providerId="LiveId" clId="{300A3C86-5AA5-2C40-AE5C-693C9EDB54D4}" dt="2024-09-24T07:49:59.494" v="482" actId="26606"/>
          <ac:spMkLst>
            <pc:docMk/>
            <pc:sldMk cId="2452223906" sldId="308"/>
            <ac:spMk id="69" creationId="{BD92035A-AA2F-4CD8-A556-1CE8BDEC75BD}"/>
          </ac:spMkLst>
        </pc:spChg>
        <pc:spChg chg="add del">
          <ac:chgData name="Erich Rodrigues" userId="4e5274f191c13136" providerId="LiveId" clId="{300A3C86-5AA5-2C40-AE5C-693C9EDB54D4}" dt="2024-09-24T07:49:59.494" v="482" actId="26606"/>
          <ac:spMkLst>
            <pc:docMk/>
            <pc:sldMk cId="2452223906" sldId="308"/>
            <ac:spMk id="70" creationId="{ED888B23-07FA-482A-96DF-47E31AF1A603}"/>
          </ac:spMkLst>
        </pc:spChg>
        <pc:spChg chg="add del">
          <ac:chgData name="Erich Rodrigues" userId="4e5274f191c13136" providerId="LiveId" clId="{300A3C86-5AA5-2C40-AE5C-693C9EDB54D4}" dt="2024-09-24T07:49:59.494" v="482" actId="26606"/>
          <ac:spMkLst>
            <pc:docMk/>
            <pc:sldMk cId="2452223906" sldId="308"/>
            <ac:spMk id="71" creationId="{07F3D1BD-6FBB-99A3-7E83-D06E842BDC20}"/>
          </ac:spMkLst>
        </pc:spChg>
        <pc:spChg chg="add del">
          <ac:chgData name="Erich Rodrigues" userId="4e5274f191c13136" providerId="LiveId" clId="{300A3C86-5AA5-2C40-AE5C-693C9EDB54D4}" dt="2024-09-24T07:50:54.010" v="484" actId="26606"/>
          <ac:spMkLst>
            <pc:docMk/>
            <pc:sldMk cId="2452223906" sldId="308"/>
            <ac:spMk id="73" creationId="{BACC6370-2D7E-4714-9D71-7542949D7D5D}"/>
          </ac:spMkLst>
        </pc:spChg>
        <pc:spChg chg="add del">
          <ac:chgData name="Erich Rodrigues" userId="4e5274f191c13136" providerId="LiveId" clId="{300A3C86-5AA5-2C40-AE5C-693C9EDB54D4}" dt="2024-09-24T07:50:54.010" v="484" actId="26606"/>
          <ac:spMkLst>
            <pc:docMk/>
            <pc:sldMk cId="2452223906" sldId="308"/>
            <ac:spMk id="74" creationId="{F68B3F68-107C-434F-AA38-110D5EA91B85}"/>
          </ac:spMkLst>
        </pc:spChg>
        <pc:spChg chg="add del">
          <ac:chgData name="Erich Rodrigues" userId="4e5274f191c13136" providerId="LiveId" clId="{300A3C86-5AA5-2C40-AE5C-693C9EDB54D4}" dt="2024-09-24T07:50:54.010" v="484" actId="26606"/>
          <ac:spMkLst>
            <pc:docMk/>
            <pc:sldMk cId="2452223906" sldId="308"/>
            <ac:spMk id="75" creationId="{AAD0DBB9-1A4B-4391-81D4-CB19F9AB918A}"/>
          </ac:spMkLst>
        </pc:spChg>
        <pc:spChg chg="add del">
          <ac:chgData name="Erich Rodrigues" userId="4e5274f191c13136" providerId="LiveId" clId="{300A3C86-5AA5-2C40-AE5C-693C9EDB54D4}" dt="2024-09-24T07:50:54.010" v="484" actId="26606"/>
          <ac:spMkLst>
            <pc:docMk/>
            <pc:sldMk cId="2452223906" sldId="308"/>
            <ac:spMk id="76" creationId="{063BBA22-50EA-4C4D-BE05-F1CE4E63AA56}"/>
          </ac:spMkLst>
        </pc:spChg>
        <pc:spChg chg="add del">
          <ac:chgData name="Erich Rodrigues" userId="4e5274f191c13136" providerId="LiveId" clId="{300A3C86-5AA5-2C40-AE5C-693C9EDB54D4}" dt="2024-09-24T11:33:34.089" v="951"/>
          <ac:spMkLst>
            <pc:docMk/>
            <pc:sldMk cId="2452223906" sldId="308"/>
            <ac:spMk id="79" creationId="{2659FDB4-FCBE-4A89-B46D-43D4FA54464D}"/>
          </ac:spMkLst>
        </pc:spChg>
        <pc:grpChg chg="add del">
          <ac:chgData name="Erich Rodrigues" userId="4e5274f191c13136" providerId="LiveId" clId="{300A3C86-5AA5-2C40-AE5C-693C9EDB54D4}" dt="2024-09-24T07:49:59.494" v="482" actId="26606"/>
          <ac:grpSpMkLst>
            <pc:docMk/>
            <pc:sldMk cId="2452223906" sldId="308"/>
            <ac:grpSpMk id="59" creationId="{5D1A9D8B-3117-4D9D-BDA4-DD81895098B0}"/>
          </ac:grpSpMkLst>
        </pc:grpChg>
        <pc:graphicFrameChg chg="add del">
          <ac:chgData name="Erich Rodrigues" userId="4e5274f191c13136" providerId="LiveId" clId="{300A3C86-5AA5-2C40-AE5C-693C9EDB54D4}" dt="2024-09-24T07:49:47.761" v="478" actId="26606"/>
          <ac:graphicFrameMkLst>
            <pc:docMk/>
            <pc:sldMk cId="2452223906" sldId="308"/>
            <ac:graphicFrameMk id="54" creationId="{B9AF847E-3ADB-B2B1-400C-7AEA5338A505}"/>
          </ac:graphicFrameMkLst>
        </pc:graphicFrameChg>
        <pc:graphicFrameChg chg="add del">
          <ac:chgData name="Erich Rodrigues" userId="4e5274f191c13136" providerId="LiveId" clId="{300A3C86-5AA5-2C40-AE5C-693C9EDB54D4}" dt="2024-09-24T07:49:55.651" v="480" actId="26606"/>
          <ac:graphicFrameMkLst>
            <pc:docMk/>
            <pc:sldMk cId="2452223906" sldId="308"/>
            <ac:graphicFrameMk id="66" creationId="{257C544D-EB6A-C2F8-7B75-7FB65E3D2C51}"/>
          </ac:graphicFrameMkLst>
        </pc:graphicFrameChg>
        <pc:graphicFrameChg chg="add del">
          <ac:chgData name="Erich Rodrigues" userId="4e5274f191c13136" providerId="LiveId" clId="{300A3C86-5AA5-2C40-AE5C-693C9EDB54D4}" dt="2024-09-24T07:50:54.010" v="484" actId="26606"/>
          <ac:graphicFrameMkLst>
            <pc:docMk/>
            <pc:sldMk cId="2452223906" sldId="308"/>
            <ac:graphicFrameMk id="77" creationId="{257C544D-EB6A-C2F8-7B75-7FB65E3D2C51}"/>
          </ac:graphicFrameMkLst>
        </pc:graphicFrameChg>
        <pc:graphicFrameChg chg="add mod">
          <ac:chgData name="Erich Rodrigues" userId="4e5274f191c13136" providerId="LiveId" clId="{300A3C86-5AA5-2C40-AE5C-693C9EDB54D4}" dt="2024-09-24T08:14:31.184" v="898" actId="20577"/>
          <ac:graphicFrameMkLst>
            <pc:docMk/>
            <pc:sldMk cId="2452223906" sldId="308"/>
            <ac:graphicFrameMk id="81" creationId="{B9AF847E-3ADB-B2B1-400C-7AEA5338A505}"/>
          </ac:graphicFrameMkLst>
        </pc:graphicFrameChg>
        <pc:cxnChg chg="add del">
          <ac:chgData name="Erich Rodrigues" userId="4e5274f191c13136" providerId="LiveId" clId="{300A3C86-5AA5-2C40-AE5C-693C9EDB54D4}" dt="2024-09-24T07:49:47.761" v="478" actId="26606"/>
          <ac:cxnSpMkLst>
            <pc:docMk/>
            <pc:sldMk cId="2452223906" sldId="308"/>
            <ac:cxnSpMk id="60" creationId="{C8F51B3F-8331-4E4A-AE96-D47B1006EEAD}"/>
          </ac:cxnSpMkLst>
        </pc:cxnChg>
        <pc:cxnChg chg="add del">
          <ac:chgData name="Erich Rodrigues" userId="4e5274f191c13136" providerId="LiveId" clId="{300A3C86-5AA5-2C40-AE5C-693C9EDB54D4}" dt="2024-09-24T11:33:34.089" v="951"/>
          <ac:cxnSpMkLst>
            <pc:docMk/>
            <pc:sldMk cId="2452223906" sldId="308"/>
            <ac:cxnSpMk id="80" creationId="{C8F51B3F-8331-4E4A-AE96-D47B1006EEAD}"/>
          </ac:cxnSpMkLst>
        </pc:cxnChg>
      </pc:sldChg>
      <pc:sldChg chg="addSp delSp modSp mod setBg delDesignElem">
        <pc:chgData name="Erich Rodrigues" userId="4e5274f191c13136" providerId="LiveId" clId="{300A3C86-5AA5-2C40-AE5C-693C9EDB54D4}" dt="2024-09-24T11:33:36.233" v="952"/>
        <pc:sldMkLst>
          <pc:docMk/>
          <pc:sldMk cId="3687632324" sldId="310"/>
        </pc:sldMkLst>
        <pc:spChg chg="mod">
          <ac:chgData name="Erich Rodrigues" userId="4e5274f191c13136" providerId="LiveId" clId="{300A3C86-5AA5-2C40-AE5C-693C9EDB54D4}" dt="2024-09-24T11:33:36.233" v="952"/>
          <ac:spMkLst>
            <pc:docMk/>
            <pc:sldMk cId="3687632324" sldId="310"/>
            <ac:spMk id="2" creationId="{5D7F7439-6F55-F35A-456D-3D767A78BA3D}"/>
          </ac:spMkLst>
        </pc:spChg>
        <pc:spChg chg="add del">
          <ac:chgData name="Erich Rodrigues" userId="4e5274f191c13136" providerId="LiveId" clId="{300A3C86-5AA5-2C40-AE5C-693C9EDB54D4}" dt="2024-09-24T07:56:00.439" v="523" actId="26606"/>
          <ac:spMkLst>
            <pc:docMk/>
            <pc:sldMk cId="3687632324" sldId="310"/>
            <ac:spMk id="3" creationId="{CF703DD6-DC42-2281-824E-4821A5FB66D3}"/>
          </ac:spMkLst>
        </pc:spChg>
        <pc:spChg chg="add del">
          <ac:chgData name="Erich Rodrigues" userId="4e5274f191c13136" providerId="LiveId" clId="{300A3C86-5AA5-2C40-AE5C-693C9EDB54D4}" dt="2024-09-24T07:56:00.405" v="522" actId="26606"/>
          <ac:spMkLst>
            <pc:docMk/>
            <pc:sldMk cId="3687632324" sldId="310"/>
            <ac:spMk id="9" creationId="{AE2B703B-46F9-481A-A605-82E2A828C4FA}"/>
          </ac:spMkLst>
        </pc:spChg>
        <pc:spChg chg="add del">
          <ac:chgData name="Erich Rodrigues" userId="4e5274f191c13136" providerId="LiveId" clId="{300A3C86-5AA5-2C40-AE5C-693C9EDB54D4}" dt="2024-09-24T07:57:14.128" v="531" actId="26606"/>
          <ac:spMkLst>
            <pc:docMk/>
            <pc:sldMk cId="3687632324" sldId="310"/>
            <ac:spMk id="10" creationId="{B50AB553-2A96-4A92-96F2-93548E096954}"/>
          </ac:spMkLst>
        </pc:spChg>
        <pc:spChg chg="add del">
          <ac:chgData name="Erich Rodrigues" userId="4e5274f191c13136" providerId="LiveId" clId="{300A3C86-5AA5-2C40-AE5C-693C9EDB54D4}" dt="2024-09-24T07:56:00.405" v="522" actId="26606"/>
          <ac:spMkLst>
            <pc:docMk/>
            <pc:sldMk cId="3687632324" sldId="310"/>
            <ac:spMk id="11" creationId="{F13BE4D7-0C3D-4906-B230-A1C5B4665CCF}"/>
          </ac:spMkLst>
        </pc:spChg>
        <pc:spChg chg="add del">
          <ac:chgData name="Erich Rodrigues" userId="4e5274f191c13136" providerId="LiveId" clId="{300A3C86-5AA5-2C40-AE5C-693C9EDB54D4}" dt="2024-09-24T07:57:14.088" v="530" actId="26606"/>
          <ac:spMkLst>
            <pc:docMk/>
            <pc:sldMk cId="3687632324" sldId="310"/>
            <ac:spMk id="18" creationId="{B50AB553-2A96-4A92-96F2-93548E096954}"/>
          </ac:spMkLst>
        </pc:spChg>
        <pc:spChg chg="add del">
          <ac:chgData name="Erich Rodrigues" userId="4e5274f191c13136" providerId="LiveId" clId="{300A3C86-5AA5-2C40-AE5C-693C9EDB54D4}" dt="2024-09-24T11:33:34.089" v="951"/>
          <ac:spMkLst>
            <pc:docMk/>
            <pc:sldMk cId="3687632324" sldId="310"/>
            <ac:spMk id="20" creationId="{B50AB553-2A96-4A92-96F2-93548E096954}"/>
          </ac:spMkLst>
        </pc:spChg>
        <pc:graphicFrameChg chg="add del">
          <ac:chgData name="Erich Rodrigues" userId="4e5274f191c13136" providerId="LiveId" clId="{300A3C86-5AA5-2C40-AE5C-693C9EDB54D4}" dt="2024-09-24T07:56:00.405" v="522" actId="26606"/>
          <ac:graphicFrameMkLst>
            <pc:docMk/>
            <pc:sldMk cId="3687632324" sldId="310"/>
            <ac:graphicFrameMk id="5" creationId="{AA70AC6F-401F-9366-2F1A-4F51D3A68562}"/>
          </ac:graphicFrameMkLst>
        </pc:graphicFrameChg>
        <pc:graphicFrameChg chg="add mod modGraphic">
          <ac:chgData name="Erich Rodrigues" userId="4e5274f191c13136" providerId="LiveId" clId="{300A3C86-5AA5-2C40-AE5C-693C9EDB54D4}" dt="2024-09-24T08:16:54.868" v="912" actId="20577"/>
          <ac:graphicFrameMkLst>
            <pc:docMk/>
            <pc:sldMk cId="3687632324" sldId="310"/>
            <ac:graphicFrameMk id="13" creationId="{08D5468E-3DAA-AF7A-7C4F-5B37206564C3}"/>
          </ac:graphicFrameMkLst>
        </pc:graphicFrameChg>
        <pc:picChg chg="add mod">
          <ac:chgData name="Erich Rodrigues" userId="4e5274f191c13136" providerId="LiveId" clId="{300A3C86-5AA5-2C40-AE5C-693C9EDB54D4}" dt="2024-09-24T07:57:14.128" v="531" actId="26606"/>
          <ac:picMkLst>
            <pc:docMk/>
            <pc:sldMk cId="3687632324" sldId="310"/>
            <ac:picMk id="6" creationId="{610BAB0A-E3E1-AB26-E5E0-909548AD92DC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abrintcombr.sharepoint.com/sites/GERIG/Shared%20Documents/General/1.%20RIG/3.%20Reuni&#245;es/2.%20Apresenta&#231;&#245;es/2.%20Dados%20completo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abrintcombr-my.sharepoint.com/personal/kathleen_gomes_abrint_com_br/Documents/Documentos/Resposta%20BID%20V2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https://abrintcombr-my.sharepoint.com/personal/kathleen_gomes_abrint_com_br/Documents/Documentos/Resposta%20BID%20V2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oleObject" Target="https://abrintcombr.sharepoint.com/sites/GERIG/Shared%20Documents/General/1.%20RIG/3.%20Reuni&#245;es/2.%20Apresenta&#231;&#245;es/BID/Respostas%20BID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'[2. Dados completos.xlsx]Nacional'!$B$5</c:f>
              <c:strCache>
                <c:ptCount val="1"/>
                <c:pt idx="0">
                  <c:v> PMS </c:v>
                </c:pt>
              </c:strCache>
            </c:strRef>
          </c:tx>
          <c:spPr>
            <a:ln w="28575" cap="rnd">
              <a:solidFill>
                <a:schemeClr val="bg2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'[2. Dados completos.xlsx]Nacional'!$A$6:$A$179</c:f>
              <c:numCache>
                <c:formatCode>[$-416]mmm\-yy;@</c:formatCode>
                <c:ptCount val="109"/>
                <c:pt idx="0">
                  <c:v>42005</c:v>
                </c:pt>
                <c:pt idx="1">
                  <c:v>42036</c:v>
                </c:pt>
                <c:pt idx="2">
                  <c:v>42064</c:v>
                </c:pt>
                <c:pt idx="3">
                  <c:v>42095</c:v>
                </c:pt>
                <c:pt idx="4">
                  <c:v>42125</c:v>
                </c:pt>
                <c:pt idx="5">
                  <c:v>42156</c:v>
                </c:pt>
                <c:pt idx="6">
                  <c:v>42186</c:v>
                </c:pt>
                <c:pt idx="7">
                  <c:v>42217</c:v>
                </c:pt>
                <c:pt idx="8">
                  <c:v>42248</c:v>
                </c:pt>
                <c:pt idx="9">
                  <c:v>42278</c:v>
                </c:pt>
                <c:pt idx="10">
                  <c:v>42309</c:v>
                </c:pt>
                <c:pt idx="11">
                  <c:v>42339</c:v>
                </c:pt>
                <c:pt idx="12">
                  <c:v>42370</c:v>
                </c:pt>
                <c:pt idx="13">
                  <c:v>42401</c:v>
                </c:pt>
                <c:pt idx="14">
                  <c:v>42430</c:v>
                </c:pt>
                <c:pt idx="15">
                  <c:v>42461</c:v>
                </c:pt>
                <c:pt idx="16">
                  <c:v>42491</c:v>
                </c:pt>
                <c:pt idx="17">
                  <c:v>42522</c:v>
                </c:pt>
                <c:pt idx="18">
                  <c:v>42552</c:v>
                </c:pt>
                <c:pt idx="19">
                  <c:v>42583</c:v>
                </c:pt>
                <c:pt idx="20">
                  <c:v>42614</c:v>
                </c:pt>
                <c:pt idx="21">
                  <c:v>42644</c:v>
                </c:pt>
                <c:pt idx="22">
                  <c:v>42675</c:v>
                </c:pt>
                <c:pt idx="23">
                  <c:v>42705</c:v>
                </c:pt>
                <c:pt idx="24">
                  <c:v>42736</c:v>
                </c:pt>
                <c:pt idx="25">
                  <c:v>42767</c:v>
                </c:pt>
                <c:pt idx="26">
                  <c:v>42795</c:v>
                </c:pt>
                <c:pt idx="27">
                  <c:v>42826</c:v>
                </c:pt>
                <c:pt idx="28">
                  <c:v>42856</c:v>
                </c:pt>
                <c:pt idx="29">
                  <c:v>42887</c:v>
                </c:pt>
                <c:pt idx="30">
                  <c:v>42917</c:v>
                </c:pt>
                <c:pt idx="31">
                  <c:v>42948</c:v>
                </c:pt>
                <c:pt idx="32">
                  <c:v>42979</c:v>
                </c:pt>
                <c:pt idx="33">
                  <c:v>43009</c:v>
                </c:pt>
                <c:pt idx="34">
                  <c:v>43040</c:v>
                </c:pt>
                <c:pt idx="35">
                  <c:v>43070</c:v>
                </c:pt>
                <c:pt idx="36">
                  <c:v>43101</c:v>
                </c:pt>
                <c:pt idx="37">
                  <c:v>43132</c:v>
                </c:pt>
                <c:pt idx="38">
                  <c:v>43160</c:v>
                </c:pt>
                <c:pt idx="39">
                  <c:v>43191</c:v>
                </c:pt>
                <c:pt idx="40">
                  <c:v>43221</c:v>
                </c:pt>
                <c:pt idx="41">
                  <c:v>43252</c:v>
                </c:pt>
                <c:pt idx="42">
                  <c:v>43282</c:v>
                </c:pt>
                <c:pt idx="43">
                  <c:v>43313</c:v>
                </c:pt>
                <c:pt idx="44">
                  <c:v>43344</c:v>
                </c:pt>
                <c:pt idx="45">
                  <c:v>43374</c:v>
                </c:pt>
                <c:pt idx="46">
                  <c:v>43405</c:v>
                </c:pt>
                <c:pt idx="47">
                  <c:v>43435</c:v>
                </c:pt>
                <c:pt idx="48">
                  <c:v>43466</c:v>
                </c:pt>
                <c:pt idx="49">
                  <c:v>43497</c:v>
                </c:pt>
                <c:pt idx="50">
                  <c:v>43525</c:v>
                </c:pt>
                <c:pt idx="51">
                  <c:v>43556</c:v>
                </c:pt>
                <c:pt idx="52">
                  <c:v>43586</c:v>
                </c:pt>
                <c:pt idx="53">
                  <c:v>43617</c:v>
                </c:pt>
                <c:pt idx="54">
                  <c:v>43647</c:v>
                </c:pt>
                <c:pt idx="55">
                  <c:v>43678</c:v>
                </c:pt>
                <c:pt idx="56">
                  <c:v>43709</c:v>
                </c:pt>
                <c:pt idx="57">
                  <c:v>43739</c:v>
                </c:pt>
                <c:pt idx="58">
                  <c:v>43770</c:v>
                </c:pt>
                <c:pt idx="59">
                  <c:v>43800</c:v>
                </c:pt>
                <c:pt idx="60">
                  <c:v>43831</c:v>
                </c:pt>
                <c:pt idx="61">
                  <c:v>43862</c:v>
                </c:pt>
                <c:pt idx="62">
                  <c:v>43891</c:v>
                </c:pt>
                <c:pt idx="63">
                  <c:v>43922</c:v>
                </c:pt>
                <c:pt idx="64">
                  <c:v>43952</c:v>
                </c:pt>
                <c:pt idx="65">
                  <c:v>43983</c:v>
                </c:pt>
                <c:pt idx="66">
                  <c:v>44013</c:v>
                </c:pt>
                <c:pt idx="67">
                  <c:v>44044</c:v>
                </c:pt>
                <c:pt idx="68">
                  <c:v>44075</c:v>
                </c:pt>
                <c:pt idx="69">
                  <c:v>44105</c:v>
                </c:pt>
                <c:pt idx="70">
                  <c:v>44136</c:v>
                </c:pt>
                <c:pt idx="71">
                  <c:v>44166</c:v>
                </c:pt>
                <c:pt idx="72">
                  <c:v>44197</c:v>
                </c:pt>
                <c:pt idx="73">
                  <c:v>44228</c:v>
                </c:pt>
                <c:pt idx="74">
                  <c:v>44256</c:v>
                </c:pt>
                <c:pt idx="75">
                  <c:v>44287</c:v>
                </c:pt>
                <c:pt idx="76">
                  <c:v>44317</c:v>
                </c:pt>
                <c:pt idx="77">
                  <c:v>44348</c:v>
                </c:pt>
                <c:pt idx="78">
                  <c:v>44378</c:v>
                </c:pt>
                <c:pt idx="79">
                  <c:v>44409</c:v>
                </c:pt>
                <c:pt idx="80">
                  <c:v>44440</c:v>
                </c:pt>
                <c:pt idx="81">
                  <c:v>44470</c:v>
                </c:pt>
                <c:pt idx="82">
                  <c:v>44501</c:v>
                </c:pt>
                <c:pt idx="83">
                  <c:v>44531</c:v>
                </c:pt>
                <c:pt idx="84">
                  <c:v>44562</c:v>
                </c:pt>
                <c:pt idx="85">
                  <c:v>44593</c:v>
                </c:pt>
                <c:pt idx="86">
                  <c:v>44621</c:v>
                </c:pt>
                <c:pt idx="87">
                  <c:v>44652</c:v>
                </c:pt>
                <c:pt idx="88">
                  <c:v>44682</c:v>
                </c:pt>
                <c:pt idx="89">
                  <c:v>44713</c:v>
                </c:pt>
                <c:pt idx="90">
                  <c:v>44743</c:v>
                </c:pt>
                <c:pt idx="91">
                  <c:v>44774</c:v>
                </c:pt>
                <c:pt idx="92">
                  <c:v>44805</c:v>
                </c:pt>
                <c:pt idx="93">
                  <c:v>44835</c:v>
                </c:pt>
                <c:pt idx="94">
                  <c:v>44866</c:v>
                </c:pt>
                <c:pt idx="95">
                  <c:v>44896</c:v>
                </c:pt>
                <c:pt idx="96">
                  <c:v>44927</c:v>
                </c:pt>
                <c:pt idx="97">
                  <c:v>44958</c:v>
                </c:pt>
                <c:pt idx="98">
                  <c:v>44986</c:v>
                </c:pt>
                <c:pt idx="99">
                  <c:v>45017</c:v>
                </c:pt>
                <c:pt idx="100">
                  <c:v>45047</c:v>
                </c:pt>
                <c:pt idx="101">
                  <c:v>45078</c:v>
                </c:pt>
                <c:pt idx="102">
                  <c:v>45108</c:v>
                </c:pt>
                <c:pt idx="103">
                  <c:v>45139</c:v>
                </c:pt>
                <c:pt idx="104">
                  <c:v>45170</c:v>
                </c:pt>
                <c:pt idx="105">
                  <c:v>45200</c:v>
                </c:pt>
                <c:pt idx="106">
                  <c:v>45231</c:v>
                </c:pt>
                <c:pt idx="107">
                  <c:v>45261</c:v>
                </c:pt>
                <c:pt idx="108">
                  <c:v>45292</c:v>
                </c:pt>
              </c:numCache>
              <c:extLst/>
            </c:numRef>
          </c:cat>
          <c:val>
            <c:numRef>
              <c:f>'[2. Dados completos.xlsx]Nacional'!$B$6:$B$179</c:f>
              <c:numCache>
                <c:formatCode>#,##0</c:formatCode>
                <c:ptCount val="109"/>
                <c:pt idx="0">
                  <c:v>21477219</c:v>
                </c:pt>
                <c:pt idx="1">
                  <c:v>21574695</c:v>
                </c:pt>
                <c:pt idx="2">
                  <c:v>21682173</c:v>
                </c:pt>
                <c:pt idx="3">
                  <c:v>21776804</c:v>
                </c:pt>
                <c:pt idx="4">
                  <c:v>21899977</c:v>
                </c:pt>
                <c:pt idx="5">
                  <c:v>21961201</c:v>
                </c:pt>
                <c:pt idx="6">
                  <c:v>22077160</c:v>
                </c:pt>
                <c:pt idx="7">
                  <c:v>22175836</c:v>
                </c:pt>
                <c:pt idx="8">
                  <c:v>22260403</c:v>
                </c:pt>
                <c:pt idx="9">
                  <c:v>22314059</c:v>
                </c:pt>
                <c:pt idx="10">
                  <c:v>22324445</c:v>
                </c:pt>
                <c:pt idx="11">
                  <c:v>22290412</c:v>
                </c:pt>
                <c:pt idx="12">
                  <c:v>22362514</c:v>
                </c:pt>
                <c:pt idx="13">
                  <c:v>22417636</c:v>
                </c:pt>
                <c:pt idx="14">
                  <c:v>22575155</c:v>
                </c:pt>
                <c:pt idx="15">
                  <c:v>22644509</c:v>
                </c:pt>
                <c:pt idx="16">
                  <c:v>22696280</c:v>
                </c:pt>
                <c:pt idx="17">
                  <c:v>22828415</c:v>
                </c:pt>
                <c:pt idx="18">
                  <c:v>22916402</c:v>
                </c:pt>
                <c:pt idx="19">
                  <c:v>22967319</c:v>
                </c:pt>
                <c:pt idx="20">
                  <c:v>23018356</c:v>
                </c:pt>
                <c:pt idx="21">
                  <c:v>23074253</c:v>
                </c:pt>
                <c:pt idx="22">
                  <c:v>23084356</c:v>
                </c:pt>
                <c:pt idx="23">
                  <c:v>23039497</c:v>
                </c:pt>
                <c:pt idx="24">
                  <c:v>23042683</c:v>
                </c:pt>
                <c:pt idx="25">
                  <c:v>23084273</c:v>
                </c:pt>
                <c:pt idx="26">
                  <c:v>23159160</c:v>
                </c:pt>
                <c:pt idx="27">
                  <c:v>23223000</c:v>
                </c:pt>
                <c:pt idx="28">
                  <c:v>23263189</c:v>
                </c:pt>
                <c:pt idx="29">
                  <c:v>23331914</c:v>
                </c:pt>
                <c:pt idx="30">
                  <c:v>23412268</c:v>
                </c:pt>
                <c:pt idx="31">
                  <c:v>23464115</c:v>
                </c:pt>
                <c:pt idx="32">
                  <c:v>23509028</c:v>
                </c:pt>
                <c:pt idx="33">
                  <c:v>23532844</c:v>
                </c:pt>
                <c:pt idx="34">
                  <c:v>23572414</c:v>
                </c:pt>
                <c:pt idx="35">
                  <c:v>23561038</c:v>
                </c:pt>
                <c:pt idx="36">
                  <c:v>23569337</c:v>
                </c:pt>
                <c:pt idx="37">
                  <c:v>23599545</c:v>
                </c:pt>
                <c:pt idx="38">
                  <c:v>23648094</c:v>
                </c:pt>
                <c:pt idx="39">
                  <c:v>23697350</c:v>
                </c:pt>
                <c:pt idx="40">
                  <c:v>23725819</c:v>
                </c:pt>
                <c:pt idx="41">
                  <c:v>23751701</c:v>
                </c:pt>
                <c:pt idx="42">
                  <c:v>23782261</c:v>
                </c:pt>
                <c:pt idx="43">
                  <c:v>23840977</c:v>
                </c:pt>
                <c:pt idx="44">
                  <c:v>23850639</c:v>
                </c:pt>
                <c:pt idx="45">
                  <c:v>23853255</c:v>
                </c:pt>
                <c:pt idx="46">
                  <c:v>23387456</c:v>
                </c:pt>
                <c:pt idx="47">
                  <c:v>23776748</c:v>
                </c:pt>
                <c:pt idx="48">
                  <c:v>23723050</c:v>
                </c:pt>
                <c:pt idx="49">
                  <c:v>23658945</c:v>
                </c:pt>
                <c:pt idx="50">
                  <c:v>23642330</c:v>
                </c:pt>
                <c:pt idx="51">
                  <c:v>23602954</c:v>
                </c:pt>
                <c:pt idx="52">
                  <c:v>23549288</c:v>
                </c:pt>
                <c:pt idx="53">
                  <c:v>23477356</c:v>
                </c:pt>
                <c:pt idx="54">
                  <c:v>23387596</c:v>
                </c:pt>
                <c:pt idx="55">
                  <c:v>23306638</c:v>
                </c:pt>
                <c:pt idx="56">
                  <c:v>23186036</c:v>
                </c:pt>
                <c:pt idx="57">
                  <c:v>23058290</c:v>
                </c:pt>
                <c:pt idx="58">
                  <c:v>22899196</c:v>
                </c:pt>
                <c:pt idx="59">
                  <c:v>22681542</c:v>
                </c:pt>
                <c:pt idx="60">
                  <c:v>22520856</c:v>
                </c:pt>
                <c:pt idx="61">
                  <c:v>22454393</c:v>
                </c:pt>
                <c:pt idx="62">
                  <c:v>22415876</c:v>
                </c:pt>
                <c:pt idx="63">
                  <c:v>22362511</c:v>
                </c:pt>
                <c:pt idx="64">
                  <c:v>22289184</c:v>
                </c:pt>
                <c:pt idx="65">
                  <c:v>22251454</c:v>
                </c:pt>
                <c:pt idx="66">
                  <c:v>22249889</c:v>
                </c:pt>
                <c:pt idx="67">
                  <c:v>22255505</c:v>
                </c:pt>
                <c:pt idx="68">
                  <c:v>22255147</c:v>
                </c:pt>
                <c:pt idx="69">
                  <c:v>22251143</c:v>
                </c:pt>
                <c:pt idx="70">
                  <c:v>22218981</c:v>
                </c:pt>
                <c:pt idx="71">
                  <c:v>22186597</c:v>
                </c:pt>
                <c:pt idx="72">
                  <c:v>22122226</c:v>
                </c:pt>
                <c:pt idx="73">
                  <c:v>22160602</c:v>
                </c:pt>
                <c:pt idx="74">
                  <c:v>22181418</c:v>
                </c:pt>
                <c:pt idx="75">
                  <c:v>22172665</c:v>
                </c:pt>
                <c:pt idx="76">
                  <c:v>22176228</c:v>
                </c:pt>
                <c:pt idx="77">
                  <c:v>22165088</c:v>
                </c:pt>
                <c:pt idx="78">
                  <c:v>22177916</c:v>
                </c:pt>
                <c:pt idx="79">
                  <c:v>22176188</c:v>
                </c:pt>
                <c:pt idx="80">
                  <c:v>22183785</c:v>
                </c:pt>
                <c:pt idx="81">
                  <c:v>22173729</c:v>
                </c:pt>
                <c:pt idx="82">
                  <c:v>22133292</c:v>
                </c:pt>
                <c:pt idx="83">
                  <c:v>22103333</c:v>
                </c:pt>
                <c:pt idx="84">
                  <c:v>22071441</c:v>
                </c:pt>
                <c:pt idx="85">
                  <c:v>22062627</c:v>
                </c:pt>
                <c:pt idx="86">
                  <c:v>22079225</c:v>
                </c:pt>
                <c:pt idx="87">
                  <c:v>22070798</c:v>
                </c:pt>
                <c:pt idx="88">
                  <c:v>21926650</c:v>
                </c:pt>
                <c:pt idx="89">
                  <c:v>22076608</c:v>
                </c:pt>
                <c:pt idx="90">
                  <c:v>22091919</c:v>
                </c:pt>
                <c:pt idx="91">
                  <c:v>22101933</c:v>
                </c:pt>
                <c:pt idx="92">
                  <c:v>22106697</c:v>
                </c:pt>
                <c:pt idx="93">
                  <c:v>22107212</c:v>
                </c:pt>
                <c:pt idx="94">
                  <c:v>22119796</c:v>
                </c:pt>
                <c:pt idx="95">
                  <c:v>22134383</c:v>
                </c:pt>
                <c:pt idx="96">
                  <c:v>22167319</c:v>
                </c:pt>
                <c:pt idx="97">
                  <c:v>22127177</c:v>
                </c:pt>
                <c:pt idx="98">
                  <c:v>22159022</c:v>
                </c:pt>
                <c:pt idx="99">
                  <c:v>22174378</c:v>
                </c:pt>
                <c:pt idx="100">
                  <c:v>22208005</c:v>
                </c:pt>
                <c:pt idx="101">
                  <c:v>22216068</c:v>
                </c:pt>
                <c:pt idx="102">
                  <c:v>22213008</c:v>
                </c:pt>
                <c:pt idx="103">
                  <c:v>22237637</c:v>
                </c:pt>
                <c:pt idx="104">
                  <c:v>22259708</c:v>
                </c:pt>
                <c:pt idx="105">
                  <c:v>22286438</c:v>
                </c:pt>
                <c:pt idx="106">
                  <c:v>22319905</c:v>
                </c:pt>
                <c:pt idx="107">
                  <c:v>22336929</c:v>
                </c:pt>
                <c:pt idx="108">
                  <c:v>22398847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0-A816-4DC1-8474-57B5EEC359D1}"/>
            </c:ext>
          </c:extLst>
        </c:ser>
        <c:ser>
          <c:idx val="1"/>
          <c:order val="1"/>
          <c:tx>
            <c:strRef>
              <c:f>'[2. Dados completos.xlsx]Nacional'!$C$5</c:f>
              <c:strCache>
                <c:ptCount val="1"/>
                <c:pt idx="0">
                  <c:v> PPP </c:v>
                </c:pt>
              </c:strCache>
            </c:strRef>
          </c:tx>
          <c:spPr>
            <a:ln w="28575" cap="rnd">
              <a:solidFill>
                <a:srgbClr val="2B7C3C"/>
              </a:solidFill>
              <a:round/>
            </a:ln>
            <a:effectLst/>
          </c:spPr>
          <c:marker>
            <c:symbol val="none"/>
          </c:marker>
          <c:cat>
            <c:numRef>
              <c:f>'[2. Dados completos.xlsx]Nacional'!$A$6:$A$179</c:f>
              <c:numCache>
                <c:formatCode>[$-416]mmm\-yy;@</c:formatCode>
                <c:ptCount val="109"/>
                <c:pt idx="0">
                  <c:v>42005</c:v>
                </c:pt>
                <c:pt idx="1">
                  <c:v>42036</c:v>
                </c:pt>
                <c:pt idx="2">
                  <c:v>42064</c:v>
                </c:pt>
                <c:pt idx="3">
                  <c:v>42095</c:v>
                </c:pt>
                <c:pt idx="4">
                  <c:v>42125</c:v>
                </c:pt>
                <c:pt idx="5">
                  <c:v>42156</c:v>
                </c:pt>
                <c:pt idx="6">
                  <c:v>42186</c:v>
                </c:pt>
                <c:pt idx="7">
                  <c:v>42217</c:v>
                </c:pt>
                <c:pt idx="8">
                  <c:v>42248</c:v>
                </c:pt>
                <c:pt idx="9">
                  <c:v>42278</c:v>
                </c:pt>
                <c:pt idx="10">
                  <c:v>42309</c:v>
                </c:pt>
                <c:pt idx="11">
                  <c:v>42339</c:v>
                </c:pt>
                <c:pt idx="12">
                  <c:v>42370</c:v>
                </c:pt>
                <c:pt idx="13">
                  <c:v>42401</c:v>
                </c:pt>
                <c:pt idx="14">
                  <c:v>42430</c:v>
                </c:pt>
                <c:pt idx="15">
                  <c:v>42461</c:v>
                </c:pt>
                <c:pt idx="16">
                  <c:v>42491</c:v>
                </c:pt>
                <c:pt idx="17">
                  <c:v>42522</c:v>
                </c:pt>
                <c:pt idx="18">
                  <c:v>42552</c:v>
                </c:pt>
                <c:pt idx="19">
                  <c:v>42583</c:v>
                </c:pt>
                <c:pt idx="20">
                  <c:v>42614</c:v>
                </c:pt>
                <c:pt idx="21">
                  <c:v>42644</c:v>
                </c:pt>
                <c:pt idx="22">
                  <c:v>42675</c:v>
                </c:pt>
                <c:pt idx="23">
                  <c:v>42705</c:v>
                </c:pt>
                <c:pt idx="24">
                  <c:v>42736</c:v>
                </c:pt>
                <c:pt idx="25">
                  <c:v>42767</c:v>
                </c:pt>
                <c:pt idx="26">
                  <c:v>42795</c:v>
                </c:pt>
                <c:pt idx="27">
                  <c:v>42826</c:v>
                </c:pt>
                <c:pt idx="28">
                  <c:v>42856</c:v>
                </c:pt>
                <c:pt idx="29">
                  <c:v>42887</c:v>
                </c:pt>
                <c:pt idx="30">
                  <c:v>42917</c:v>
                </c:pt>
                <c:pt idx="31">
                  <c:v>42948</c:v>
                </c:pt>
                <c:pt idx="32">
                  <c:v>42979</c:v>
                </c:pt>
                <c:pt idx="33">
                  <c:v>43009</c:v>
                </c:pt>
                <c:pt idx="34">
                  <c:v>43040</c:v>
                </c:pt>
                <c:pt idx="35">
                  <c:v>43070</c:v>
                </c:pt>
                <c:pt idx="36">
                  <c:v>43101</c:v>
                </c:pt>
                <c:pt idx="37">
                  <c:v>43132</c:v>
                </c:pt>
                <c:pt idx="38">
                  <c:v>43160</c:v>
                </c:pt>
                <c:pt idx="39">
                  <c:v>43191</c:v>
                </c:pt>
                <c:pt idx="40">
                  <c:v>43221</c:v>
                </c:pt>
                <c:pt idx="41">
                  <c:v>43252</c:v>
                </c:pt>
                <c:pt idx="42">
                  <c:v>43282</c:v>
                </c:pt>
                <c:pt idx="43">
                  <c:v>43313</c:v>
                </c:pt>
                <c:pt idx="44">
                  <c:v>43344</c:v>
                </c:pt>
                <c:pt idx="45">
                  <c:v>43374</c:v>
                </c:pt>
                <c:pt idx="46">
                  <c:v>43405</c:v>
                </c:pt>
                <c:pt idx="47">
                  <c:v>43435</c:v>
                </c:pt>
                <c:pt idx="48">
                  <c:v>43466</c:v>
                </c:pt>
                <c:pt idx="49">
                  <c:v>43497</c:v>
                </c:pt>
                <c:pt idx="50">
                  <c:v>43525</c:v>
                </c:pt>
                <c:pt idx="51">
                  <c:v>43556</c:v>
                </c:pt>
                <c:pt idx="52">
                  <c:v>43586</c:v>
                </c:pt>
                <c:pt idx="53">
                  <c:v>43617</c:v>
                </c:pt>
                <c:pt idx="54">
                  <c:v>43647</c:v>
                </c:pt>
                <c:pt idx="55">
                  <c:v>43678</c:v>
                </c:pt>
                <c:pt idx="56">
                  <c:v>43709</c:v>
                </c:pt>
                <c:pt idx="57">
                  <c:v>43739</c:v>
                </c:pt>
                <c:pt idx="58">
                  <c:v>43770</c:v>
                </c:pt>
                <c:pt idx="59">
                  <c:v>43800</c:v>
                </c:pt>
                <c:pt idx="60">
                  <c:v>43831</c:v>
                </c:pt>
                <c:pt idx="61">
                  <c:v>43862</c:v>
                </c:pt>
                <c:pt idx="62">
                  <c:v>43891</c:v>
                </c:pt>
                <c:pt idx="63">
                  <c:v>43922</c:v>
                </c:pt>
                <c:pt idx="64">
                  <c:v>43952</c:v>
                </c:pt>
                <c:pt idx="65">
                  <c:v>43983</c:v>
                </c:pt>
                <c:pt idx="66">
                  <c:v>44013</c:v>
                </c:pt>
                <c:pt idx="67">
                  <c:v>44044</c:v>
                </c:pt>
                <c:pt idx="68">
                  <c:v>44075</c:v>
                </c:pt>
                <c:pt idx="69">
                  <c:v>44105</c:v>
                </c:pt>
                <c:pt idx="70">
                  <c:v>44136</c:v>
                </c:pt>
                <c:pt idx="71">
                  <c:v>44166</c:v>
                </c:pt>
                <c:pt idx="72">
                  <c:v>44197</c:v>
                </c:pt>
                <c:pt idx="73">
                  <c:v>44228</c:v>
                </c:pt>
                <c:pt idx="74">
                  <c:v>44256</c:v>
                </c:pt>
                <c:pt idx="75">
                  <c:v>44287</c:v>
                </c:pt>
                <c:pt idx="76">
                  <c:v>44317</c:v>
                </c:pt>
                <c:pt idx="77">
                  <c:v>44348</c:v>
                </c:pt>
                <c:pt idx="78">
                  <c:v>44378</c:v>
                </c:pt>
                <c:pt idx="79">
                  <c:v>44409</c:v>
                </c:pt>
                <c:pt idx="80">
                  <c:v>44440</c:v>
                </c:pt>
                <c:pt idx="81">
                  <c:v>44470</c:v>
                </c:pt>
                <c:pt idx="82">
                  <c:v>44501</c:v>
                </c:pt>
                <c:pt idx="83">
                  <c:v>44531</c:v>
                </c:pt>
                <c:pt idx="84">
                  <c:v>44562</c:v>
                </c:pt>
                <c:pt idx="85">
                  <c:v>44593</c:v>
                </c:pt>
                <c:pt idx="86">
                  <c:v>44621</c:v>
                </c:pt>
                <c:pt idx="87">
                  <c:v>44652</c:v>
                </c:pt>
                <c:pt idx="88">
                  <c:v>44682</c:v>
                </c:pt>
                <c:pt idx="89">
                  <c:v>44713</c:v>
                </c:pt>
                <c:pt idx="90">
                  <c:v>44743</c:v>
                </c:pt>
                <c:pt idx="91">
                  <c:v>44774</c:v>
                </c:pt>
                <c:pt idx="92">
                  <c:v>44805</c:v>
                </c:pt>
                <c:pt idx="93">
                  <c:v>44835</c:v>
                </c:pt>
                <c:pt idx="94">
                  <c:v>44866</c:v>
                </c:pt>
                <c:pt idx="95">
                  <c:v>44896</c:v>
                </c:pt>
                <c:pt idx="96">
                  <c:v>44927</c:v>
                </c:pt>
                <c:pt idx="97">
                  <c:v>44958</c:v>
                </c:pt>
                <c:pt idx="98">
                  <c:v>44986</c:v>
                </c:pt>
                <c:pt idx="99">
                  <c:v>45017</c:v>
                </c:pt>
                <c:pt idx="100">
                  <c:v>45047</c:v>
                </c:pt>
                <c:pt idx="101">
                  <c:v>45078</c:v>
                </c:pt>
                <c:pt idx="102">
                  <c:v>45108</c:v>
                </c:pt>
                <c:pt idx="103">
                  <c:v>45139</c:v>
                </c:pt>
                <c:pt idx="104">
                  <c:v>45170</c:v>
                </c:pt>
                <c:pt idx="105">
                  <c:v>45200</c:v>
                </c:pt>
                <c:pt idx="106">
                  <c:v>45231</c:v>
                </c:pt>
                <c:pt idx="107">
                  <c:v>45261</c:v>
                </c:pt>
                <c:pt idx="108">
                  <c:v>45292</c:v>
                </c:pt>
              </c:numCache>
              <c:extLst/>
            </c:numRef>
          </c:cat>
          <c:val>
            <c:numRef>
              <c:f>'[2. Dados completos.xlsx]Nacional'!$C$6:$C$179</c:f>
              <c:numCache>
                <c:formatCode>#,##0</c:formatCode>
                <c:ptCount val="109"/>
                <c:pt idx="0">
                  <c:v>2676316</c:v>
                </c:pt>
                <c:pt idx="1">
                  <c:v>2824789</c:v>
                </c:pt>
                <c:pt idx="2">
                  <c:v>2864863</c:v>
                </c:pt>
                <c:pt idx="3">
                  <c:v>2918875</c:v>
                </c:pt>
                <c:pt idx="4">
                  <c:v>2979703</c:v>
                </c:pt>
                <c:pt idx="5">
                  <c:v>3002025</c:v>
                </c:pt>
                <c:pt idx="6">
                  <c:v>3035407</c:v>
                </c:pt>
                <c:pt idx="7">
                  <c:v>3084615</c:v>
                </c:pt>
                <c:pt idx="8">
                  <c:v>3196309</c:v>
                </c:pt>
                <c:pt idx="9">
                  <c:v>3208517</c:v>
                </c:pt>
                <c:pt idx="10">
                  <c:v>3115644</c:v>
                </c:pt>
                <c:pt idx="11">
                  <c:v>3200296</c:v>
                </c:pt>
                <c:pt idx="12">
                  <c:v>3141093</c:v>
                </c:pt>
                <c:pt idx="13">
                  <c:v>3218033</c:v>
                </c:pt>
                <c:pt idx="14">
                  <c:v>3242521</c:v>
                </c:pt>
                <c:pt idx="15">
                  <c:v>3265183</c:v>
                </c:pt>
                <c:pt idx="16">
                  <c:v>3362241</c:v>
                </c:pt>
                <c:pt idx="17">
                  <c:v>3361594</c:v>
                </c:pt>
                <c:pt idx="18">
                  <c:v>3446781</c:v>
                </c:pt>
                <c:pt idx="19">
                  <c:v>3557405</c:v>
                </c:pt>
                <c:pt idx="20">
                  <c:v>3578684</c:v>
                </c:pt>
                <c:pt idx="21">
                  <c:v>3622427</c:v>
                </c:pt>
                <c:pt idx="22">
                  <c:v>3667824</c:v>
                </c:pt>
                <c:pt idx="23">
                  <c:v>3719887</c:v>
                </c:pt>
                <c:pt idx="24">
                  <c:v>3829074</c:v>
                </c:pt>
                <c:pt idx="25">
                  <c:v>3900132</c:v>
                </c:pt>
                <c:pt idx="26">
                  <c:v>4112038</c:v>
                </c:pt>
                <c:pt idx="27">
                  <c:v>4132651</c:v>
                </c:pt>
                <c:pt idx="28">
                  <c:v>4269045</c:v>
                </c:pt>
                <c:pt idx="29">
                  <c:v>4479357</c:v>
                </c:pt>
                <c:pt idx="30">
                  <c:v>4605258</c:v>
                </c:pt>
                <c:pt idx="31">
                  <c:v>4660800</c:v>
                </c:pt>
                <c:pt idx="32">
                  <c:v>4736054</c:v>
                </c:pt>
                <c:pt idx="33">
                  <c:v>4937547</c:v>
                </c:pt>
                <c:pt idx="34">
                  <c:v>5052875</c:v>
                </c:pt>
                <c:pt idx="35">
                  <c:v>5346829</c:v>
                </c:pt>
                <c:pt idx="36">
                  <c:v>5767803</c:v>
                </c:pt>
                <c:pt idx="37">
                  <c:v>5852043</c:v>
                </c:pt>
                <c:pt idx="38">
                  <c:v>6082595</c:v>
                </c:pt>
                <c:pt idx="39">
                  <c:v>6285619</c:v>
                </c:pt>
                <c:pt idx="40">
                  <c:v>6443045</c:v>
                </c:pt>
                <c:pt idx="41">
                  <c:v>6658050</c:v>
                </c:pt>
                <c:pt idx="42">
                  <c:v>6854861</c:v>
                </c:pt>
                <c:pt idx="43">
                  <c:v>6945769</c:v>
                </c:pt>
                <c:pt idx="44">
                  <c:v>7050582</c:v>
                </c:pt>
                <c:pt idx="45">
                  <c:v>7246319</c:v>
                </c:pt>
                <c:pt idx="46">
                  <c:v>7894936</c:v>
                </c:pt>
                <c:pt idx="47">
                  <c:v>7456256</c:v>
                </c:pt>
                <c:pt idx="48">
                  <c:v>7680136</c:v>
                </c:pt>
                <c:pt idx="49">
                  <c:v>7929390</c:v>
                </c:pt>
                <c:pt idx="50">
                  <c:v>8173785</c:v>
                </c:pt>
                <c:pt idx="51">
                  <c:v>8266448</c:v>
                </c:pt>
                <c:pt idx="52">
                  <c:v>8667607</c:v>
                </c:pt>
                <c:pt idx="53">
                  <c:v>8903931</c:v>
                </c:pt>
                <c:pt idx="54">
                  <c:v>9287185</c:v>
                </c:pt>
                <c:pt idx="55">
                  <c:v>9602176</c:v>
                </c:pt>
                <c:pt idx="56">
                  <c:v>9749282</c:v>
                </c:pt>
                <c:pt idx="57">
                  <c:v>10083194</c:v>
                </c:pt>
                <c:pt idx="58">
                  <c:v>9656472</c:v>
                </c:pt>
                <c:pt idx="59">
                  <c:v>10225456</c:v>
                </c:pt>
                <c:pt idx="60">
                  <c:v>10417063</c:v>
                </c:pt>
                <c:pt idx="61">
                  <c:v>10721515</c:v>
                </c:pt>
                <c:pt idx="62">
                  <c:v>10800892</c:v>
                </c:pt>
                <c:pt idx="63">
                  <c:v>11219662</c:v>
                </c:pt>
                <c:pt idx="64">
                  <c:v>11612536</c:v>
                </c:pt>
                <c:pt idx="65">
                  <c:v>12067567</c:v>
                </c:pt>
                <c:pt idx="66">
                  <c:v>12461360</c:v>
                </c:pt>
                <c:pt idx="67">
                  <c:v>12791688</c:v>
                </c:pt>
                <c:pt idx="68">
                  <c:v>13388612</c:v>
                </c:pt>
                <c:pt idx="69">
                  <c:v>13591911</c:v>
                </c:pt>
                <c:pt idx="70">
                  <c:v>13998042</c:v>
                </c:pt>
                <c:pt idx="71">
                  <c:v>14158073</c:v>
                </c:pt>
                <c:pt idx="72">
                  <c:v>14580700</c:v>
                </c:pt>
                <c:pt idx="73">
                  <c:v>15010849</c:v>
                </c:pt>
                <c:pt idx="74">
                  <c:v>15551063</c:v>
                </c:pt>
                <c:pt idx="75">
                  <c:v>16121380</c:v>
                </c:pt>
                <c:pt idx="76">
                  <c:v>16863852</c:v>
                </c:pt>
                <c:pt idx="77">
                  <c:v>17180506</c:v>
                </c:pt>
                <c:pt idx="78">
                  <c:v>17862588</c:v>
                </c:pt>
                <c:pt idx="79">
                  <c:v>18277246</c:v>
                </c:pt>
                <c:pt idx="80">
                  <c:v>18469047</c:v>
                </c:pt>
                <c:pt idx="81">
                  <c:v>18783074</c:v>
                </c:pt>
                <c:pt idx="82">
                  <c:v>18971654</c:v>
                </c:pt>
                <c:pt idx="83">
                  <c:v>19554100</c:v>
                </c:pt>
                <c:pt idx="84">
                  <c:v>19645400</c:v>
                </c:pt>
                <c:pt idx="85">
                  <c:v>19811005</c:v>
                </c:pt>
                <c:pt idx="86">
                  <c:v>20689692</c:v>
                </c:pt>
                <c:pt idx="87">
                  <c:v>20608350</c:v>
                </c:pt>
                <c:pt idx="88">
                  <c:v>20433827</c:v>
                </c:pt>
                <c:pt idx="89">
                  <c:v>21102583</c:v>
                </c:pt>
                <c:pt idx="90">
                  <c:v>21447667</c:v>
                </c:pt>
                <c:pt idx="91">
                  <c:v>22062986</c:v>
                </c:pt>
                <c:pt idx="92">
                  <c:v>22067615</c:v>
                </c:pt>
                <c:pt idx="93">
                  <c:v>22648393</c:v>
                </c:pt>
                <c:pt idx="94">
                  <c:v>22624140</c:v>
                </c:pt>
                <c:pt idx="95">
                  <c:v>23225088</c:v>
                </c:pt>
                <c:pt idx="96">
                  <c:v>23426588</c:v>
                </c:pt>
                <c:pt idx="97">
                  <c:v>23990097</c:v>
                </c:pt>
                <c:pt idx="98">
                  <c:v>24344443</c:v>
                </c:pt>
                <c:pt idx="99">
                  <c:v>24389588</c:v>
                </c:pt>
                <c:pt idx="100">
                  <c:v>24755466</c:v>
                </c:pt>
                <c:pt idx="101">
                  <c:v>24894642</c:v>
                </c:pt>
                <c:pt idx="102">
                  <c:v>25198163</c:v>
                </c:pt>
                <c:pt idx="103">
                  <c:v>25593310</c:v>
                </c:pt>
                <c:pt idx="104">
                  <c:v>25612947</c:v>
                </c:pt>
                <c:pt idx="105">
                  <c:v>26076261</c:v>
                </c:pt>
                <c:pt idx="106">
                  <c:v>26066094</c:v>
                </c:pt>
                <c:pt idx="107">
                  <c:v>26083171</c:v>
                </c:pt>
                <c:pt idx="108">
                  <c:v>26195065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1-A816-4DC1-8474-57B5EEC359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78679184"/>
        <c:axId val="178688304"/>
        <c:extLst>
          <c:ext xmlns:c15="http://schemas.microsoft.com/office/drawing/2012/chart" uri="{02D57815-91ED-43cb-92C2-25804820EDAC}">
            <c15:filteredLine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'[2. Dados completos.xlsx]Nacional'!$D$5</c15:sqref>
                        </c15:formulaRef>
                      </c:ext>
                    </c:extLst>
                    <c:strCache>
                      <c:ptCount val="1"/>
                      <c:pt idx="0">
                        <c:v> TOTAL </c:v>
                      </c:pt>
                    </c:strCache>
                  </c:strRef>
                </c:tx>
                <c:spPr>
                  <a:ln w="28575" cap="rnd">
                    <a:solidFill>
                      <a:schemeClr val="accent3"/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numRef>
                    <c:extLst>
                      <c:ext uri="{02D57815-91ED-43cb-92C2-25804820EDAC}">
                        <c15:formulaRef>
                          <c15:sqref>'[2. Dados completos.xlsx]Nacional'!$A$6:$A$179</c15:sqref>
                        </c15:formulaRef>
                      </c:ext>
                    </c:extLst>
                    <c:numCache>
                      <c:formatCode>[$-416]mmm\-yy;@</c:formatCode>
                      <c:ptCount val="109"/>
                      <c:pt idx="0">
                        <c:v>42005</c:v>
                      </c:pt>
                      <c:pt idx="1">
                        <c:v>42036</c:v>
                      </c:pt>
                      <c:pt idx="2">
                        <c:v>42064</c:v>
                      </c:pt>
                      <c:pt idx="3">
                        <c:v>42095</c:v>
                      </c:pt>
                      <c:pt idx="4">
                        <c:v>42125</c:v>
                      </c:pt>
                      <c:pt idx="5">
                        <c:v>42156</c:v>
                      </c:pt>
                      <c:pt idx="6">
                        <c:v>42186</c:v>
                      </c:pt>
                      <c:pt idx="7">
                        <c:v>42217</c:v>
                      </c:pt>
                      <c:pt idx="8">
                        <c:v>42248</c:v>
                      </c:pt>
                      <c:pt idx="9">
                        <c:v>42278</c:v>
                      </c:pt>
                      <c:pt idx="10">
                        <c:v>42309</c:v>
                      </c:pt>
                      <c:pt idx="11">
                        <c:v>42339</c:v>
                      </c:pt>
                      <c:pt idx="12">
                        <c:v>42370</c:v>
                      </c:pt>
                      <c:pt idx="13">
                        <c:v>42401</c:v>
                      </c:pt>
                      <c:pt idx="14">
                        <c:v>42430</c:v>
                      </c:pt>
                      <c:pt idx="15">
                        <c:v>42461</c:v>
                      </c:pt>
                      <c:pt idx="16">
                        <c:v>42491</c:v>
                      </c:pt>
                      <c:pt idx="17">
                        <c:v>42522</c:v>
                      </c:pt>
                      <c:pt idx="18">
                        <c:v>42552</c:v>
                      </c:pt>
                      <c:pt idx="19">
                        <c:v>42583</c:v>
                      </c:pt>
                      <c:pt idx="20">
                        <c:v>42614</c:v>
                      </c:pt>
                      <c:pt idx="21">
                        <c:v>42644</c:v>
                      </c:pt>
                      <c:pt idx="22">
                        <c:v>42675</c:v>
                      </c:pt>
                      <c:pt idx="23">
                        <c:v>42705</c:v>
                      </c:pt>
                      <c:pt idx="24">
                        <c:v>42736</c:v>
                      </c:pt>
                      <c:pt idx="25">
                        <c:v>42767</c:v>
                      </c:pt>
                      <c:pt idx="26">
                        <c:v>42795</c:v>
                      </c:pt>
                      <c:pt idx="27">
                        <c:v>42826</c:v>
                      </c:pt>
                      <c:pt idx="28">
                        <c:v>42856</c:v>
                      </c:pt>
                      <c:pt idx="29">
                        <c:v>42887</c:v>
                      </c:pt>
                      <c:pt idx="30">
                        <c:v>42917</c:v>
                      </c:pt>
                      <c:pt idx="31">
                        <c:v>42948</c:v>
                      </c:pt>
                      <c:pt idx="32">
                        <c:v>42979</c:v>
                      </c:pt>
                      <c:pt idx="33">
                        <c:v>43009</c:v>
                      </c:pt>
                      <c:pt idx="34">
                        <c:v>43040</c:v>
                      </c:pt>
                      <c:pt idx="35">
                        <c:v>43070</c:v>
                      </c:pt>
                      <c:pt idx="36">
                        <c:v>43101</c:v>
                      </c:pt>
                      <c:pt idx="37">
                        <c:v>43132</c:v>
                      </c:pt>
                      <c:pt idx="38">
                        <c:v>43160</c:v>
                      </c:pt>
                      <c:pt idx="39">
                        <c:v>43191</c:v>
                      </c:pt>
                      <c:pt idx="40">
                        <c:v>43221</c:v>
                      </c:pt>
                      <c:pt idx="41">
                        <c:v>43252</c:v>
                      </c:pt>
                      <c:pt idx="42">
                        <c:v>43282</c:v>
                      </c:pt>
                      <c:pt idx="43">
                        <c:v>43313</c:v>
                      </c:pt>
                      <c:pt idx="44">
                        <c:v>43344</c:v>
                      </c:pt>
                      <c:pt idx="45">
                        <c:v>43374</c:v>
                      </c:pt>
                      <c:pt idx="46">
                        <c:v>43405</c:v>
                      </c:pt>
                      <c:pt idx="47">
                        <c:v>43435</c:v>
                      </c:pt>
                      <c:pt idx="48">
                        <c:v>43466</c:v>
                      </c:pt>
                      <c:pt idx="49">
                        <c:v>43497</c:v>
                      </c:pt>
                      <c:pt idx="50">
                        <c:v>43525</c:v>
                      </c:pt>
                      <c:pt idx="51">
                        <c:v>43556</c:v>
                      </c:pt>
                      <c:pt idx="52">
                        <c:v>43586</c:v>
                      </c:pt>
                      <c:pt idx="53">
                        <c:v>43617</c:v>
                      </c:pt>
                      <c:pt idx="54">
                        <c:v>43647</c:v>
                      </c:pt>
                      <c:pt idx="55">
                        <c:v>43678</c:v>
                      </c:pt>
                      <c:pt idx="56">
                        <c:v>43709</c:v>
                      </c:pt>
                      <c:pt idx="57">
                        <c:v>43739</c:v>
                      </c:pt>
                      <c:pt idx="58">
                        <c:v>43770</c:v>
                      </c:pt>
                      <c:pt idx="59">
                        <c:v>43800</c:v>
                      </c:pt>
                      <c:pt idx="60">
                        <c:v>43831</c:v>
                      </c:pt>
                      <c:pt idx="61">
                        <c:v>43862</c:v>
                      </c:pt>
                      <c:pt idx="62">
                        <c:v>43891</c:v>
                      </c:pt>
                      <c:pt idx="63">
                        <c:v>43922</c:v>
                      </c:pt>
                      <c:pt idx="64">
                        <c:v>43952</c:v>
                      </c:pt>
                      <c:pt idx="65">
                        <c:v>43983</c:v>
                      </c:pt>
                      <c:pt idx="66">
                        <c:v>44013</c:v>
                      </c:pt>
                      <c:pt idx="67">
                        <c:v>44044</c:v>
                      </c:pt>
                      <c:pt idx="68">
                        <c:v>44075</c:v>
                      </c:pt>
                      <c:pt idx="69">
                        <c:v>44105</c:v>
                      </c:pt>
                      <c:pt idx="70">
                        <c:v>44136</c:v>
                      </c:pt>
                      <c:pt idx="71">
                        <c:v>44166</c:v>
                      </c:pt>
                      <c:pt idx="72">
                        <c:v>44197</c:v>
                      </c:pt>
                      <c:pt idx="73">
                        <c:v>44228</c:v>
                      </c:pt>
                      <c:pt idx="74">
                        <c:v>44256</c:v>
                      </c:pt>
                      <c:pt idx="75">
                        <c:v>44287</c:v>
                      </c:pt>
                      <c:pt idx="76">
                        <c:v>44317</c:v>
                      </c:pt>
                      <c:pt idx="77">
                        <c:v>44348</c:v>
                      </c:pt>
                      <c:pt idx="78">
                        <c:v>44378</c:v>
                      </c:pt>
                      <c:pt idx="79">
                        <c:v>44409</c:v>
                      </c:pt>
                      <c:pt idx="80">
                        <c:v>44440</c:v>
                      </c:pt>
                      <c:pt idx="81">
                        <c:v>44470</c:v>
                      </c:pt>
                      <c:pt idx="82">
                        <c:v>44501</c:v>
                      </c:pt>
                      <c:pt idx="83">
                        <c:v>44531</c:v>
                      </c:pt>
                      <c:pt idx="84">
                        <c:v>44562</c:v>
                      </c:pt>
                      <c:pt idx="85">
                        <c:v>44593</c:v>
                      </c:pt>
                      <c:pt idx="86">
                        <c:v>44621</c:v>
                      </c:pt>
                      <c:pt idx="87">
                        <c:v>44652</c:v>
                      </c:pt>
                      <c:pt idx="88">
                        <c:v>44682</c:v>
                      </c:pt>
                      <c:pt idx="89">
                        <c:v>44713</c:v>
                      </c:pt>
                      <c:pt idx="90">
                        <c:v>44743</c:v>
                      </c:pt>
                      <c:pt idx="91">
                        <c:v>44774</c:v>
                      </c:pt>
                      <c:pt idx="92">
                        <c:v>44805</c:v>
                      </c:pt>
                      <c:pt idx="93">
                        <c:v>44835</c:v>
                      </c:pt>
                      <c:pt idx="94">
                        <c:v>44866</c:v>
                      </c:pt>
                      <c:pt idx="95">
                        <c:v>44896</c:v>
                      </c:pt>
                      <c:pt idx="96">
                        <c:v>44927</c:v>
                      </c:pt>
                      <c:pt idx="97">
                        <c:v>44958</c:v>
                      </c:pt>
                      <c:pt idx="98">
                        <c:v>44986</c:v>
                      </c:pt>
                      <c:pt idx="99">
                        <c:v>45017</c:v>
                      </c:pt>
                      <c:pt idx="100">
                        <c:v>45047</c:v>
                      </c:pt>
                      <c:pt idx="101">
                        <c:v>45078</c:v>
                      </c:pt>
                      <c:pt idx="102">
                        <c:v>45108</c:v>
                      </c:pt>
                      <c:pt idx="103">
                        <c:v>45139</c:v>
                      </c:pt>
                      <c:pt idx="104">
                        <c:v>45170</c:v>
                      </c:pt>
                      <c:pt idx="105">
                        <c:v>45200</c:v>
                      </c:pt>
                      <c:pt idx="106">
                        <c:v>45231</c:v>
                      </c:pt>
                      <c:pt idx="107">
                        <c:v>45261</c:v>
                      </c:pt>
                      <c:pt idx="108">
                        <c:v>45292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'[2. Dados completos.xlsx]Nacional'!$D$6:$D$179</c15:sqref>
                        </c15:formulaRef>
                      </c:ext>
                    </c:extLst>
                    <c:numCache>
                      <c:formatCode>_(* #,##0_);_(* \(#,##0\);_(* "-"_);_(@_)</c:formatCode>
                      <c:ptCount val="109"/>
                      <c:pt idx="0">
                        <c:v>24153535</c:v>
                      </c:pt>
                      <c:pt idx="1">
                        <c:v>24399484</c:v>
                      </c:pt>
                      <c:pt idx="2">
                        <c:v>24547036</c:v>
                      </c:pt>
                      <c:pt idx="3">
                        <c:v>24695679</c:v>
                      </c:pt>
                      <c:pt idx="4">
                        <c:v>24879680</c:v>
                      </c:pt>
                      <c:pt idx="5">
                        <c:v>24963226</c:v>
                      </c:pt>
                      <c:pt idx="6">
                        <c:v>25112567</c:v>
                      </c:pt>
                      <c:pt idx="7">
                        <c:v>25260451</c:v>
                      </c:pt>
                      <c:pt idx="8">
                        <c:v>25456712</c:v>
                      </c:pt>
                      <c:pt idx="9">
                        <c:v>25522576</c:v>
                      </c:pt>
                      <c:pt idx="10">
                        <c:v>25440089</c:v>
                      </c:pt>
                      <c:pt idx="11">
                        <c:v>25490708</c:v>
                      </c:pt>
                      <c:pt idx="12">
                        <c:v>25503607</c:v>
                      </c:pt>
                      <c:pt idx="13">
                        <c:v>25635669</c:v>
                      </c:pt>
                      <c:pt idx="14">
                        <c:v>25817676</c:v>
                      </c:pt>
                      <c:pt idx="15">
                        <c:v>25909692</c:v>
                      </c:pt>
                      <c:pt idx="16">
                        <c:v>26058521</c:v>
                      </c:pt>
                      <c:pt idx="17">
                        <c:v>26190009</c:v>
                      </c:pt>
                      <c:pt idx="18">
                        <c:v>26363183</c:v>
                      </c:pt>
                      <c:pt idx="19">
                        <c:v>26524724</c:v>
                      </c:pt>
                      <c:pt idx="20">
                        <c:v>26597040</c:v>
                      </c:pt>
                      <c:pt idx="21">
                        <c:v>26696680</c:v>
                      </c:pt>
                      <c:pt idx="22">
                        <c:v>26752180</c:v>
                      </c:pt>
                      <c:pt idx="23">
                        <c:v>26759384</c:v>
                      </c:pt>
                      <c:pt idx="24">
                        <c:v>26871757</c:v>
                      </c:pt>
                      <c:pt idx="25">
                        <c:v>26984405</c:v>
                      </c:pt>
                      <c:pt idx="26">
                        <c:v>27271198</c:v>
                      </c:pt>
                      <c:pt idx="27">
                        <c:v>27355651</c:v>
                      </c:pt>
                      <c:pt idx="28">
                        <c:v>27532234</c:v>
                      </c:pt>
                      <c:pt idx="29">
                        <c:v>27811271</c:v>
                      </c:pt>
                      <c:pt idx="30">
                        <c:v>28017526</c:v>
                      </c:pt>
                      <c:pt idx="31">
                        <c:v>28124915</c:v>
                      </c:pt>
                      <c:pt idx="32">
                        <c:v>28245082</c:v>
                      </c:pt>
                      <c:pt idx="33">
                        <c:v>28470391</c:v>
                      </c:pt>
                      <c:pt idx="34">
                        <c:v>28625289</c:v>
                      </c:pt>
                      <c:pt idx="35">
                        <c:v>28907867</c:v>
                      </c:pt>
                      <c:pt idx="36">
                        <c:v>29337140</c:v>
                      </c:pt>
                      <c:pt idx="37">
                        <c:v>29451588</c:v>
                      </c:pt>
                      <c:pt idx="38">
                        <c:v>29730689</c:v>
                      </c:pt>
                      <c:pt idx="39">
                        <c:v>29982969</c:v>
                      </c:pt>
                      <c:pt idx="40">
                        <c:v>30168864</c:v>
                      </c:pt>
                      <c:pt idx="41">
                        <c:v>30409751</c:v>
                      </c:pt>
                      <c:pt idx="42">
                        <c:v>30637122</c:v>
                      </c:pt>
                      <c:pt idx="43">
                        <c:v>30786746</c:v>
                      </c:pt>
                      <c:pt idx="44">
                        <c:v>30901221</c:v>
                      </c:pt>
                      <c:pt idx="45">
                        <c:v>31099574</c:v>
                      </c:pt>
                      <c:pt idx="46">
                        <c:v>31282392</c:v>
                      </c:pt>
                      <c:pt idx="47">
                        <c:v>31233004</c:v>
                      </c:pt>
                      <c:pt idx="48">
                        <c:v>31403186</c:v>
                      </c:pt>
                      <c:pt idx="49">
                        <c:v>31588335</c:v>
                      </c:pt>
                      <c:pt idx="50">
                        <c:v>31816115</c:v>
                      </c:pt>
                      <c:pt idx="51">
                        <c:v>31869402</c:v>
                      </c:pt>
                      <c:pt idx="52">
                        <c:v>32216895</c:v>
                      </c:pt>
                      <c:pt idx="53">
                        <c:v>32381287</c:v>
                      </c:pt>
                      <c:pt idx="54">
                        <c:v>32674781</c:v>
                      </c:pt>
                      <c:pt idx="55">
                        <c:v>32908814</c:v>
                      </c:pt>
                      <c:pt idx="56">
                        <c:v>32935318</c:v>
                      </c:pt>
                      <c:pt idx="57">
                        <c:v>33141484</c:v>
                      </c:pt>
                      <c:pt idx="58">
                        <c:v>32555668</c:v>
                      </c:pt>
                      <c:pt idx="59">
                        <c:v>32906998</c:v>
                      </c:pt>
                      <c:pt idx="60">
                        <c:v>32937919</c:v>
                      </c:pt>
                      <c:pt idx="61">
                        <c:v>33175908</c:v>
                      </c:pt>
                      <c:pt idx="62">
                        <c:v>33216768</c:v>
                      </c:pt>
                      <c:pt idx="63">
                        <c:v>33582173</c:v>
                      </c:pt>
                      <c:pt idx="64">
                        <c:v>33901720</c:v>
                      </c:pt>
                      <c:pt idx="65">
                        <c:v>34319021</c:v>
                      </c:pt>
                      <c:pt idx="66">
                        <c:v>34711249</c:v>
                      </c:pt>
                      <c:pt idx="67">
                        <c:v>35047193</c:v>
                      </c:pt>
                      <c:pt idx="68">
                        <c:v>35643759</c:v>
                      </c:pt>
                      <c:pt idx="69">
                        <c:v>35843054</c:v>
                      </c:pt>
                      <c:pt idx="70">
                        <c:v>36217023</c:v>
                      </c:pt>
                      <c:pt idx="71">
                        <c:v>36344670</c:v>
                      </c:pt>
                      <c:pt idx="72">
                        <c:v>36702926</c:v>
                      </c:pt>
                      <c:pt idx="73">
                        <c:v>37171451</c:v>
                      </c:pt>
                      <c:pt idx="74">
                        <c:v>37732481</c:v>
                      </c:pt>
                      <c:pt idx="75">
                        <c:v>38294045</c:v>
                      </c:pt>
                      <c:pt idx="76">
                        <c:v>39040080</c:v>
                      </c:pt>
                      <c:pt idx="77">
                        <c:v>39345594</c:v>
                      </c:pt>
                      <c:pt idx="78">
                        <c:v>40040504</c:v>
                      </c:pt>
                      <c:pt idx="79">
                        <c:v>40453434</c:v>
                      </c:pt>
                      <c:pt idx="80">
                        <c:v>40652832</c:v>
                      </c:pt>
                      <c:pt idx="81">
                        <c:v>40956803</c:v>
                      </c:pt>
                      <c:pt idx="82">
                        <c:v>41104946</c:v>
                      </c:pt>
                      <c:pt idx="83">
                        <c:v>41657433</c:v>
                      </c:pt>
                      <c:pt idx="84">
                        <c:v>41716841</c:v>
                      </c:pt>
                      <c:pt idx="85">
                        <c:v>41873632</c:v>
                      </c:pt>
                      <c:pt idx="86">
                        <c:v>42768917</c:v>
                      </c:pt>
                      <c:pt idx="87">
                        <c:v>42679148</c:v>
                      </c:pt>
                      <c:pt idx="88">
                        <c:v>42360477</c:v>
                      </c:pt>
                      <c:pt idx="89">
                        <c:v>43179191</c:v>
                      </c:pt>
                      <c:pt idx="90">
                        <c:v>43539586</c:v>
                      </c:pt>
                      <c:pt idx="91">
                        <c:v>44164919</c:v>
                      </c:pt>
                      <c:pt idx="92">
                        <c:v>44174312</c:v>
                      </c:pt>
                      <c:pt idx="93">
                        <c:v>44755605</c:v>
                      </c:pt>
                      <c:pt idx="94">
                        <c:v>44743936</c:v>
                      </c:pt>
                      <c:pt idx="95">
                        <c:v>45359471</c:v>
                      </c:pt>
                      <c:pt idx="96">
                        <c:v>45593907</c:v>
                      </c:pt>
                      <c:pt idx="97">
                        <c:v>46117274</c:v>
                      </c:pt>
                      <c:pt idx="98">
                        <c:v>46503465</c:v>
                      </c:pt>
                      <c:pt idx="99">
                        <c:v>46563966</c:v>
                      </c:pt>
                      <c:pt idx="100">
                        <c:v>46963471</c:v>
                      </c:pt>
                      <c:pt idx="101">
                        <c:v>47110710</c:v>
                      </c:pt>
                      <c:pt idx="102">
                        <c:v>47411171</c:v>
                      </c:pt>
                      <c:pt idx="103">
                        <c:v>47830947</c:v>
                      </c:pt>
                      <c:pt idx="104">
                        <c:v>47872655</c:v>
                      </c:pt>
                      <c:pt idx="105">
                        <c:v>48362699</c:v>
                      </c:pt>
                      <c:pt idx="106">
                        <c:v>48385999</c:v>
                      </c:pt>
                      <c:pt idx="107">
                        <c:v>48420100</c:v>
                      </c:pt>
                      <c:pt idx="108">
                        <c:v>48593912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2-A816-4DC1-8474-57B5EEC359D1}"/>
                  </c:ext>
                </c:extLst>
              </c15:ser>
            </c15:filteredLineSeries>
          </c:ext>
        </c:extLst>
      </c:lineChart>
      <c:dateAx>
        <c:axId val="178679184"/>
        <c:scaling>
          <c:orientation val="minMax"/>
        </c:scaling>
        <c:delete val="0"/>
        <c:axPos val="b"/>
        <c:numFmt formatCode="[$-416]mmm\-yy;@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pPr>
            <a:endParaRPr lang="en-US"/>
          </a:p>
        </c:txPr>
        <c:crossAx val="178688304"/>
        <c:crosses val="autoZero"/>
        <c:auto val="1"/>
        <c:lblOffset val="100"/>
        <c:baseTimeUnit val="months"/>
        <c:majorUnit val="1"/>
        <c:majorTimeUnit val="years"/>
        <c:minorUnit val="1"/>
        <c:minorTimeUnit val="months"/>
      </c:dateAx>
      <c:valAx>
        <c:axId val="1786883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pPr>
            <a:endParaRPr lang="en-US"/>
          </a:p>
        </c:txPr>
        <c:crossAx val="178679184"/>
        <c:crosses val="autoZero"/>
        <c:crossBetween val="between"/>
        <c:dispUnits>
          <c:builtInUnit val="millions"/>
          <c:dispUnitsLbl>
            <c:layout>
              <c:manualLayout>
                <c:xMode val="edge"/>
                <c:yMode val="edge"/>
                <c:x val="2.353190537625206E-2"/>
                <c:y val="0.12168425718600751"/>
              </c:manualLayout>
            </c:layout>
            <c:tx>
              <c:rich>
                <a:bodyPr rot="-540000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Segoe UI" panose="020B0502040204020203" pitchFamily="34" charset="0"/>
                      <a:ea typeface="+mn-ea"/>
                      <a:cs typeface="Segoe UI" panose="020B0502040204020203" pitchFamily="34" charset="0"/>
                    </a:defRPr>
                  </a:pPr>
                  <a:r>
                    <a:rPr lang="en-US"/>
                    <a:t>Milhões de acessos</a:t>
                  </a:r>
                </a:p>
              </c:rich>
            </c:tx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egoe UI" panose="020B0502040204020203" pitchFamily="34" charset="0"/>
                    <a:ea typeface="+mn-ea"/>
                    <a:cs typeface="Segoe UI" panose="020B0502040204020203" pitchFamily="34" charset="0"/>
                  </a:defRPr>
                </a:pPr>
                <a:endParaRPr lang="en-US"/>
              </a:p>
            </c:txPr>
          </c:dispUnitsLbl>
        </c:dispUnits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Segoe UI" panose="020B0502040204020203" pitchFamily="34" charset="0"/>
              <a:ea typeface="+mn-ea"/>
              <a:cs typeface="Segoe UI" panose="020B0502040204020203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latin typeface="Segoe UI" panose="020B0502040204020203" pitchFamily="34" charset="0"/>
          <a:cs typeface="Segoe UI" panose="020B0502040204020203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Planilha1!$R$1</c:f>
              <c:strCache>
                <c:ptCount val="1"/>
                <c:pt idx="0">
                  <c:v>Números</c:v>
                </c:pt>
              </c:strCache>
            </c:strRef>
          </c:tx>
          <c:spPr>
            <a:solidFill>
              <a:srgbClr val="003A4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Planilha1!$Q$2:$Q$8</c:f>
              <c:strCache>
                <c:ptCount val="7"/>
                <c:pt idx="0">
                  <c:v>BNDES</c:v>
                </c:pt>
                <c:pt idx="1">
                  <c:v>Banco comercial</c:v>
                </c:pt>
                <c:pt idx="2">
                  <c:v>Caixa</c:v>
                </c:pt>
                <c:pt idx="3">
                  <c:v>Outros</c:v>
                </c:pt>
                <c:pt idx="4">
                  <c:v>Banco Nordeste</c:v>
                </c:pt>
                <c:pt idx="5">
                  <c:v>Cooperativa de Crédito</c:v>
                </c:pt>
                <c:pt idx="6">
                  <c:v>Banco do Brasil</c:v>
                </c:pt>
              </c:strCache>
            </c:strRef>
          </c:cat>
          <c:val>
            <c:numRef>
              <c:f>Planilha1!$R$2:$R$8</c:f>
              <c:numCache>
                <c:formatCode>General</c:formatCode>
                <c:ptCount val="7"/>
                <c:pt idx="0">
                  <c:v>6</c:v>
                </c:pt>
                <c:pt idx="1">
                  <c:v>7</c:v>
                </c:pt>
                <c:pt idx="2">
                  <c:v>8</c:v>
                </c:pt>
                <c:pt idx="3">
                  <c:v>10</c:v>
                </c:pt>
                <c:pt idx="4">
                  <c:v>14</c:v>
                </c:pt>
                <c:pt idx="5">
                  <c:v>20</c:v>
                </c:pt>
                <c:pt idx="6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1BB-4C35-A2D9-F7296890D30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499787088"/>
        <c:axId val="1499781808"/>
      </c:barChart>
      <c:catAx>
        <c:axId val="14997870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99781808"/>
        <c:crosses val="autoZero"/>
        <c:auto val="1"/>
        <c:lblAlgn val="ctr"/>
        <c:lblOffset val="100"/>
        <c:noMultiLvlLbl val="0"/>
      </c:catAx>
      <c:valAx>
        <c:axId val="14997818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499787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52323936521562"/>
          <c:y val="7.0114565205334489E-2"/>
          <c:w val="0.67766486093788303"/>
          <c:h val="0.82550473595140983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>
                  <a:shade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0FD-4FFE-84C2-563E902D81D1}"/>
              </c:ext>
            </c:extLst>
          </c:dPt>
          <c:dPt>
            <c:idx val="1"/>
            <c:bubble3D val="0"/>
            <c:spPr>
              <a:solidFill>
                <a:schemeClr val="accent1">
                  <a:shade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0FD-4FFE-84C2-563E902D81D1}"/>
              </c:ext>
            </c:extLst>
          </c:dPt>
          <c:dPt>
            <c:idx val="2"/>
            <c:bubble3D val="0"/>
            <c:spPr>
              <a:solidFill>
                <a:schemeClr val="accent1">
                  <a:tint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0FD-4FFE-84C2-563E902D81D1}"/>
              </c:ext>
            </c:extLst>
          </c:dPt>
          <c:dPt>
            <c:idx val="3"/>
            <c:bubble3D val="0"/>
            <c:spPr>
              <a:solidFill>
                <a:schemeClr val="accent1">
                  <a:tint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0FD-4FFE-84C2-563E902D81D1}"/>
              </c:ext>
            </c:extLst>
          </c:dPt>
          <c:dLbls>
            <c:dLbl>
              <c:idx val="0"/>
              <c:layout>
                <c:manualLayout>
                  <c:x val="-0.20084146456551052"/>
                  <c:y val="6.365911953869427E-2"/>
                </c:manualLayout>
              </c:layout>
              <c:tx>
                <c:rich>
                  <a:bodyPr/>
                  <a:lstStyle/>
                  <a:p>
                    <a:fld id="{98A00340-C4EB-504B-B818-7A5C1E5F6DE5}" type="CATEGORYNAME">
                      <a:rPr lang="en-US" sz="1600"/>
                      <a:pPr/>
                      <a:t>[CATEGORY NAME]</a:t>
                    </a:fld>
                    <a:r>
                      <a:rPr lang="en-US" sz="1600" baseline="0"/>
                      <a:t>
</a:t>
                    </a:r>
                    <a:fld id="{A9C6F19A-8F7B-F14B-BA04-9CD68B6C5FDE}" type="PERCENTAGE">
                      <a:rPr lang="en-US" sz="1600" baseline="0"/>
                      <a:pPr/>
                      <a:t>[PERCENTAGE]</a:t>
                    </a:fld>
                    <a:endParaRPr lang="en-US" sz="1600" baseline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20FD-4FFE-84C2-563E902D81D1}"/>
                </c:ext>
              </c:extLst>
            </c:dLbl>
            <c:dLbl>
              <c:idx val="1"/>
              <c:layout>
                <c:manualLayout>
                  <c:x val="0.190703370648349"/>
                  <c:y val="-0.16030759050188786"/>
                </c:manualLayout>
              </c:layout>
              <c:tx>
                <c:rich>
                  <a:bodyPr/>
                  <a:lstStyle/>
                  <a:p>
                    <a:fld id="{663C46E3-758D-0E46-9410-42F223AA4412}" type="CATEGORYNAME">
                      <a:rPr lang="en-US" sz="1600"/>
                      <a:pPr/>
                      <a:t>[CATEGORY NAME]</a:t>
                    </a:fld>
                    <a:r>
                      <a:rPr lang="en-US" sz="1600" baseline="0"/>
                      <a:t>
</a:t>
                    </a:r>
                    <a:fld id="{427EEA6C-37C5-004A-8768-2E16D2A7F3CA}" type="PERCENTAGE">
                      <a:rPr lang="en-US" sz="1600" baseline="0"/>
                      <a:pPr/>
                      <a:t>[PERCENTAGE]</a:t>
                    </a:fld>
                    <a:endParaRPr lang="en-US" sz="1600" baseline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20FD-4FFE-84C2-563E902D81D1}"/>
                </c:ext>
              </c:extLst>
            </c:dLbl>
            <c:dLbl>
              <c:idx val="2"/>
              <c:layout>
                <c:manualLayout>
                  <c:x val="0.15856028357735746"/>
                  <c:y val="5.2516552052658441E-2"/>
                </c:manualLayout>
              </c:layout>
              <c:tx>
                <c:rich>
                  <a:bodyPr/>
                  <a:lstStyle/>
                  <a:p>
                    <a:r>
                      <a:rPr lang="en-US" sz="1400" baseline="0" err="1"/>
                      <a:t>Restrição</a:t>
                    </a:r>
                    <a:r>
                      <a:rPr lang="en-US" sz="1400" baseline="0"/>
                      <a:t>
</a:t>
                    </a:r>
                    <a:fld id="{543BDDEC-4E59-2640-841A-6C2A98F3F79A}" type="PERCENTAGE">
                      <a:rPr lang="en-US" sz="1400" baseline="0"/>
                      <a:pPr/>
                      <a:t>[PERCENTAGE]</a:t>
                    </a:fld>
                    <a:endParaRPr lang="en-US" sz="1400" baseline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20FD-4FFE-84C2-563E902D81D1}"/>
                </c:ext>
              </c:extLst>
            </c:dLbl>
            <c:dLbl>
              <c:idx val="3"/>
              <c:layout>
                <c:manualLayout>
                  <c:x val="0.13611898933454969"/>
                  <c:y val="0.10692991457180991"/>
                </c:manualLayout>
              </c:layout>
              <c:tx>
                <c:rich>
                  <a:bodyPr/>
                  <a:lstStyle/>
                  <a:p>
                    <a:fld id="{AA6996CF-CD01-5041-8204-87DE1A27C5CE}" type="CATEGORYNAME">
                      <a:rPr lang="en-US" sz="1600" dirty="0"/>
                      <a:pPr/>
                      <a:t>[CATEGORY NAME]</a:t>
                    </a:fld>
                    <a:r>
                      <a:rPr lang="en-US" sz="1600" baseline="0"/>
                      <a:t>
</a:t>
                    </a:r>
                    <a:fld id="{85EA40BC-748E-2D4F-A1E4-758409AC2370}" type="PERCENTAGE">
                      <a:rPr lang="en-US" sz="1600" baseline="0" dirty="0"/>
                      <a:pPr/>
                      <a:t>[PERCENTAGE]</a:t>
                    </a:fld>
                    <a:endParaRPr lang="en-US" sz="1600" baseline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45614067698942"/>
                      <c:h val="0.2909980410462458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20FD-4FFE-84C2-563E902D81D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Planilha1!$J$2:$J$5</c:f>
              <c:strCache>
                <c:ptCount val="4"/>
                <c:pt idx="0">
                  <c:v>Falta de garantia</c:v>
                </c:pt>
                <c:pt idx="1">
                  <c:v>Recurso não disponivel no banco autorizado</c:v>
                </c:pt>
                <c:pt idx="2">
                  <c:v>Restrição no Serasa</c:v>
                </c:pt>
                <c:pt idx="3">
                  <c:v>Outros</c:v>
                </c:pt>
              </c:strCache>
            </c:strRef>
          </c:cat>
          <c:val>
            <c:numRef>
              <c:f>Planilha1!$K$2:$K$5</c:f>
              <c:numCache>
                <c:formatCode>General</c:formatCode>
                <c:ptCount val="4"/>
                <c:pt idx="0">
                  <c:v>26</c:v>
                </c:pt>
                <c:pt idx="1">
                  <c:v>20</c:v>
                </c:pt>
                <c:pt idx="2">
                  <c:v>5</c:v>
                </c:pt>
                <c:pt idx="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0FD-4FFE-84C2-563E902D81D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>
          <a:solidFill>
            <a:schemeClr val="bg1"/>
          </a:solidFill>
        </a:defRPr>
      </a:pPr>
      <a:endParaRPr lang="en-US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entityId">
        <cx:lvl ptCount="19">
          <cx:pt idx="0">37690</cx:pt>
          <cx:pt idx="1">2593</cx:pt>
          <cx:pt idx="2">9132</cx:pt>
          <cx:pt idx="3">9363273</cx:pt>
          <cx:pt idx="4">10442</cx:pt>
          <cx:pt idx="5">12285</cx:pt>
          <cx:pt idx="6">20242</cx:pt>
          <cx:pt idx="7">20597</cx:pt>
          <cx:pt idx="8">37692</cx:pt>
          <cx:pt idx="9">25190</cx:pt>
          <cx:pt idx="10">25208</cx:pt>
          <cx:pt idx="11">9340570</cx:pt>
          <cx:pt idx="12">25687</cx:pt>
          <cx:pt idx="13">27818</cx:pt>
          <cx:pt idx="14">27825</cx:pt>
          <cx:pt idx="15">9332975</cx:pt>
          <cx:pt idx="16">29612</cx:pt>
          <cx:pt idx="17">29821</cx:pt>
          <cx:pt idx="18">37694</cx:pt>
        </cx:lvl>
      </cx:strDim>
      <cx:strDim type="cat">
        <cx:f>'[Respostas BID.xlsx]Planilha1'!$A$2:$A$20</cx:f>
        <cx:nf>'[Respostas BID.xlsx]Planilha1'!$A$1</cx:nf>
        <cx:lvl ptCount="19" name="Coluna1">
          <cx:pt idx="0">Amapá</cx:pt>
          <cx:pt idx="1">Bahia</cx:pt>
          <cx:pt idx="2">Federal District</cx:pt>
          <cx:pt idx="3">Ceará</cx:pt>
          <cx:pt idx="4">Espírito Santo</cx:pt>
          <cx:pt idx="5">Goiás</cx:pt>
          <cx:pt idx="6">Maranhão</cx:pt>
          <cx:pt idx="7">Mato Grosso do Sul</cx:pt>
          <cx:pt idx="8">Minas Gerais</cx:pt>
          <cx:pt idx="9">Pará</cx:pt>
          <cx:pt idx="10">Paraíba</cx:pt>
          <cx:pt idx="11">Paraná</cx:pt>
          <cx:pt idx="12">Pernambuco</cx:pt>
          <cx:pt idx="13">Rio de Janeiro</cx:pt>
          <cx:pt idx="14">Rio Grande do Sul</cx:pt>
          <cx:pt idx="15">Rondônia</cx:pt>
          <cx:pt idx="16">Santa Catarina</cx:pt>
          <cx:pt idx="17">São Paulo</cx:pt>
          <cx:pt idx="18">Roraima</cx:pt>
        </cx:lvl>
      </cx:strDim>
      <cx:numDim type="colorVal">
        <cx:f>'[Respostas BID.xlsx]Planilha1'!$B$2:$B$20</cx:f>
        <cx:nf>'[Respostas BID.xlsx]Planilha1'!$B$1</cx:nf>
        <cx:lvl ptCount="19" formatCode="Geral" name="Coluna2">
          <cx:pt idx="0">2</cx:pt>
          <cx:pt idx="1">5</cx:pt>
          <cx:pt idx="2">2</cx:pt>
          <cx:pt idx="3">2</cx:pt>
          <cx:pt idx="4">2</cx:pt>
          <cx:pt idx="5">2</cx:pt>
          <cx:pt idx="6">2</cx:pt>
          <cx:pt idx="7">2</cx:pt>
          <cx:pt idx="8">5</cx:pt>
          <cx:pt idx="9">1</cx:pt>
          <cx:pt idx="10">1</cx:pt>
          <cx:pt idx="11">2</cx:pt>
          <cx:pt idx="12">1</cx:pt>
          <cx:pt idx="13">2</cx:pt>
          <cx:pt idx="14">3</cx:pt>
          <cx:pt idx="15">1</cx:pt>
          <cx:pt idx="16">2</cx:pt>
          <cx:pt idx="17">4</cx:pt>
          <cx:pt idx="18">1</cx:pt>
        </cx:lvl>
      </cx:numDim>
    </cx:data>
  </cx:chartData>
  <cx:chart>
    <cx:plotArea>
      <cx:plotAreaRegion>
        <cx:series layoutId="regionMap" uniqueId="{1B2BDC6C-E845-4E70-9982-009C720A8C1A}">
          <cx:tx>
            <cx:txData>
              <cx:f>'[Respostas BID.xlsx]Planilha1'!$B$1</cx:f>
              <cx:v>Coluna2</cx:v>
            </cx:txData>
          </cx:tx>
          <cx:dataId val="0"/>
          <cx:layoutPr>
            <cx:geography cultureLanguage="pt-BR" cultureRegion="BR" attribution="Da plataforma Bing">
              <cx:geoCache provider="{E9337A44-BEBE-4D9F-B70C-5C5E7DAFC167}">
                <cx:binary>BMFRCoAgDADQq4gHcBV9SXUXWTMFdeEG7fi9d6BFbJSms96GRLTTF9U3AggW6klCrzhZOGtA7sA5
VyS4Z/rqeGBb1h2wpKlk3sH1AwAA//8=</cx:binary>
              </cx:geoCache>
            </cx:geography>
          </cx:layoutPr>
        </cx:series>
      </cx:plotAreaRegion>
    </cx:plotArea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49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85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3175">
        <a:solidFill>
          <a:schemeClr val="bg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sv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/Relationships>
</file>

<file path=ppt/diagrams/_rels/data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svg"/><Relationship Id="rId13" Type="http://schemas.openxmlformats.org/officeDocument/2006/relationships/image" Target="../media/image57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12" Type="http://schemas.openxmlformats.org/officeDocument/2006/relationships/image" Target="../media/image56.svg"/><Relationship Id="rId2" Type="http://schemas.openxmlformats.org/officeDocument/2006/relationships/image" Target="../media/image46.svg"/><Relationship Id="rId1" Type="http://schemas.openxmlformats.org/officeDocument/2006/relationships/image" Target="../media/image45.png"/><Relationship Id="rId6" Type="http://schemas.openxmlformats.org/officeDocument/2006/relationships/image" Target="../media/image50.sv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0" Type="http://schemas.openxmlformats.org/officeDocument/2006/relationships/image" Target="../media/image54.svg"/><Relationship Id="rId4" Type="http://schemas.openxmlformats.org/officeDocument/2006/relationships/image" Target="../media/image48.svg"/><Relationship Id="rId9" Type="http://schemas.openxmlformats.org/officeDocument/2006/relationships/image" Target="../media/image53.png"/><Relationship Id="rId14" Type="http://schemas.openxmlformats.org/officeDocument/2006/relationships/image" Target="../media/image58.sv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svg"/><Relationship Id="rId1" Type="http://schemas.openxmlformats.org/officeDocument/2006/relationships/image" Target="../media/image14.png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svg"/><Relationship Id="rId1" Type="http://schemas.openxmlformats.org/officeDocument/2006/relationships/image" Target="../media/image20.png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3.svg"/></Relationships>
</file>

<file path=ppt/diagrams/_rels/data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svg"/><Relationship Id="rId1" Type="http://schemas.openxmlformats.org/officeDocument/2006/relationships/image" Target="../media/image27.png"/><Relationship Id="rId6" Type="http://schemas.openxmlformats.org/officeDocument/2006/relationships/image" Target="../media/image32.svg"/><Relationship Id="rId5" Type="http://schemas.openxmlformats.org/officeDocument/2006/relationships/image" Target="../media/image31.png"/><Relationship Id="rId10" Type="http://schemas.openxmlformats.org/officeDocument/2006/relationships/image" Target="../media/image36.svg"/><Relationship Id="rId4" Type="http://schemas.openxmlformats.org/officeDocument/2006/relationships/image" Target="../media/image30.svg"/><Relationship Id="rId9" Type="http://schemas.openxmlformats.org/officeDocument/2006/relationships/image" Target="../media/image35.png"/></Relationships>
</file>

<file path=ppt/diagrams/_rels/data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image" Target="../media/image37.svg"/><Relationship Id="rId1" Type="http://schemas.openxmlformats.org/officeDocument/2006/relationships/image" Target="../media/image6.png"/><Relationship Id="rId6" Type="http://schemas.openxmlformats.org/officeDocument/2006/relationships/image" Target="../media/image40.svg"/><Relationship Id="rId5" Type="http://schemas.openxmlformats.org/officeDocument/2006/relationships/image" Target="../media/image39.png"/><Relationship Id="rId10" Type="http://schemas.openxmlformats.org/officeDocument/2006/relationships/image" Target="../media/image43.svg"/><Relationship Id="rId4" Type="http://schemas.openxmlformats.org/officeDocument/2006/relationships/image" Target="../media/image38.svg"/><Relationship Id="rId9" Type="http://schemas.openxmlformats.org/officeDocument/2006/relationships/image" Target="../media/image42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sv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/Relationships>
</file>

<file path=ppt/diagrams/_rels/drawing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svg"/><Relationship Id="rId13" Type="http://schemas.openxmlformats.org/officeDocument/2006/relationships/image" Target="../media/image57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12" Type="http://schemas.openxmlformats.org/officeDocument/2006/relationships/image" Target="../media/image56.svg"/><Relationship Id="rId2" Type="http://schemas.openxmlformats.org/officeDocument/2006/relationships/image" Target="../media/image46.svg"/><Relationship Id="rId1" Type="http://schemas.openxmlformats.org/officeDocument/2006/relationships/image" Target="../media/image45.png"/><Relationship Id="rId6" Type="http://schemas.openxmlformats.org/officeDocument/2006/relationships/image" Target="../media/image50.sv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0" Type="http://schemas.openxmlformats.org/officeDocument/2006/relationships/image" Target="../media/image54.svg"/><Relationship Id="rId4" Type="http://schemas.openxmlformats.org/officeDocument/2006/relationships/image" Target="../media/image48.svg"/><Relationship Id="rId9" Type="http://schemas.openxmlformats.org/officeDocument/2006/relationships/image" Target="../media/image53.png"/><Relationship Id="rId14" Type="http://schemas.openxmlformats.org/officeDocument/2006/relationships/image" Target="../media/image58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svg"/><Relationship Id="rId1" Type="http://schemas.openxmlformats.org/officeDocument/2006/relationships/image" Target="../media/image14.png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svg"/><Relationship Id="rId1" Type="http://schemas.openxmlformats.org/officeDocument/2006/relationships/image" Target="../media/image20.png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3.svg"/></Relationships>
</file>

<file path=ppt/diagrams/_rels/drawing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svg"/><Relationship Id="rId1" Type="http://schemas.openxmlformats.org/officeDocument/2006/relationships/image" Target="../media/image27.png"/><Relationship Id="rId6" Type="http://schemas.openxmlformats.org/officeDocument/2006/relationships/image" Target="../media/image32.svg"/><Relationship Id="rId5" Type="http://schemas.openxmlformats.org/officeDocument/2006/relationships/image" Target="../media/image31.png"/><Relationship Id="rId10" Type="http://schemas.openxmlformats.org/officeDocument/2006/relationships/image" Target="../media/image36.svg"/><Relationship Id="rId4" Type="http://schemas.openxmlformats.org/officeDocument/2006/relationships/image" Target="../media/image30.svg"/><Relationship Id="rId9" Type="http://schemas.openxmlformats.org/officeDocument/2006/relationships/image" Target="../media/image35.png"/></Relationships>
</file>

<file path=ppt/diagrams/_rels/drawing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image" Target="../media/image37.svg"/><Relationship Id="rId1" Type="http://schemas.openxmlformats.org/officeDocument/2006/relationships/image" Target="../media/image6.png"/><Relationship Id="rId6" Type="http://schemas.openxmlformats.org/officeDocument/2006/relationships/image" Target="../media/image40.svg"/><Relationship Id="rId5" Type="http://schemas.openxmlformats.org/officeDocument/2006/relationships/image" Target="../media/image39.png"/><Relationship Id="rId10" Type="http://schemas.openxmlformats.org/officeDocument/2006/relationships/image" Target="../media/image43.svg"/><Relationship Id="rId4" Type="http://schemas.openxmlformats.org/officeDocument/2006/relationships/image" Target="../media/image38.svg"/><Relationship Id="rId9" Type="http://schemas.openxmlformats.org/officeDocument/2006/relationships/image" Target="../media/image4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accent5_2">
  <dgm:title val=""/>
  <dgm:desc val=""/>
  <dgm:catLst>
    <dgm:cat type="accent5" pri="15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6367B80-9366-4F69-ACED-4363BD24B3D3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accent5_2" csCatId="accent5" phldr="1"/>
      <dgm:spPr/>
      <dgm:t>
        <a:bodyPr/>
        <a:lstStyle/>
        <a:p>
          <a:endParaRPr lang="en-US"/>
        </a:p>
      </dgm:t>
    </dgm:pt>
    <dgm:pt modelId="{4FBE6418-FC58-4C54-BB97-3F2B10ABC514}">
      <dgm:prSet/>
      <dgm:spPr/>
      <dgm:t>
        <a:bodyPr/>
        <a:lstStyle/>
        <a:p>
          <a:r>
            <a:rPr lang="en-US"/>
            <a:t>Provedores Regionais – quem são, </a:t>
          </a:r>
          <a:r>
            <a:rPr lang="pt-BR"/>
            <a:t>crescimento e desafios</a:t>
          </a:r>
          <a:endParaRPr lang="en-US"/>
        </a:p>
      </dgm:t>
    </dgm:pt>
    <dgm:pt modelId="{019C089C-63D0-4739-8DD9-AD33F6EB8426}" type="parTrans" cxnId="{60D16F6B-EE82-4BAB-B7D7-C7DF929D62D3}">
      <dgm:prSet/>
      <dgm:spPr/>
      <dgm:t>
        <a:bodyPr/>
        <a:lstStyle/>
        <a:p>
          <a:endParaRPr lang="en-US"/>
        </a:p>
      </dgm:t>
    </dgm:pt>
    <dgm:pt modelId="{00448080-EC8B-418C-B56D-3C4407B1514F}" type="sibTrans" cxnId="{60D16F6B-EE82-4BAB-B7D7-C7DF929D62D3}">
      <dgm:prSet/>
      <dgm:spPr/>
      <dgm:t>
        <a:bodyPr/>
        <a:lstStyle/>
        <a:p>
          <a:endParaRPr lang="en-US"/>
        </a:p>
      </dgm:t>
    </dgm:pt>
    <dgm:pt modelId="{AA2F07FE-C8B0-4DCA-87E4-9CFFB79F61AD}">
      <dgm:prSet/>
      <dgm:spPr/>
      <dgm:t>
        <a:bodyPr/>
        <a:lstStyle/>
        <a:p>
          <a:r>
            <a:rPr lang="pt-BR"/>
            <a:t>Importância para a inclusão digital</a:t>
          </a:r>
          <a:endParaRPr lang="en-US"/>
        </a:p>
      </dgm:t>
    </dgm:pt>
    <dgm:pt modelId="{C8C5CA3C-B980-447A-89A0-C95E8A965A68}" type="parTrans" cxnId="{0E59816D-CC79-4041-AECF-6AE60E6F27A6}">
      <dgm:prSet/>
      <dgm:spPr/>
      <dgm:t>
        <a:bodyPr/>
        <a:lstStyle/>
        <a:p>
          <a:endParaRPr lang="en-US"/>
        </a:p>
      </dgm:t>
    </dgm:pt>
    <dgm:pt modelId="{3F298411-0CE0-4C81-87BF-043B02ED4964}" type="sibTrans" cxnId="{0E59816D-CC79-4041-AECF-6AE60E6F27A6}">
      <dgm:prSet/>
      <dgm:spPr/>
      <dgm:t>
        <a:bodyPr/>
        <a:lstStyle/>
        <a:p>
          <a:endParaRPr lang="en-US"/>
        </a:p>
      </dgm:t>
    </dgm:pt>
    <dgm:pt modelId="{A050368C-AA66-420C-9747-CC57F68A8BB2}">
      <dgm:prSet/>
      <dgm:spPr/>
      <dgm:t>
        <a:bodyPr/>
        <a:lstStyle/>
        <a:p>
          <a:r>
            <a:rPr lang="en-US"/>
            <a:t>Grupo de trabalho de crédito das associações (BID)</a:t>
          </a:r>
        </a:p>
      </dgm:t>
    </dgm:pt>
    <dgm:pt modelId="{83B4B1A8-A9E3-49CC-B2AB-BCA8EC80A39A}" type="parTrans" cxnId="{EB5A5CB7-67AB-4FE9-9796-0C223AC06869}">
      <dgm:prSet/>
      <dgm:spPr/>
      <dgm:t>
        <a:bodyPr/>
        <a:lstStyle/>
        <a:p>
          <a:endParaRPr lang="en-US"/>
        </a:p>
      </dgm:t>
    </dgm:pt>
    <dgm:pt modelId="{73CD6BD5-0650-4A8F-9DEC-AE1DAE7B1130}" type="sibTrans" cxnId="{EB5A5CB7-67AB-4FE9-9796-0C223AC06869}">
      <dgm:prSet/>
      <dgm:spPr/>
      <dgm:t>
        <a:bodyPr/>
        <a:lstStyle/>
        <a:p>
          <a:endParaRPr lang="en-US"/>
        </a:p>
      </dgm:t>
    </dgm:pt>
    <dgm:pt modelId="{7AE766D0-2864-43C1-84B1-3301CE2C391A}">
      <dgm:prSet/>
      <dgm:spPr/>
      <dgm:t>
        <a:bodyPr/>
        <a:lstStyle/>
        <a:p>
          <a:r>
            <a:rPr lang="en-US"/>
            <a:t>Pesquisa de demanda crédito</a:t>
          </a:r>
        </a:p>
      </dgm:t>
    </dgm:pt>
    <dgm:pt modelId="{D99D8567-7EC1-411D-AF68-05E044973C46}" type="parTrans" cxnId="{EA9A24E7-9E31-4C47-9BA3-0A0C3D75DEDF}">
      <dgm:prSet/>
      <dgm:spPr/>
      <dgm:t>
        <a:bodyPr/>
        <a:lstStyle/>
        <a:p>
          <a:endParaRPr lang="en-US"/>
        </a:p>
      </dgm:t>
    </dgm:pt>
    <dgm:pt modelId="{E3B05A40-548E-4E13-B563-CF256E362967}" type="sibTrans" cxnId="{EA9A24E7-9E31-4C47-9BA3-0A0C3D75DEDF}">
      <dgm:prSet/>
      <dgm:spPr/>
      <dgm:t>
        <a:bodyPr/>
        <a:lstStyle/>
        <a:p>
          <a:endParaRPr lang="en-US"/>
        </a:p>
      </dgm:t>
    </dgm:pt>
    <dgm:pt modelId="{C4CFDA0D-CE5E-4749-9A43-9D8029DAC916}">
      <dgm:prSet/>
      <dgm:spPr/>
      <dgm:t>
        <a:bodyPr/>
        <a:lstStyle/>
        <a:p>
          <a:r>
            <a:rPr lang="pt-BR"/>
            <a:t>Oportunidades para as instituições financeiras</a:t>
          </a:r>
          <a:r>
            <a:rPr lang="en-US"/>
            <a:t> </a:t>
          </a:r>
        </a:p>
      </dgm:t>
    </dgm:pt>
    <dgm:pt modelId="{A4858054-9048-4329-B44F-9D299ED4511E}" type="parTrans" cxnId="{27DA7258-8B37-4E75-B8CC-A469C08859F4}">
      <dgm:prSet/>
      <dgm:spPr/>
      <dgm:t>
        <a:bodyPr/>
        <a:lstStyle/>
        <a:p>
          <a:endParaRPr lang="en-US"/>
        </a:p>
      </dgm:t>
    </dgm:pt>
    <dgm:pt modelId="{5FCEE141-CFAA-45F2-A112-91B89567224D}" type="sibTrans" cxnId="{27DA7258-8B37-4E75-B8CC-A469C08859F4}">
      <dgm:prSet/>
      <dgm:spPr/>
      <dgm:t>
        <a:bodyPr/>
        <a:lstStyle/>
        <a:p>
          <a:endParaRPr lang="en-US"/>
        </a:p>
      </dgm:t>
    </dgm:pt>
    <dgm:pt modelId="{2DC79AD4-D82F-4BB7-838A-DB97B26F89DB}">
      <dgm:prSet/>
      <dgm:spPr/>
      <dgm:t>
        <a:bodyPr/>
        <a:lstStyle/>
        <a:p>
          <a:r>
            <a:rPr lang="pt-BR"/>
            <a:t>Caminhos e chamado à ação</a:t>
          </a:r>
          <a:endParaRPr lang="en-US"/>
        </a:p>
      </dgm:t>
    </dgm:pt>
    <dgm:pt modelId="{7F29197E-7A21-4639-9B9B-78887B2DED82}" type="parTrans" cxnId="{DDA398BA-9B2C-4645-BA6E-E4C0F5A4F050}">
      <dgm:prSet/>
      <dgm:spPr/>
      <dgm:t>
        <a:bodyPr/>
        <a:lstStyle/>
        <a:p>
          <a:endParaRPr lang="en-US"/>
        </a:p>
      </dgm:t>
    </dgm:pt>
    <dgm:pt modelId="{AE2EC99F-38CA-4A24-9792-9BF9D01A6BB8}" type="sibTrans" cxnId="{DDA398BA-9B2C-4645-BA6E-E4C0F5A4F050}">
      <dgm:prSet/>
      <dgm:spPr/>
      <dgm:t>
        <a:bodyPr/>
        <a:lstStyle/>
        <a:p>
          <a:endParaRPr lang="en-US"/>
        </a:p>
      </dgm:t>
    </dgm:pt>
    <dgm:pt modelId="{A3A8B395-BB09-43EC-9876-0912CB849276}" type="pres">
      <dgm:prSet presAssocID="{D6367B80-9366-4F69-ACED-4363BD24B3D3}" presName="root" presStyleCnt="0">
        <dgm:presLayoutVars>
          <dgm:dir/>
          <dgm:resizeHandles val="exact"/>
        </dgm:presLayoutVars>
      </dgm:prSet>
      <dgm:spPr/>
    </dgm:pt>
    <dgm:pt modelId="{2D27C351-A776-4BA1-845F-691800C86555}" type="pres">
      <dgm:prSet presAssocID="{4FBE6418-FC58-4C54-BB97-3F2B10ABC514}" presName="compNode" presStyleCnt="0"/>
      <dgm:spPr/>
    </dgm:pt>
    <dgm:pt modelId="{B63CC015-CC91-49D6-8A90-48B456E128A8}" type="pres">
      <dgm:prSet presAssocID="{4FBE6418-FC58-4C54-BB97-3F2B10ABC514}" presName="bgRect" presStyleLbl="bgShp" presStyleIdx="0" presStyleCnt="6"/>
      <dgm:spPr/>
    </dgm:pt>
    <dgm:pt modelId="{414C7E72-C0E9-41E4-B437-7C27E44B6557}" type="pres">
      <dgm:prSet presAssocID="{4FBE6418-FC58-4C54-BB97-3F2B10ABC514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usiness Growth"/>
        </a:ext>
      </dgm:extLst>
    </dgm:pt>
    <dgm:pt modelId="{22BAE1D4-6F90-4D8D-A639-009D0F700470}" type="pres">
      <dgm:prSet presAssocID="{4FBE6418-FC58-4C54-BB97-3F2B10ABC514}" presName="spaceRect" presStyleCnt="0"/>
      <dgm:spPr/>
    </dgm:pt>
    <dgm:pt modelId="{AD7B4FAB-7579-4565-A8EB-4BD6039B86D7}" type="pres">
      <dgm:prSet presAssocID="{4FBE6418-FC58-4C54-BB97-3F2B10ABC514}" presName="parTx" presStyleLbl="revTx" presStyleIdx="0" presStyleCnt="6">
        <dgm:presLayoutVars>
          <dgm:chMax val="0"/>
          <dgm:chPref val="0"/>
        </dgm:presLayoutVars>
      </dgm:prSet>
      <dgm:spPr/>
    </dgm:pt>
    <dgm:pt modelId="{75393298-F06A-430C-BD49-04584B75D46A}" type="pres">
      <dgm:prSet presAssocID="{00448080-EC8B-418C-B56D-3C4407B1514F}" presName="sibTrans" presStyleCnt="0"/>
      <dgm:spPr/>
    </dgm:pt>
    <dgm:pt modelId="{72493951-5D76-4725-8A65-AD2FB6DC4389}" type="pres">
      <dgm:prSet presAssocID="{AA2F07FE-C8B0-4DCA-87E4-9CFFB79F61AD}" presName="compNode" presStyleCnt="0"/>
      <dgm:spPr/>
    </dgm:pt>
    <dgm:pt modelId="{31B7FA02-719A-485E-A586-0D17FFEEE5FA}" type="pres">
      <dgm:prSet presAssocID="{AA2F07FE-C8B0-4DCA-87E4-9CFFB79F61AD}" presName="bgRect" presStyleLbl="bgShp" presStyleIdx="1" presStyleCnt="6"/>
      <dgm:spPr/>
    </dgm:pt>
    <dgm:pt modelId="{6F87F778-8D5D-41AD-BF39-207451E5CE0A}" type="pres">
      <dgm:prSet presAssocID="{AA2F07FE-C8B0-4DCA-87E4-9CFFB79F61AD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mart Phone"/>
        </a:ext>
      </dgm:extLst>
    </dgm:pt>
    <dgm:pt modelId="{F37BC15A-AF53-4C7D-B4AD-D8B1B1304B92}" type="pres">
      <dgm:prSet presAssocID="{AA2F07FE-C8B0-4DCA-87E4-9CFFB79F61AD}" presName="spaceRect" presStyleCnt="0"/>
      <dgm:spPr/>
    </dgm:pt>
    <dgm:pt modelId="{02DAB428-8592-4375-B991-59CD45C1EFF6}" type="pres">
      <dgm:prSet presAssocID="{AA2F07FE-C8B0-4DCA-87E4-9CFFB79F61AD}" presName="parTx" presStyleLbl="revTx" presStyleIdx="1" presStyleCnt="6">
        <dgm:presLayoutVars>
          <dgm:chMax val="0"/>
          <dgm:chPref val="0"/>
        </dgm:presLayoutVars>
      </dgm:prSet>
      <dgm:spPr/>
    </dgm:pt>
    <dgm:pt modelId="{F8DD5B79-B0E9-4545-BEAF-D5954761AC47}" type="pres">
      <dgm:prSet presAssocID="{3F298411-0CE0-4C81-87BF-043B02ED4964}" presName="sibTrans" presStyleCnt="0"/>
      <dgm:spPr/>
    </dgm:pt>
    <dgm:pt modelId="{458FBCE6-2E98-48F0-901D-436F32F1CFEC}" type="pres">
      <dgm:prSet presAssocID="{A050368C-AA66-420C-9747-CC57F68A8BB2}" presName="compNode" presStyleCnt="0"/>
      <dgm:spPr/>
    </dgm:pt>
    <dgm:pt modelId="{1FC1CC56-14CA-4DF2-80B9-040D59EE1608}" type="pres">
      <dgm:prSet presAssocID="{A050368C-AA66-420C-9747-CC57F68A8BB2}" presName="bgRect" presStyleLbl="bgShp" presStyleIdx="2" presStyleCnt="6"/>
      <dgm:spPr/>
    </dgm:pt>
    <dgm:pt modelId="{6651CCF5-31CD-4C9D-9425-211C6FAB0143}" type="pres">
      <dgm:prSet presAssocID="{A050368C-AA66-420C-9747-CC57F68A8BB2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llar"/>
        </a:ext>
      </dgm:extLst>
    </dgm:pt>
    <dgm:pt modelId="{494E6AC5-706A-4141-862F-51842B7BA89D}" type="pres">
      <dgm:prSet presAssocID="{A050368C-AA66-420C-9747-CC57F68A8BB2}" presName="spaceRect" presStyleCnt="0"/>
      <dgm:spPr/>
    </dgm:pt>
    <dgm:pt modelId="{93DDFBE9-0354-4128-ABA4-48FB072CEED7}" type="pres">
      <dgm:prSet presAssocID="{A050368C-AA66-420C-9747-CC57F68A8BB2}" presName="parTx" presStyleLbl="revTx" presStyleIdx="2" presStyleCnt="6">
        <dgm:presLayoutVars>
          <dgm:chMax val="0"/>
          <dgm:chPref val="0"/>
        </dgm:presLayoutVars>
      </dgm:prSet>
      <dgm:spPr/>
    </dgm:pt>
    <dgm:pt modelId="{D9FE4EC1-7B62-4405-B0C5-5179D55A162C}" type="pres">
      <dgm:prSet presAssocID="{73CD6BD5-0650-4A8F-9DEC-AE1DAE7B1130}" presName="sibTrans" presStyleCnt="0"/>
      <dgm:spPr/>
    </dgm:pt>
    <dgm:pt modelId="{3658308F-BFDB-4C2C-99CD-9626778018F5}" type="pres">
      <dgm:prSet presAssocID="{7AE766D0-2864-43C1-84B1-3301CE2C391A}" presName="compNode" presStyleCnt="0"/>
      <dgm:spPr/>
    </dgm:pt>
    <dgm:pt modelId="{6F07FD19-822A-488C-996D-97F5C9DAD7A2}" type="pres">
      <dgm:prSet presAssocID="{7AE766D0-2864-43C1-84B1-3301CE2C391A}" presName="bgRect" presStyleLbl="bgShp" presStyleIdx="3" presStyleCnt="6"/>
      <dgm:spPr/>
    </dgm:pt>
    <dgm:pt modelId="{831BBABC-D603-498A-AC24-3CC3A418EC2E}" type="pres">
      <dgm:prSet presAssocID="{7AE766D0-2864-43C1-84B1-3301CE2C391A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gnifying glass"/>
        </a:ext>
      </dgm:extLst>
    </dgm:pt>
    <dgm:pt modelId="{4F4F13BD-BF11-4B5C-B2D6-41D82C511241}" type="pres">
      <dgm:prSet presAssocID="{7AE766D0-2864-43C1-84B1-3301CE2C391A}" presName="spaceRect" presStyleCnt="0"/>
      <dgm:spPr/>
    </dgm:pt>
    <dgm:pt modelId="{C142E9C9-19E8-42F2-BADD-5FFF1918C4A8}" type="pres">
      <dgm:prSet presAssocID="{7AE766D0-2864-43C1-84B1-3301CE2C391A}" presName="parTx" presStyleLbl="revTx" presStyleIdx="3" presStyleCnt="6">
        <dgm:presLayoutVars>
          <dgm:chMax val="0"/>
          <dgm:chPref val="0"/>
        </dgm:presLayoutVars>
      </dgm:prSet>
      <dgm:spPr/>
    </dgm:pt>
    <dgm:pt modelId="{C3E22ED6-1D3E-48EF-A0F6-E2D4FA248B74}" type="pres">
      <dgm:prSet presAssocID="{E3B05A40-548E-4E13-B563-CF256E362967}" presName="sibTrans" presStyleCnt="0"/>
      <dgm:spPr/>
    </dgm:pt>
    <dgm:pt modelId="{EE22AC17-D6F1-492D-B624-60B574544E16}" type="pres">
      <dgm:prSet presAssocID="{C4CFDA0D-CE5E-4749-9A43-9D8029DAC916}" presName="compNode" presStyleCnt="0"/>
      <dgm:spPr/>
    </dgm:pt>
    <dgm:pt modelId="{CCC14A48-A9E0-4344-B81F-B2DE277E1CAD}" type="pres">
      <dgm:prSet presAssocID="{C4CFDA0D-CE5E-4749-9A43-9D8029DAC916}" presName="bgRect" presStyleLbl="bgShp" presStyleIdx="4" presStyleCnt="6"/>
      <dgm:spPr/>
    </dgm:pt>
    <dgm:pt modelId="{34FB80E1-2061-4828-9E8C-7F3A2D130395}" type="pres">
      <dgm:prSet presAssocID="{C4CFDA0D-CE5E-4749-9A43-9D8029DAC916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andshake"/>
        </a:ext>
      </dgm:extLst>
    </dgm:pt>
    <dgm:pt modelId="{20C138C6-88BE-4670-9652-317B1CB7096F}" type="pres">
      <dgm:prSet presAssocID="{C4CFDA0D-CE5E-4749-9A43-9D8029DAC916}" presName="spaceRect" presStyleCnt="0"/>
      <dgm:spPr/>
    </dgm:pt>
    <dgm:pt modelId="{5D85F3B4-2041-439B-B0D7-D3449DA89981}" type="pres">
      <dgm:prSet presAssocID="{C4CFDA0D-CE5E-4749-9A43-9D8029DAC916}" presName="parTx" presStyleLbl="revTx" presStyleIdx="4" presStyleCnt="6">
        <dgm:presLayoutVars>
          <dgm:chMax val="0"/>
          <dgm:chPref val="0"/>
        </dgm:presLayoutVars>
      </dgm:prSet>
      <dgm:spPr/>
    </dgm:pt>
    <dgm:pt modelId="{7A19DE6B-36E3-4714-BDE0-C674B98EE695}" type="pres">
      <dgm:prSet presAssocID="{5FCEE141-CFAA-45F2-A112-91B89567224D}" presName="sibTrans" presStyleCnt="0"/>
      <dgm:spPr/>
    </dgm:pt>
    <dgm:pt modelId="{4186CC1D-1AF5-44BD-B8C2-B6977DB4AE15}" type="pres">
      <dgm:prSet presAssocID="{2DC79AD4-D82F-4BB7-838A-DB97B26F89DB}" presName="compNode" presStyleCnt="0"/>
      <dgm:spPr/>
    </dgm:pt>
    <dgm:pt modelId="{4E375519-51EC-49D9-9927-62AC07981C07}" type="pres">
      <dgm:prSet presAssocID="{2DC79AD4-D82F-4BB7-838A-DB97B26F89DB}" presName="bgRect" presStyleLbl="bgShp" presStyleIdx="5" presStyleCnt="6"/>
      <dgm:spPr/>
    </dgm:pt>
    <dgm:pt modelId="{7D4CF5B8-861E-4AC8-A85E-9B17C06E1785}" type="pres">
      <dgm:prSet presAssocID="{2DC79AD4-D82F-4BB7-838A-DB97B26F89DB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ar"/>
        </a:ext>
      </dgm:extLst>
    </dgm:pt>
    <dgm:pt modelId="{28576F2E-3B82-4097-A869-F1099D3B28D9}" type="pres">
      <dgm:prSet presAssocID="{2DC79AD4-D82F-4BB7-838A-DB97B26F89DB}" presName="spaceRect" presStyleCnt="0"/>
      <dgm:spPr/>
    </dgm:pt>
    <dgm:pt modelId="{DFF2B2B7-654F-4919-BE56-076ADE09F87A}" type="pres">
      <dgm:prSet presAssocID="{2DC79AD4-D82F-4BB7-838A-DB97B26F89DB}" presName="parTx" presStyleLbl="revTx" presStyleIdx="5" presStyleCnt="6">
        <dgm:presLayoutVars>
          <dgm:chMax val="0"/>
          <dgm:chPref val="0"/>
        </dgm:presLayoutVars>
      </dgm:prSet>
      <dgm:spPr/>
    </dgm:pt>
  </dgm:ptLst>
  <dgm:cxnLst>
    <dgm:cxn modelId="{199FF60A-82A8-B849-BE97-1BD465F05F8E}" type="presOf" srcId="{A050368C-AA66-420C-9747-CC57F68A8BB2}" destId="{93DDFBE9-0354-4128-ABA4-48FB072CEED7}" srcOrd="0" destOrd="0" presId="urn:microsoft.com/office/officeart/2018/2/layout/IconVerticalSolidList"/>
    <dgm:cxn modelId="{14D6082A-C7D3-BD4D-B975-E16529803F50}" type="presOf" srcId="{D6367B80-9366-4F69-ACED-4363BD24B3D3}" destId="{A3A8B395-BB09-43EC-9876-0912CB849276}" srcOrd="0" destOrd="0" presId="urn:microsoft.com/office/officeart/2018/2/layout/IconVerticalSolidList"/>
    <dgm:cxn modelId="{D0A1DE3A-0014-D34C-943A-B00945609424}" type="presOf" srcId="{2DC79AD4-D82F-4BB7-838A-DB97B26F89DB}" destId="{DFF2B2B7-654F-4919-BE56-076ADE09F87A}" srcOrd="0" destOrd="0" presId="urn:microsoft.com/office/officeart/2018/2/layout/IconVerticalSolidList"/>
    <dgm:cxn modelId="{99EB283D-3320-9340-B91F-5B8327CB5FF6}" type="presOf" srcId="{4FBE6418-FC58-4C54-BB97-3F2B10ABC514}" destId="{AD7B4FAB-7579-4565-A8EB-4BD6039B86D7}" srcOrd="0" destOrd="0" presId="urn:microsoft.com/office/officeart/2018/2/layout/IconVerticalSolidList"/>
    <dgm:cxn modelId="{60D16F6B-EE82-4BAB-B7D7-C7DF929D62D3}" srcId="{D6367B80-9366-4F69-ACED-4363BD24B3D3}" destId="{4FBE6418-FC58-4C54-BB97-3F2B10ABC514}" srcOrd="0" destOrd="0" parTransId="{019C089C-63D0-4739-8DD9-AD33F6EB8426}" sibTransId="{00448080-EC8B-418C-B56D-3C4407B1514F}"/>
    <dgm:cxn modelId="{0E59816D-CC79-4041-AECF-6AE60E6F27A6}" srcId="{D6367B80-9366-4F69-ACED-4363BD24B3D3}" destId="{AA2F07FE-C8B0-4DCA-87E4-9CFFB79F61AD}" srcOrd="1" destOrd="0" parTransId="{C8C5CA3C-B980-447A-89A0-C95E8A965A68}" sibTransId="{3F298411-0CE0-4C81-87BF-043B02ED4964}"/>
    <dgm:cxn modelId="{27DA7258-8B37-4E75-B8CC-A469C08859F4}" srcId="{D6367B80-9366-4F69-ACED-4363BD24B3D3}" destId="{C4CFDA0D-CE5E-4749-9A43-9D8029DAC916}" srcOrd="4" destOrd="0" parTransId="{A4858054-9048-4329-B44F-9D299ED4511E}" sibTransId="{5FCEE141-CFAA-45F2-A112-91B89567224D}"/>
    <dgm:cxn modelId="{EB5A5CB7-67AB-4FE9-9796-0C223AC06869}" srcId="{D6367B80-9366-4F69-ACED-4363BD24B3D3}" destId="{A050368C-AA66-420C-9747-CC57F68A8BB2}" srcOrd="2" destOrd="0" parTransId="{83B4B1A8-A9E3-49CC-B2AB-BCA8EC80A39A}" sibTransId="{73CD6BD5-0650-4A8F-9DEC-AE1DAE7B1130}"/>
    <dgm:cxn modelId="{DDA398BA-9B2C-4645-BA6E-E4C0F5A4F050}" srcId="{D6367B80-9366-4F69-ACED-4363BD24B3D3}" destId="{2DC79AD4-D82F-4BB7-838A-DB97B26F89DB}" srcOrd="5" destOrd="0" parTransId="{7F29197E-7A21-4639-9B9B-78887B2DED82}" sibTransId="{AE2EC99F-38CA-4A24-9792-9BF9D01A6BB8}"/>
    <dgm:cxn modelId="{19D5C0C2-1BC8-7246-A328-E327B4179A71}" type="presOf" srcId="{C4CFDA0D-CE5E-4749-9A43-9D8029DAC916}" destId="{5D85F3B4-2041-439B-B0D7-D3449DA89981}" srcOrd="0" destOrd="0" presId="urn:microsoft.com/office/officeart/2018/2/layout/IconVerticalSolidList"/>
    <dgm:cxn modelId="{ABBD0AC7-07E8-AA4A-A2CD-ECABD08AFFFE}" type="presOf" srcId="{7AE766D0-2864-43C1-84B1-3301CE2C391A}" destId="{C142E9C9-19E8-42F2-BADD-5FFF1918C4A8}" srcOrd="0" destOrd="0" presId="urn:microsoft.com/office/officeart/2018/2/layout/IconVerticalSolidList"/>
    <dgm:cxn modelId="{62F1E6D8-C144-7D46-A2CE-08F720B0E1EA}" type="presOf" srcId="{AA2F07FE-C8B0-4DCA-87E4-9CFFB79F61AD}" destId="{02DAB428-8592-4375-B991-59CD45C1EFF6}" srcOrd="0" destOrd="0" presId="urn:microsoft.com/office/officeart/2018/2/layout/IconVerticalSolidList"/>
    <dgm:cxn modelId="{EA9A24E7-9E31-4C47-9BA3-0A0C3D75DEDF}" srcId="{D6367B80-9366-4F69-ACED-4363BD24B3D3}" destId="{7AE766D0-2864-43C1-84B1-3301CE2C391A}" srcOrd="3" destOrd="0" parTransId="{D99D8567-7EC1-411D-AF68-05E044973C46}" sibTransId="{E3B05A40-548E-4E13-B563-CF256E362967}"/>
    <dgm:cxn modelId="{A76C92AF-B335-6745-96D8-37BCFC287B23}" type="presParOf" srcId="{A3A8B395-BB09-43EC-9876-0912CB849276}" destId="{2D27C351-A776-4BA1-845F-691800C86555}" srcOrd="0" destOrd="0" presId="urn:microsoft.com/office/officeart/2018/2/layout/IconVerticalSolidList"/>
    <dgm:cxn modelId="{FE0A3E53-9AC3-AF4E-870E-8013B19E8B6A}" type="presParOf" srcId="{2D27C351-A776-4BA1-845F-691800C86555}" destId="{B63CC015-CC91-49D6-8A90-48B456E128A8}" srcOrd="0" destOrd="0" presId="urn:microsoft.com/office/officeart/2018/2/layout/IconVerticalSolidList"/>
    <dgm:cxn modelId="{2FEB15A7-FF5D-564A-940C-995B0C8CAE2B}" type="presParOf" srcId="{2D27C351-A776-4BA1-845F-691800C86555}" destId="{414C7E72-C0E9-41E4-B437-7C27E44B6557}" srcOrd="1" destOrd="0" presId="urn:microsoft.com/office/officeart/2018/2/layout/IconVerticalSolidList"/>
    <dgm:cxn modelId="{71EFD2CA-D3F0-A74F-893A-B7FF4C5F1B04}" type="presParOf" srcId="{2D27C351-A776-4BA1-845F-691800C86555}" destId="{22BAE1D4-6F90-4D8D-A639-009D0F700470}" srcOrd="2" destOrd="0" presId="urn:microsoft.com/office/officeart/2018/2/layout/IconVerticalSolidList"/>
    <dgm:cxn modelId="{D669AA0A-263B-5B46-8DCD-55F3BA29BE71}" type="presParOf" srcId="{2D27C351-A776-4BA1-845F-691800C86555}" destId="{AD7B4FAB-7579-4565-A8EB-4BD6039B86D7}" srcOrd="3" destOrd="0" presId="urn:microsoft.com/office/officeart/2018/2/layout/IconVerticalSolidList"/>
    <dgm:cxn modelId="{FE01095E-9AC8-F54C-AF38-4EFAB50D49DF}" type="presParOf" srcId="{A3A8B395-BB09-43EC-9876-0912CB849276}" destId="{75393298-F06A-430C-BD49-04584B75D46A}" srcOrd="1" destOrd="0" presId="urn:microsoft.com/office/officeart/2018/2/layout/IconVerticalSolidList"/>
    <dgm:cxn modelId="{68D3F62E-CE1B-B94C-AE8B-E271F4472300}" type="presParOf" srcId="{A3A8B395-BB09-43EC-9876-0912CB849276}" destId="{72493951-5D76-4725-8A65-AD2FB6DC4389}" srcOrd="2" destOrd="0" presId="urn:microsoft.com/office/officeart/2018/2/layout/IconVerticalSolidList"/>
    <dgm:cxn modelId="{6CF33E04-0706-574D-A105-D530CA045103}" type="presParOf" srcId="{72493951-5D76-4725-8A65-AD2FB6DC4389}" destId="{31B7FA02-719A-485E-A586-0D17FFEEE5FA}" srcOrd="0" destOrd="0" presId="urn:microsoft.com/office/officeart/2018/2/layout/IconVerticalSolidList"/>
    <dgm:cxn modelId="{D1761100-5DC6-794D-9E12-A154FDAE583C}" type="presParOf" srcId="{72493951-5D76-4725-8A65-AD2FB6DC4389}" destId="{6F87F778-8D5D-41AD-BF39-207451E5CE0A}" srcOrd="1" destOrd="0" presId="urn:microsoft.com/office/officeart/2018/2/layout/IconVerticalSolidList"/>
    <dgm:cxn modelId="{5E592FB7-F739-164C-9778-C28C68598023}" type="presParOf" srcId="{72493951-5D76-4725-8A65-AD2FB6DC4389}" destId="{F37BC15A-AF53-4C7D-B4AD-D8B1B1304B92}" srcOrd="2" destOrd="0" presId="urn:microsoft.com/office/officeart/2018/2/layout/IconVerticalSolidList"/>
    <dgm:cxn modelId="{F8163453-6A65-1B41-A6B4-DD3FCBB3BA52}" type="presParOf" srcId="{72493951-5D76-4725-8A65-AD2FB6DC4389}" destId="{02DAB428-8592-4375-B991-59CD45C1EFF6}" srcOrd="3" destOrd="0" presId="urn:microsoft.com/office/officeart/2018/2/layout/IconVerticalSolidList"/>
    <dgm:cxn modelId="{E1D53850-12C7-E94B-A8F5-B3ADCBDA81A9}" type="presParOf" srcId="{A3A8B395-BB09-43EC-9876-0912CB849276}" destId="{F8DD5B79-B0E9-4545-BEAF-D5954761AC47}" srcOrd="3" destOrd="0" presId="urn:microsoft.com/office/officeart/2018/2/layout/IconVerticalSolidList"/>
    <dgm:cxn modelId="{B3B4AACD-EC75-4144-85B2-C635FF29B0A9}" type="presParOf" srcId="{A3A8B395-BB09-43EC-9876-0912CB849276}" destId="{458FBCE6-2E98-48F0-901D-436F32F1CFEC}" srcOrd="4" destOrd="0" presId="urn:microsoft.com/office/officeart/2018/2/layout/IconVerticalSolidList"/>
    <dgm:cxn modelId="{C8CA7484-6FFD-2A48-93DD-F89C1DE6C948}" type="presParOf" srcId="{458FBCE6-2E98-48F0-901D-436F32F1CFEC}" destId="{1FC1CC56-14CA-4DF2-80B9-040D59EE1608}" srcOrd="0" destOrd="0" presId="urn:microsoft.com/office/officeart/2018/2/layout/IconVerticalSolidList"/>
    <dgm:cxn modelId="{01A47A9C-BAE2-F442-9E3A-8D068685132D}" type="presParOf" srcId="{458FBCE6-2E98-48F0-901D-436F32F1CFEC}" destId="{6651CCF5-31CD-4C9D-9425-211C6FAB0143}" srcOrd="1" destOrd="0" presId="urn:microsoft.com/office/officeart/2018/2/layout/IconVerticalSolidList"/>
    <dgm:cxn modelId="{05FAAA34-3CD1-E246-B8EE-DE5FC0EEE5CC}" type="presParOf" srcId="{458FBCE6-2E98-48F0-901D-436F32F1CFEC}" destId="{494E6AC5-706A-4141-862F-51842B7BA89D}" srcOrd="2" destOrd="0" presId="urn:microsoft.com/office/officeart/2018/2/layout/IconVerticalSolidList"/>
    <dgm:cxn modelId="{1C0B9B78-0714-184E-BEB8-C07409C7DB6C}" type="presParOf" srcId="{458FBCE6-2E98-48F0-901D-436F32F1CFEC}" destId="{93DDFBE9-0354-4128-ABA4-48FB072CEED7}" srcOrd="3" destOrd="0" presId="urn:microsoft.com/office/officeart/2018/2/layout/IconVerticalSolidList"/>
    <dgm:cxn modelId="{B4B9FADD-714A-9B47-B063-2CE55B329057}" type="presParOf" srcId="{A3A8B395-BB09-43EC-9876-0912CB849276}" destId="{D9FE4EC1-7B62-4405-B0C5-5179D55A162C}" srcOrd="5" destOrd="0" presId="urn:microsoft.com/office/officeart/2018/2/layout/IconVerticalSolidList"/>
    <dgm:cxn modelId="{E3457D44-5D6B-EC42-A530-DEABB29E90CD}" type="presParOf" srcId="{A3A8B395-BB09-43EC-9876-0912CB849276}" destId="{3658308F-BFDB-4C2C-99CD-9626778018F5}" srcOrd="6" destOrd="0" presId="urn:microsoft.com/office/officeart/2018/2/layout/IconVerticalSolidList"/>
    <dgm:cxn modelId="{9F02AB3A-395C-1D40-81A9-0D0CD8FD67E4}" type="presParOf" srcId="{3658308F-BFDB-4C2C-99CD-9626778018F5}" destId="{6F07FD19-822A-488C-996D-97F5C9DAD7A2}" srcOrd="0" destOrd="0" presId="urn:microsoft.com/office/officeart/2018/2/layout/IconVerticalSolidList"/>
    <dgm:cxn modelId="{FEE051E2-FBF2-9F41-A9A9-2859CA194696}" type="presParOf" srcId="{3658308F-BFDB-4C2C-99CD-9626778018F5}" destId="{831BBABC-D603-498A-AC24-3CC3A418EC2E}" srcOrd="1" destOrd="0" presId="urn:microsoft.com/office/officeart/2018/2/layout/IconVerticalSolidList"/>
    <dgm:cxn modelId="{A7422411-A67D-FF4E-B5E5-51EFADE3F136}" type="presParOf" srcId="{3658308F-BFDB-4C2C-99CD-9626778018F5}" destId="{4F4F13BD-BF11-4B5C-B2D6-41D82C511241}" srcOrd="2" destOrd="0" presId="urn:microsoft.com/office/officeart/2018/2/layout/IconVerticalSolidList"/>
    <dgm:cxn modelId="{12697AF8-483B-EF48-846F-850C71BEDD22}" type="presParOf" srcId="{3658308F-BFDB-4C2C-99CD-9626778018F5}" destId="{C142E9C9-19E8-42F2-BADD-5FFF1918C4A8}" srcOrd="3" destOrd="0" presId="urn:microsoft.com/office/officeart/2018/2/layout/IconVerticalSolidList"/>
    <dgm:cxn modelId="{9EDD283B-851C-434B-A084-8B10C3BA2907}" type="presParOf" srcId="{A3A8B395-BB09-43EC-9876-0912CB849276}" destId="{C3E22ED6-1D3E-48EF-A0F6-E2D4FA248B74}" srcOrd="7" destOrd="0" presId="urn:microsoft.com/office/officeart/2018/2/layout/IconVerticalSolidList"/>
    <dgm:cxn modelId="{B32C4C41-FECB-4444-958E-07A9785F7F11}" type="presParOf" srcId="{A3A8B395-BB09-43EC-9876-0912CB849276}" destId="{EE22AC17-D6F1-492D-B624-60B574544E16}" srcOrd="8" destOrd="0" presId="urn:microsoft.com/office/officeart/2018/2/layout/IconVerticalSolidList"/>
    <dgm:cxn modelId="{39DC6E30-CE43-FC42-B05D-A39136C82019}" type="presParOf" srcId="{EE22AC17-D6F1-492D-B624-60B574544E16}" destId="{CCC14A48-A9E0-4344-B81F-B2DE277E1CAD}" srcOrd="0" destOrd="0" presId="urn:microsoft.com/office/officeart/2018/2/layout/IconVerticalSolidList"/>
    <dgm:cxn modelId="{FFB53426-CDF5-BA41-8470-028D923AE7D4}" type="presParOf" srcId="{EE22AC17-D6F1-492D-B624-60B574544E16}" destId="{34FB80E1-2061-4828-9E8C-7F3A2D130395}" srcOrd="1" destOrd="0" presId="urn:microsoft.com/office/officeart/2018/2/layout/IconVerticalSolidList"/>
    <dgm:cxn modelId="{AE2CE0C2-CE36-7141-B6AA-F1B9EAB77C07}" type="presParOf" srcId="{EE22AC17-D6F1-492D-B624-60B574544E16}" destId="{20C138C6-88BE-4670-9652-317B1CB7096F}" srcOrd="2" destOrd="0" presId="urn:microsoft.com/office/officeart/2018/2/layout/IconVerticalSolidList"/>
    <dgm:cxn modelId="{67E27B13-2EF1-1F4A-B2BC-75B73756F4A5}" type="presParOf" srcId="{EE22AC17-D6F1-492D-B624-60B574544E16}" destId="{5D85F3B4-2041-439B-B0D7-D3449DA89981}" srcOrd="3" destOrd="0" presId="urn:microsoft.com/office/officeart/2018/2/layout/IconVerticalSolidList"/>
    <dgm:cxn modelId="{082AC647-B242-3740-AF49-4C8CEF2756E0}" type="presParOf" srcId="{A3A8B395-BB09-43EC-9876-0912CB849276}" destId="{7A19DE6B-36E3-4714-BDE0-C674B98EE695}" srcOrd="9" destOrd="0" presId="urn:microsoft.com/office/officeart/2018/2/layout/IconVerticalSolidList"/>
    <dgm:cxn modelId="{E71838C2-EA2B-E843-A217-BADC99B3F175}" type="presParOf" srcId="{A3A8B395-BB09-43EC-9876-0912CB849276}" destId="{4186CC1D-1AF5-44BD-B8C2-B6977DB4AE15}" srcOrd="10" destOrd="0" presId="urn:microsoft.com/office/officeart/2018/2/layout/IconVerticalSolidList"/>
    <dgm:cxn modelId="{7F4EDB53-687B-B84E-84FA-5DF7F40CEA7C}" type="presParOf" srcId="{4186CC1D-1AF5-44BD-B8C2-B6977DB4AE15}" destId="{4E375519-51EC-49D9-9927-62AC07981C07}" srcOrd="0" destOrd="0" presId="urn:microsoft.com/office/officeart/2018/2/layout/IconVerticalSolidList"/>
    <dgm:cxn modelId="{8A783A06-3414-8148-BF4E-C4F23090079E}" type="presParOf" srcId="{4186CC1D-1AF5-44BD-B8C2-B6977DB4AE15}" destId="{7D4CF5B8-861E-4AC8-A85E-9B17C06E1785}" srcOrd="1" destOrd="0" presId="urn:microsoft.com/office/officeart/2018/2/layout/IconVerticalSolidList"/>
    <dgm:cxn modelId="{11EAF851-DE60-B24A-BD32-3E8D06284269}" type="presParOf" srcId="{4186CC1D-1AF5-44BD-B8C2-B6977DB4AE15}" destId="{28576F2E-3B82-4097-A869-F1099D3B28D9}" srcOrd="2" destOrd="0" presId="urn:microsoft.com/office/officeart/2018/2/layout/IconVerticalSolidList"/>
    <dgm:cxn modelId="{4AAD800B-7BCD-9441-A593-43D2B56D2540}" type="presParOf" srcId="{4186CC1D-1AF5-44BD-B8C2-B6977DB4AE15}" destId="{DFF2B2B7-654F-4919-BE56-076ADE09F87A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DE5EEB0-ACB8-403A-BBC5-6FE9F8C3A5AD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C6994F1-2DE4-471C-96E9-85F93AA72B01}">
      <dgm:prSet/>
      <dgm:spPr/>
      <dgm:t>
        <a:bodyPr/>
        <a:lstStyle/>
        <a:p>
          <a:pPr>
            <a:lnSpc>
              <a:spcPct val="100000"/>
            </a:lnSpc>
          </a:pPr>
          <a:r>
            <a:rPr lang="pt-BR"/>
            <a:t>Banda Larga Fixa do RS são 3.472.199 acessos</a:t>
          </a:r>
          <a:endParaRPr lang="en-US"/>
        </a:p>
      </dgm:t>
    </dgm:pt>
    <dgm:pt modelId="{5CDA50EB-F58E-4954-BF46-40BBAB091287}" type="parTrans" cxnId="{26D335A3-C9AC-45A2-8C4E-D99FBDF2F9AB}">
      <dgm:prSet/>
      <dgm:spPr/>
      <dgm:t>
        <a:bodyPr/>
        <a:lstStyle/>
        <a:p>
          <a:endParaRPr lang="en-US"/>
        </a:p>
      </dgm:t>
    </dgm:pt>
    <dgm:pt modelId="{0A76B44F-10EF-4B47-B047-39179FD5DA41}" type="sibTrans" cxnId="{26D335A3-C9AC-45A2-8C4E-D99FBDF2F9AB}">
      <dgm:prSet/>
      <dgm:spPr/>
      <dgm:t>
        <a:bodyPr/>
        <a:lstStyle/>
        <a:p>
          <a:endParaRPr lang="en-US"/>
        </a:p>
      </dgm:t>
    </dgm:pt>
    <dgm:pt modelId="{A814BB41-41C4-49CB-B381-F27D4A9821CC}">
      <dgm:prSet/>
      <dgm:spPr/>
      <dgm:t>
        <a:bodyPr/>
        <a:lstStyle/>
        <a:p>
          <a:pPr>
            <a:lnSpc>
              <a:spcPct val="100000"/>
            </a:lnSpc>
          </a:pPr>
          <a:r>
            <a:rPr lang="pt-BR"/>
            <a:t>As cidades com menos de 50 mil habitantes são 1.081.768 acessos</a:t>
          </a:r>
          <a:endParaRPr lang="en-US"/>
        </a:p>
      </dgm:t>
    </dgm:pt>
    <dgm:pt modelId="{B243CCA1-1E91-4272-9913-09436EDD9C17}" type="parTrans" cxnId="{F794D69F-234F-4FC8-9198-2E7339C4CF08}">
      <dgm:prSet/>
      <dgm:spPr/>
      <dgm:t>
        <a:bodyPr/>
        <a:lstStyle/>
        <a:p>
          <a:endParaRPr lang="en-US"/>
        </a:p>
      </dgm:t>
    </dgm:pt>
    <dgm:pt modelId="{AD89F680-4B06-482B-9156-7DA53A64D3E2}" type="sibTrans" cxnId="{F794D69F-234F-4FC8-9198-2E7339C4CF08}">
      <dgm:prSet/>
      <dgm:spPr/>
      <dgm:t>
        <a:bodyPr/>
        <a:lstStyle/>
        <a:p>
          <a:endParaRPr lang="en-US"/>
        </a:p>
      </dgm:t>
    </dgm:pt>
    <dgm:pt modelId="{3A3E5E3B-FEE3-418D-AA2F-689632C929A1}">
      <dgm:prSet/>
      <dgm:spPr/>
      <dgm:t>
        <a:bodyPr/>
        <a:lstStyle/>
        <a:p>
          <a:pPr>
            <a:lnSpc>
              <a:spcPct val="100000"/>
            </a:lnSpc>
          </a:pPr>
          <a:r>
            <a:rPr lang="pt-BR"/>
            <a:t>As empresas de pequeno porte atendem 92,4%, resultando em 999.553 acessos (ANATEL)</a:t>
          </a:r>
          <a:endParaRPr lang="en-US"/>
        </a:p>
      </dgm:t>
    </dgm:pt>
    <dgm:pt modelId="{FF251567-902E-4DE1-BA01-0A9696D0233A}" type="parTrans" cxnId="{CFBAA8A1-5F9E-4483-BAAD-1AB9332288E5}">
      <dgm:prSet/>
      <dgm:spPr/>
      <dgm:t>
        <a:bodyPr/>
        <a:lstStyle/>
        <a:p>
          <a:endParaRPr lang="en-US"/>
        </a:p>
      </dgm:t>
    </dgm:pt>
    <dgm:pt modelId="{3BCC6F80-4A41-40DD-9945-A55A2DE4922C}" type="sibTrans" cxnId="{CFBAA8A1-5F9E-4483-BAAD-1AB9332288E5}">
      <dgm:prSet/>
      <dgm:spPr/>
      <dgm:t>
        <a:bodyPr/>
        <a:lstStyle/>
        <a:p>
          <a:endParaRPr lang="en-US"/>
        </a:p>
      </dgm:t>
    </dgm:pt>
    <dgm:pt modelId="{E98D272F-4BE7-487D-86E0-80E6F346AA63}">
      <dgm:prSet/>
      <dgm:spPr/>
      <dgm:t>
        <a:bodyPr/>
        <a:lstStyle/>
        <a:p>
          <a:pPr>
            <a:lnSpc>
              <a:spcPct val="100000"/>
            </a:lnSpc>
          </a:pPr>
          <a:r>
            <a:rPr lang="pt-BR"/>
            <a:t>612 mil acessos à internet foram comprometidos em razão das cheias, deslizamentos e chuvas intensas</a:t>
          </a:r>
          <a:endParaRPr lang="en-US"/>
        </a:p>
      </dgm:t>
    </dgm:pt>
    <dgm:pt modelId="{1179B9E0-29F9-4349-9239-240071E2360B}" type="parTrans" cxnId="{A5D3FC5A-5B82-491A-A708-69409BF14AFB}">
      <dgm:prSet/>
      <dgm:spPr/>
      <dgm:t>
        <a:bodyPr/>
        <a:lstStyle/>
        <a:p>
          <a:endParaRPr lang="en-US"/>
        </a:p>
      </dgm:t>
    </dgm:pt>
    <dgm:pt modelId="{7B65C949-8EE4-439E-B85A-C4F75E5B4FCC}" type="sibTrans" cxnId="{A5D3FC5A-5B82-491A-A708-69409BF14AFB}">
      <dgm:prSet/>
      <dgm:spPr/>
      <dgm:t>
        <a:bodyPr/>
        <a:lstStyle/>
        <a:p>
          <a:endParaRPr lang="en-US"/>
        </a:p>
      </dgm:t>
    </dgm:pt>
    <dgm:pt modelId="{056C348B-52D1-4651-A49A-E8D7E08FEA62}">
      <dgm:prSet/>
      <dgm:spPr/>
      <dgm:t>
        <a:bodyPr/>
        <a:lstStyle/>
        <a:p>
          <a:pPr>
            <a:lnSpc>
              <a:spcPct val="100000"/>
            </a:lnSpc>
          </a:pPr>
          <a:r>
            <a:rPr lang="pt-BR"/>
            <a:t>Empresas precisarão suportar alguns meses sem faturamento</a:t>
          </a:r>
          <a:endParaRPr lang="en-US"/>
        </a:p>
      </dgm:t>
    </dgm:pt>
    <dgm:pt modelId="{3A491FC9-5E2D-45BB-B7E7-DFAAD3892FB6}" type="parTrans" cxnId="{F3CB47A4-4A27-45FA-B900-53B1CEBF0E70}">
      <dgm:prSet/>
      <dgm:spPr/>
      <dgm:t>
        <a:bodyPr/>
        <a:lstStyle/>
        <a:p>
          <a:endParaRPr lang="en-US"/>
        </a:p>
      </dgm:t>
    </dgm:pt>
    <dgm:pt modelId="{490788E1-DA34-4C6C-808C-6C268720DE07}" type="sibTrans" cxnId="{F3CB47A4-4A27-45FA-B900-53B1CEBF0E70}">
      <dgm:prSet/>
      <dgm:spPr/>
      <dgm:t>
        <a:bodyPr/>
        <a:lstStyle/>
        <a:p>
          <a:endParaRPr lang="en-US"/>
        </a:p>
      </dgm:t>
    </dgm:pt>
    <dgm:pt modelId="{05DD6142-CC57-4A90-8BAC-A7FCED5BAD2B}">
      <dgm:prSet/>
      <dgm:spPr/>
      <dgm:t>
        <a:bodyPr/>
        <a:lstStyle/>
        <a:p>
          <a:pPr>
            <a:lnSpc>
              <a:spcPct val="100000"/>
            </a:lnSpc>
          </a:pPr>
          <a:r>
            <a:rPr lang="pt-BR"/>
            <a:t>R$3.310,88 por domicílio a ser reconectado à internet, considerando mão de obra, materiais de instalação, ONUs, CPEs, obras civis</a:t>
          </a:r>
          <a:endParaRPr lang="en-US"/>
        </a:p>
      </dgm:t>
    </dgm:pt>
    <dgm:pt modelId="{31EF870B-A44C-4B3F-9F86-F11ABDD1E7C8}" type="parTrans" cxnId="{FA903047-32EB-401C-B529-2B6F5FFACD03}">
      <dgm:prSet/>
      <dgm:spPr/>
      <dgm:t>
        <a:bodyPr/>
        <a:lstStyle/>
        <a:p>
          <a:endParaRPr lang="en-US"/>
        </a:p>
      </dgm:t>
    </dgm:pt>
    <dgm:pt modelId="{0E3F36FE-8672-4498-B7D6-DACC278EEAB6}" type="sibTrans" cxnId="{FA903047-32EB-401C-B529-2B6F5FFACD03}">
      <dgm:prSet/>
      <dgm:spPr/>
      <dgm:t>
        <a:bodyPr/>
        <a:lstStyle/>
        <a:p>
          <a:endParaRPr lang="en-US"/>
        </a:p>
      </dgm:t>
    </dgm:pt>
    <dgm:pt modelId="{F4C40657-F4A7-42D3-9F93-8BB16B222428}">
      <dgm:prSet/>
      <dgm:spPr/>
      <dgm:t>
        <a:bodyPr/>
        <a:lstStyle/>
        <a:p>
          <a:pPr>
            <a:lnSpc>
              <a:spcPct val="100000"/>
            </a:lnSpc>
          </a:pPr>
          <a:r>
            <a:rPr lang="pt-BR"/>
            <a:t>valores necessários para restabelecer as conexões R$2.185.745.760,00</a:t>
          </a:r>
          <a:endParaRPr lang="en-US"/>
        </a:p>
      </dgm:t>
    </dgm:pt>
    <dgm:pt modelId="{EDC2D7D8-4B0C-49FF-9E77-E0C69806DD69}" type="parTrans" cxnId="{B18E555A-4B18-41C9-B1DD-41956E88E62B}">
      <dgm:prSet/>
      <dgm:spPr/>
      <dgm:t>
        <a:bodyPr/>
        <a:lstStyle/>
        <a:p>
          <a:endParaRPr lang="en-US"/>
        </a:p>
      </dgm:t>
    </dgm:pt>
    <dgm:pt modelId="{F16C445C-2893-430C-B953-B39BCF85A6ED}" type="sibTrans" cxnId="{B18E555A-4B18-41C9-B1DD-41956E88E62B}">
      <dgm:prSet/>
      <dgm:spPr/>
      <dgm:t>
        <a:bodyPr/>
        <a:lstStyle/>
        <a:p>
          <a:endParaRPr lang="en-US"/>
        </a:p>
      </dgm:t>
    </dgm:pt>
    <dgm:pt modelId="{D8811BB0-7EAD-4E3B-9797-849D20BB35ED}" type="pres">
      <dgm:prSet presAssocID="{4DE5EEB0-ACB8-403A-BBC5-6FE9F8C3A5AD}" presName="root" presStyleCnt="0">
        <dgm:presLayoutVars>
          <dgm:dir/>
          <dgm:resizeHandles val="exact"/>
        </dgm:presLayoutVars>
      </dgm:prSet>
      <dgm:spPr/>
    </dgm:pt>
    <dgm:pt modelId="{3080A8ED-6498-41B9-BF5B-C148CEEE13EC}" type="pres">
      <dgm:prSet presAssocID="{5C6994F1-2DE4-471C-96E9-85F93AA72B01}" presName="compNode" presStyleCnt="0"/>
      <dgm:spPr/>
    </dgm:pt>
    <dgm:pt modelId="{E1F8381E-B709-4D8F-8BCB-233E5E05A323}" type="pres">
      <dgm:prSet presAssocID="{5C6994F1-2DE4-471C-96E9-85F93AA72B01}" presName="bgRect" presStyleLbl="bgShp" presStyleIdx="0" presStyleCnt="7"/>
      <dgm:spPr/>
    </dgm:pt>
    <dgm:pt modelId="{0E1F4DE0-9FEC-4E49-A1C2-DF40464AC5BC}" type="pres">
      <dgm:prSet presAssocID="{5C6994F1-2DE4-471C-96E9-85F93AA72B01}" presName="iconRect" presStyleLbl="node1" presStyleIdx="0" presStyleCnt="7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0528AAB3-8148-4020-B9EA-5F10D70BD076}" type="pres">
      <dgm:prSet presAssocID="{5C6994F1-2DE4-471C-96E9-85F93AA72B01}" presName="spaceRect" presStyleCnt="0"/>
      <dgm:spPr/>
    </dgm:pt>
    <dgm:pt modelId="{0D54B905-8691-4983-AE34-02B85CB6508A}" type="pres">
      <dgm:prSet presAssocID="{5C6994F1-2DE4-471C-96E9-85F93AA72B01}" presName="parTx" presStyleLbl="revTx" presStyleIdx="0" presStyleCnt="7">
        <dgm:presLayoutVars>
          <dgm:chMax val="0"/>
          <dgm:chPref val="0"/>
        </dgm:presLayoutVars>
      </dgm:prSet>
      <dgm:spPr/>
    </dgm:pt>
    <dgm:pt modelId="{CFE4723A-B6BC-4D74-9474-BB50FABEBAA9}" type="pres">
      <dgm:prSet presAssocID="{0A76B44F-10EF-4B47-B047-39179FD5DA41}" presName="sibTrans" presStyleCnt="0"/>
      <dgm:spPr/>
    </dgm:pt>
    <dgm:pt modelId="{8BB9F5EC-D737-4343-8804-563CFFB7BAD8}" type="pres">
      <dgm:prSet presAssocID="{A814BB41-41C4-49CB-B381-F27D4A9821CC}" presName="compNode" presStyleCnt="0"/>
      <dgm:spPr/>
    </dgm:pt>
    <dgm:pt modelId="{3BD7A9E3-86BC-4F13-B177-45AC41E47B5B}" type="pres">
      <dgm:prSet presAssocID="{A814BB41-41C4-49CB-B381-F27D4A9821CC}" presName="bgRect" presStyleLbl="bgShp" presStyleIdx="1" presStyleCnt="7"/>
      <dgm:spPr/>
    </dgm:pt>
    <dgm:pt modelId="{87A9045F-FEF7-4627-941A-CD13CE61FE40}" type="pres">
      <dgm:prSet presAssocID="{A814BB41-41C4-49CB-B381-F27D4A9821CC}" presName="iconRect" presStyleLbl="node1" presStyleIdx="1" presStyleCnt="7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ity"/>
        </a:ext>
      </dgm:extLst>
    </dgm:pt>
    <dgm:pt modelId="{547E95CF-7801-4E30-918C-F074F893C03A}" type="pres">
      <dgm:prSet presAssocID="{A814BB41-41C4-49CB-B381-F27D4A9821CC}" presName="spaceRect" presStyleCnt="0"/>
      <dgm:spPr/>
    </dgm:pt>
    <dgm:pt modelId="{034B4778-4E2D-4924-BD1E-BCDE266209CE}" type="pres">
      <dgm:prSet presAssocID="{A814BB41-41C4-49CB-B381-F27D4A9821CC}" presName="parTx" presStyleLbl="revTx" presStyleIdx="1" presStyleCnt="7">
        <dgm:presLayoutVars>
          <dgm:chMax val="0"/>
          <dgm:chPref val="0"/>
        </dgm:presLayoutVars>
      </dgm:prSet>
      <dgm:spPr/>
    </dgm:pt>
    <dgm:pt modelId="{1E2B0E69-78B2-4E00-9E6D-38525295A1DB}" type="pres">
      <dgm:prSet presAssocID="{AD89F680-4B06-482B-9156-7DA53A64D3E2}" presName="sibTrans" presStyleCnt="0"/>
      <dgm:spPr/>
    </dgm:pt>
    <dgm:pt modelId="{D63CBC04-E233-4CF7-9E9B-EA7D6D2EB361}" type="pres">
      <dgm:prSet presAssocID="{3A3E5E3B-FEE3-418D-AA2F-689632C929A1}" presName="compNode" presStyleCnt="0"/>
      <dgm:spPr/>
    </dgm:pt>
    <dgm:pt modelId="{FD6E1D72-E2BD-4754-8507-253BE04906A0}" type="pres">
      <dgm:prSet presAssocID="{3A3E5E3B-FEE3-418D-AA2F-689632C929A1}" presName="bgRect" presStyleLbl="bgShp" presStyleIdx="2" presStyleCnt="7"/>
      <dgm:spPr/>
    </dgm:pt>
    <dgm:pt modelId="{D5AC993B-8974-4EB9-8EB4-242D71CBAEC2}" type="pres">
      <dgm:prSet presAssocID="{3A3E5E3B-FEE3-418D-AA2F-689632C929A1}" presName="iconRect" presStyleLbl="node1" presStyleIdx="2" presStyleCnt="7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Kiosk"/>
        </a:ext>
      </dgm:extLst>
    </dgm:pt>
    <dgm:pt modelId="{3161AC18-876C-4B0D-A59A-18E7F0362BAF}" type="pres">
      <dgm:prSet presAssocID="{3A3E5E3B-FEE3-418D-AA2F-689632C929A1}" presName="spaceRect" presStyleCnt="0"/>
      <dgm:spPr/>
    </dgm:pt>
    <dgm:pt modelId="{54CBEBAF-9175-45A3-9B37-AA5B065441A4}" type="pres">
      <dgm:prSet presAssocID="{3A3E5E3B-FEE3-418D-AA2F-689632C929A1}" presName="parTx" presStyleLbl="revTx" presStyleIdx="2" presStyleCnt="7">
        <dgm:presLayoutVars>
          <dgm:chMax val="0"/>
          <dgm:chPref val="0"/>
        </dgm:presLayoutVars>
      </dgm:prSet>
      <dgm:spPr/>
    </dgm:pt>
    <dgm:pt modelId="{B8273CF9-6A24-4571-A6B1-D05817B8ACE2}" type="pres">
      <dgm:prSet presAssocID="{3BCC6F80-4A41-40DD-9945-A55A2DE4922C}" presName="sibTrans" presStyleCnt="0"/>
      <dgm:spPr/>
    </dgm:pt>
    <dgm:pt modelId="{26DF8FEF-B859-496B-A56A-21153941D41A}" type="pres">
      <dgm:prSet presAssocID="{E98D272F-4BE7-487D-86E0-80E6F346AA63}" presName="compNode" presStyleCnt="0"/>
      <dgm:spPr/>
    </dgm:pt>
    <dgm:pt modelId="{AE3953B2-9B39-426D-B0D6-16DD451BA186}" type="pres">
      <dgm:prSet presAssocID="{E98D272F-4BE7-487D-86E0-80E6F346AA63}" presName="bgRect" presStyleLbl="bgShp" presStyleIdx="3" presStyleCnt="7"/>
      <dgm:spPr/>
    </dgm:pt>
    <dgm:pt modelId="{5832CDEB-6BDE-4B18-9DFB-8EF7305896E2}" type="pres">
      <dgm:prSet presAssocID="{E98D272F-4BE7-487D-86E0-80E6F346AA63}" presName="iconRect" presStyleLbl="node1" presStyleIdx="3" presStyleCnt="7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Lightning"/>
        </a:ext>
      </dgm:extLst>
    </dgm:pt>
    <dgm:pt modelId="{93DE12BB-3C3E-4358-ADE4-98448E304DF2}" type="pres">
      <dgm:prSet presAssocID="{E98D272F-4BE7-487D-86E0-80E6F346AA63}" presName="spaceRect" presStyleCnt="0"/>
      <dgm:spPr/>
    </dgm:pt>
    <dgm:pt modelId="{1523A298-7010-4ACD-9AB4-BBDC7C157A02}" type="pres">
      <dgm:prSet presAssocID="{E98D272F-4BE7-487D-86E0-80E6F346AA63}" presName="parTx" presStyleLbl="revTx" presStyleIdx="3" presStyleCnt="7">
        <dgm:presLayoutVars>
          <dgm:chMax val="0"/>
          <dgm:chPref val="0"/>
        </dgm:presLayoutVars>
      </dgm:prSet>
      <dgm:spPr/>
    </dgm:pt>
    <dgm:pt modelId="{97FED685-FFDB-49F8-8DBF-00DE2AF9D2B2}" type="pres">
      <dgm:prSet presAssocID="{7B65C949-8EE4-439E-B85A-C4F75E5B4FCC}" presName="sibTrans" presStyleCnt="0"/>
      <dgm:spPr/>
    </dgm:pt>
    <dgm:pt modelId="{2F986687-DF82-4529-9BD6-1BA077ACA8A8}" type="pres">
      <dgm:prSet presAssocID="{056C348B-52D1-4651-A49A-E8D7E08FEA62}" presName="compNode" presStyleCnt="0"/>
      <dgm:spPr/>
    </dgm:pt>
    <dgm:pt modelId="{EEA6C518-348B-4284-8BD4-99C8261D14B8}" type="pres">
      <dgm:prSet presAssocID="{056C348B-52D1-4651-A49A-E8D7E08FEA62}" presName="bgRect" presStyleLbl="bgShp" presStyleIdx="4" presStyleCnt="7"/>
      <dgm:spPr/>
    </dgm:pt>
    <dgm:pt modelId="{9009E44D-CAD4-45C6-908A-87DDB4CE148F}" type="pres">
      <dgm:prSet presAssocID="{056C348B-52D1-4651-A49A-E8D7E08FEA62}" presName="iconRect" presStyleLbl="node1" presStyleIdx="4" presStyleCnt="7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oney"/>
        </a:ext>
      </dgm:extLst>
    </dgm:pt>
    <dgm:pt modelId="{E0AEBE16-8CFA-48AE-9C87-FDCB9A669CCA}" type="pres">
      <dgm:prSet presAssocID="{056C348B-52D1-4651-A49A-E8D7E08FEA62}" presName="spaceRect" presStyleCnt="0"/>
      <dgm:spPr/>
    </dgm:pt>
    <dgm:pt modelId="{D102613C-4F33-458E-9EEE-D487A215B7A2}" type="pres">
      <dgm:prSet presAssocID="{056C348B-52D1-4651-A49A-E8D7E08FEA62}" presName="parTx" presStyleLbl="revTx" presStyleIdx="4" presStyleCnt="7">
        <dgm:presLayoutVars>
          <dgm:chMax val="0"/>
          <dgm:chPref val="0"/>
        </dgm:presLayoutVars>
      </dgm:prSet>
      <dgm:spPr/>
    </dgm:pt>
    <dgm:pt modelId="{9608C339-705B-486E-95EC-F9CAB8BE6E5A}" type="pres">
      <dgm:prSet presAssocID="{490788E1-DA34-4C6C-808C-6C268720DE07}" presName="sibTrans" presStyleCnt="0"/>
      <dgm:spPr/>
    </dgm:pt>
    <dgm:pt modelId="{4560761C-DF0D-4940-ACCE-DC94BAA0F9D9}" type="pres">
      <dgm:prSet presAssocID="{05DD6142-CC57-4A90-8BAC-A7FCED5BAD2B}" presName="compNode" presStyleCnt="0"/>
      <dgm:spPr/>
    </dgm:pt>
    <dgm:pt modelId="{D7786192-3E2C-44BF-8806-D53C467C3147}" type="pres">
      <dgm:prSet presAssocID="{05DD6142-CC57-4A90-8BAC-A7FCED5BAD2B}" presName="bgRect" presStyleLbl="bgShp" presStyleIdx="5" presStyleCnt="7"/>
      <dgm:spPr/>
    </dgm:pt>
    <dgm:pt modelId="{396DA41E-F49A-4B18-A2E4-34F9677630CE}" type="pres">
      <dgm:prSet presAssocID="{05DD6142-CC57-4A90-8BAC-A7FCED5BAD2B}" presName="iconRect" presStyleLbl="node1" presStyleIdx="5" presStyleCnt="7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cientist"/>
        </a:ext>
      </dgm:extLst>
    </dgm:pt>
    <dgm:pt modelId="{AC642DD5-D1A6-4239-A9F6-9B9927DCB8EB}" type="pres">
      <dgm:prSet presAssocID="{05DD6142-CC57-4A90-8BAC-A7FCED5BAD2B}" presName="spaceRect" presStyleCnt="0"/>
      <dgm:spPr/>
    </dgm:pt>
    <dgm:pt modelId="{8AB4F0EC-68DD-4A8D-ABFD-A78EEB74F6A4}" type="pres">
      <dgm:prSet presAssocID="{05DD6142-CC57-4A90-8BAC-A7FCED5BAD2B}" presName="parTx" presStyleLbl="revTx" presStyleIdx="5" presStyleCnt="7">
        <dgm:presLayoutVars>
          <dgm:chMax val="0"/>
          <dgm:chPref val="0"/>
        </dgm:presLayoutVars>
      </dgm:prSet>
      <dgm:spPr/>
    </dgm:pt>
    <dgm:pt modelId="{1AEEEF37-3861-48E6-99EA-DEA129BC7661}" type="pres">
      <dgm:prSet presAssocID="{0E3F36FE-8672-4498-B7D6-DACC278EEAB6}" presName="sibTrans" presStyleCnt="0"/>
      <dgm:spPr/>
    </dgm:pt>
    <dgm:pt modelId="{D3E9B84D-F8CD-4DCA-8CA9-195E8970D6F9}" type="pres">
      <dgm:prSet presAssocID="{F4C40657-F4A7-42D3-9F93-8BB16B222428}" presName="compNode" presStyleCnt="0"/>
      <dgm:spPr/>
    </dgm:pt>
    <dgm:pt modelId="{19117334-3A5B-418B-AF20-C61C301BF4DE}" type="pres">
      <dgm:prSet presAssocID="{F4C40657-F4A7-42D3-9F93-8BB16B222428}" presName="bgRect" presStyleLbl="bgShp" presStyleIdx="6" presStyleCnt="7"/>
      <dgm:spPr/>
    </dgm:pt>
    <dgm:pt modelId="{62800D6B-C73B-4AE3-976F-CC6378D687C7}" type="pres">
      <dgm:prSet presAssocID="{F4C40657-F4A7-42D3-9F93-8BB16B222428}" presName="iconRect" presStyleLbl="node1" presStyleIdx="6" presStyleCnt="7"/>
      <dgm:spPr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andshake"/>
        </a:ext>
      </dgm:extLst>
    </dgm:pt>
    <dgm:pt modelId="{84CEC231-D418-4585-AC7C-9F87141EE131}" type="pres">
      <dgm:prSet presAssocID="{F4C40657-F4A7-42D3-9F93-8BB16B222428}" presName="spaceRect" presStyleCnt="0"/>
      <dgm:spPr/>
    </dgm:pt>
    <dgm:pt modelId="{16BF7414-4EC3-465B-8F42-5F9D5812C848}" type="pres">
      <dgm:prSet presAssocID="{F4C40657-F4A7-42D3-9F93-8BB16B222428}" presName="parTx" presStyleLbl="revTx" presStyleIdx="6" presStyleCnt="7">
        <dgm:presLayoutVars>
          <dgm:chMax val="0"/>
          <dgm:chPref val="0"/>
        </dgm:presLayoutVars>
      </dgm:prSet>
      <dgm:spPr/>
    </dgm:pt>
  </dgm:ptLst>
  <dgm:cxnLst>
    <dgm:cxn modelId="{6EB82E2A-A0CE-465F-B1FA-F37B639B0BA0}" type="presOf" srcId="{5C6994F1-2DE4-471C-96E9-85F93AA72B01}" destId="{0D54B905-8691-4983-AE34-02B85CB6508A}" srcOrd="0" destOrd="0" presId="urn:microsoft.com/office/officeart/2018/2/layout/IconVerticalSolidList"/>
    <dgm:cxn modelId="{9FEFF037-C363-4B25-8F6C-9C28A9B901D9}" type="presOf" srcId="{05DD6142-CC57-4A90-8BAC-A7FCED5BAD2B}" destId="{8AB4F0EC-68DD-4A8D-ABFD-A78EEB74F6A4}" srcOrd="0" destOrd="0" presId="urn:microsoft.com/office/officeart/2018/2/layout/IconVerticalSolidList"/>
    <dgm:cxn modelId="{FA903047-32EB-401C-B529-2B6F5FFACD03}" srcId="{4DE5EEB0-ACB8-403A-BBC5-6FE9F8C3A5AD}" destId="{05DD6142-CC57-4A90-8BAC-A7FCED5BAD2B}" srcOrd="5" destOrd="0" parTransId="{31EF870B-A44C-4B3F-9F86-F11ABDD1E7C8}" sibTransId="{0E3F36FE-8672-4498-B7D6-DACC278EEAB6}"/>
    <dgm:cxn modelId="{E3919D6A-E7F4-432E-AC96-D15DBE1CBD6C}" type="presOf" srcId="{A814BB41-41C4-49CB-B381-F27D4A9821CC}" destId="{034B4778-4E2D-4924-BD1E-BCDE266209CE}" srcOrd="0" destOrd="0" presId="urn:microsoft.com/office/officeart/2018/2/layout/IconVerticalSolidList"/>
    <dgm:cxn modelId="{CA0A436B-7F9A-4077-8F96-E02D05F972AE}" type="presOf" srcId="{056C348B-52D1-4651-A49A-E8D7E08FEA62}" destId="{D102613C-4F33-458E-9EEE-D487A215B7A2}" srcOrd="0" destOrd="0" presId="urn:microsoft.com/office/officeart/2018/2/layout/IconVerticalSolidList"/>
    <dgm:cxn modelId="{B18E555A-4B18-41C9-B1DD-41956E88E62B}" srcId="{4DE5EEB0-ACB8-403A-BBC5-6FE9F8C3A5AD}" destId="{F4C40657-F4A7-42D3-9F93-8BB16B222428}" srcOrd="6" destOrd="0" parTransId="{EDC2D7D8-4B0C-49FF-9E77-E0C69806DD69}" sibTransId="{F16C445C-2893-430C-B953-B39BCF85A6ED}"/>
    <dgm:cxn modelId="{A5D3FC5A-5B82-491A-A708-69409BF14AFB}" srcId="{4DE5EEB0-ACB8-403A-BBC5-6FE9F8C3A5AD}" destId="{E98D272F-4BE7-487D-86E0-80E6F346AA63}" srcOrd="3" destOrd="0" parTransId="{1179B9E0-29F9-4349-9239-240071E2360B}" sibTransId="{7B65C949-8EE4-439E-B85A-C4F75E5B4FCC}"/>
    <dgm:cxn modelId="{163A5992-B28B-47E3-9C9F-8A9B4C8EC031}" type="presOf" srcId="{3A3E5E3B-FEE3-418D-AA2F-689632C929A1}" destId="{54CBEBAF-9175-45A3-9B37-AA5B065441A4}" srcOrd="0" destOrd="0" presId="urn:microsoft.com/office/officeart/2018/2/layout/IconVerticalSolidList"/>
    <dgm:cxn modelId="{224A0B9D-BA41-4E06-8A6E-25C23202CBFB}" type="presOf" srcId="{4DE5EEB0-ACB8-403A-BBC5-6FE9F8C3A5AD}" destId="{D8811BB0-7EAD-4E3B-9797-849D20BB35ED}" srcOrd="0" destOrd="0" presId="urn:microsoft.com/office/officeart/2018/2/layout/IconVerticalSolidList"/>
    <dgm:cxn modelId="{F794D69F-234F-4FC8-9198-2E7339C4CF08}" srcId="{4DE5EEB0-ACB8-403A-BBC5-6FE9F8C3A5AD}" destId="{A814BB41-41C4-49CB-B381-F27D4A9821CC}" srcOrd="1" destOrd="0" parTransId="{B243CCA1-1E91-4272-9913-09436EDD9C17}" sibTransId="{AD89F680-4B06-482B-9156-7DA53A64D3E2}"/>
    <dgm:cxn modelId="{91332BA0-4BF3-4499-A1E6-DB90BD6707A5}" type="presOf" srcId="{F4C40657-F4A7-42D3-9F93-8BB16B222428}" destId="{16BF7414-4EC3-465B-8F42-5F9D5812C848}" srcOrd="0" destOrd="0" presId="urn:microsoft.com/office/officeart/2018/2/layout/IconVerticalSolidList"/>
    <dgm:cxn modelId="{CFBAA8A1-5F9E-4483-BAAD-1AB9332288E5}" srcId="{4DE5EEB0-ACB8-403A-BBC5-6FE9F8C3A5AD}" destId="{3A3E5E3B-FEE3-418D-AA2F-689632C929A1}" srcOrd="2" destOrd="0" parTransId="{FF251567-902E-4DE1-BA01-0A9696D0233A}" sibTransId="{3BCC6F80-4A41-40DD-9945-A55A2DE4922C}"/>
    <dgm:cxn modelId="{26D335A3-C9AC-45A2-8C4E-D99FBDF2F9AB}" srcId="{4DE5EEB0-ACB8-403A-BBC5-6FE9F8C3A5AD}" destId="{5C6994F1-2DE4-471C-96E9-85F93AA72B01}" srcOrd="0" destOrd="0" parTransId="{5CDA50EB-F58E-4954-BF46-40BBAB091287}" sibTransId="{0A76B44F-10EF-4B47-B047-39179FD5DA41}"/>
    <dgm:cxn modelId="{F3CB47A4-4A27-45FA-B900-53B1CEBF0E70}" srcId="{4DE5EEB0-ACB8-403A-BBC5-6FE9F8C3A5AD}" destId="{056C348B-52D1-4651-A49A-E8D7E08FEA62}" srcOrd="4" destOrd="0" parTransId="{3A491FC9-5E2D-45BB-B7E7-DFAAD3892FB6}" sibTransId="{490788E1-DA34-4C6C-808C-6C268720DE07}"/>
    <dgm:cxn modelId="{B84170A4-6196-47D1-9EBC-257B13F64504}" type="presOf" srcId="{E98D272F-4BE7-487D-86E0-80E6F346AA63}" destId="{1523A298-7010-4ACD-9AB4-BBDC7C157A02}" srcOrd="0" destOrd="0" presId="urn:microsoft.com/office/officeart/2018/2/layout/IconVerticalSolidList"/>
    <dgm:cxn modelId="{280F0E7A-FEA6-4A3F-B034-474692D9CC69}" type="presParOf" srcId="{D8811BB0-7EAD-4E3B-9797-849D20BB35ED}" destId="{3080A8ED-6498-41B9-BF5B-C148CEEE13EC}" srcOrd="0" destOrd="0" presId="urn:microsoft.com/office/officeart/2018/2/layout/IconVerticalSolidList"/>
    <dgm:cxn modelId="{E0663C52-1F3D-49A9-805E-E158DDE75403}" type="presParOf" srcId="{3080A8ED-6498-41B9-BF5B-C148CEEE13EC}" destId="{E1F8381E-B709-4D8F-8BCB-233E5E05A323}" srcOrd="0" destOrd="0" presId="urn:microsoft.com/office/officeart/2018/2/layout/IconVerticalSolidList"/>
    <dgm:cxn modelId="{4E47D92E-A520-4418-A105-45AC894E155B}" type="presParOf" srcId="{3080A8ED-6498-41B9-BF5B-C148CEEE13EC}" destId="{0E1F4DE0-9FEC-4E49-A1C2-DF40464AC5BC}" srcOrd="1" destOrd="0" presId="urn:microsoft.com/office/officeart/2018/2/layout/IconVerticalSolidList"/>
    <dgm:cxn modelId="{5946FE45-5832-42E8-B6ED-32F7CE3217EA}" type="presParOf" srcId="{3080A8ED-6498-41B9-BF5B-C148CEEE13EC}" destId="{0528AAB3-8148-4020-B9EA-5F10D70BD076}" srcOrd="2" destOrd="0" presId="urn:microsoft.com/office/officeart/2018/2/layout/IconVerticalSolidList"/>
    <dgm:cxn modelId="{D4C25A69-CFA2-442D-B2C0-0ADBD4FA7134}" type="presParOf" srcId="{3080A8ED-6498-41B9-BF5B-C148CEEE13EC}" destId="{0D54B905-8691-4983-AE34-02B85CB6508A}" srcOrd="3" destOrd="0" presId="urn:microsoft.com/office/officeart/2018/2/layout/IconVerticalSolidList"/>
    <dgm:cxn modelId="{D15B11F3-888D-4113-9E14-3BDD8EA517EB}" type="presParOf" srcId="{D8811BB0-7EAD-4E3B-9797-849D20BB35ED}" destId="{CFE4723A-B6BC-4D74-9474-BB50FABEBAA9}" srcOrd="1" destOrd="0" presId="urn:microsoft.com/office/officeart/2018/2/layout/IconVerticalSolidList"/>
    <dgm:cxn modelId="{834E3CB2-E1E2-471C-9963-7F589D8722E7}" type="presParOf" srcId="{D8811BB0-7EAD-4E3B-9797-849D20BB35ED}" destId="{8BB9F5EC-D737-4343-8804-563CFFB7BAD8}" srcOrd="2" destOrd="0" presId="urn:microsoft.com/office/officeart/2018/2/layout/IconVerticalSolidList"/>
    <dgm:cxn modelId="{14FE9BD6-5769-4909-9551-DF586DB118C3}" type="presParOf" srcId="{8BB9F5EC-D737-4343-8804-563CFFB7BAD8}" destId="{3BD7A9E3-86BC-4F13-B177-45AC41E47B5B}" srcOrd="0" destOrd="0" presId="urn:microsoft.com/office/officeart/2018/2/layout/IconVerticalSolidList"/>
    <dgm:cxn modelId="{BD500BFA-7C45-441A-951B-8D109A281979}" type="presParOf" srcId="{8BB9F5EC-D737-4343-8804-563CFFB7BAD8}" destId="{87A9045F-FEF7-4627-941A-CD13CE61FE40}" srcOrd="1" destOrd="0" presId="urn:microsoft.com/office/officeart/2018/2/layout/IconVerticalSolidList"/>
    <dgm:cxn modelId="{3F6244CE-06E4-4990-A4CF-12D881A960E0}" type="presParOf" srcId="{8BB9F5EC-D737-4343-8804-563CFFB7BAD8}" destId="{547E95CF-7801-4E30-918C-F074F893C03A}" srcOrd="2" destOrd="0" presId="urn:microsoft.com/office/officeart/2018/2/layout/IconVerticalSolidList"/>
    <dgm:cxn modelId="{9B305355-D03E-4ADF-8907-67EFA5904A2E}" type="presParOf" srcId="{8BB9F5EC-D737-4343-8804-563CFFB7BAD8}" destId="{034B4778-4E2D-4924-BD1E-BCDE266209CE}" srcOrd="3" destOrd="0" presId="urn:microsoft.com/office/officeart/2018/2/layout/IconVerticalSolidList"/>
    <dgm:cxn modelId="{B9ACBBC3-D4F0-42CF-AD4B-4B9FFE007A78}" type="presParOf" srcId="{D8811BB0-7EAD-4E3B-9797-849D20BB35ED}" destId="{1E2B0E69-78B2-4E00-9E6D-38525295A1DB}" srcOrd="3" destOrd="0" presId="urn:microsoft.com/office/officeart/2018/2/layout/IconVerticalSolidList"/>
    <dgm:cxn modelId="{6991A1B5-4EF9-4644-A1A9-0C5EE4E75229}" type="presParOf" srcId="{D8811BB0-7EAD-4E3B-9797-849D20BB35ED}" destId="{D63CBC04-E233-4CF7-9E9B-EA7D6D2EB361}" srcOrd="4" destOrd="0" presId="urn:microsoft.com/office/officeart/2018/2/layout/IconVerticalSolidList"/>
    <dgm:cxn modelId="{6A720942-A7A8-4516-9E44-25EA4F270E74}" type="presParOf" srcId="{D63CBC04-E233-4CF7-9E9B-EA7D6D2EB361}" destId="{FD6E1D72-E2BD-4754-8507-253BE04906A0}" srcOrd="0" destOrd="0" presId="urn:microsoft.com/office/officeart/2018/2/layout/IconVerticalSolidList"/>
    <dgm:cxn modelId="{18B60F9F-5EEF-4246-8CB2-7CD03D138350}" type="presParOf" srcId="{D63CBC04-E233-4CF7-9E9B-EA7D6D2EB361}" destId="{D5AC993B-8974-4EB9-8EB4-242D71CBAEC2}" srcOrd="1" destOrd="0" presId="urn:microsoft.com/office/officeart/2018/2/layout/IconVerticalSolidList"/>
    <dgm:cxn modelId="{86115118-E335-4A41-90EC-EF55E490EEC6}" type="presParOf" srcId="{D63CBC04-E233-4CF7-9E9B-EA7D6D2EB361}" destId="{3161AC18-876C-4B0D-A59A-18E7F0362BAF}" srcOrd="2" destOrd="0" presId="urn:microsoft.com/office/officeart/2018/2/layout/IconVerticalSolidList"/>
    <dgm:cxn modelId="{1C9557FB-68F9-48A6-82E9-B876BB29C16C}" type="presParOf" srcId="{D63CBC04-E233-4CF7-9E9B-EA7D6D2EB361}" destId="{54CBEBAF-9175-45A3-9B37-AA5B065441A4}" srcOrd="3" destOrd="0" presId="urn:microsoft.com/office/officeart/2018/2/layout/IconVerticalSolidList"/>
    <dgm:cxn modelId="{30166790-2009-49E8-ABAA-EB521C6C3029}" type="presParOf" srcId="{D8811BB0-7EAD-4E3B-9797-849D20BB35ED}" destId="{B8273CF9-6A24-4571-A6B1-D05817B8ACE2}" srcOrd="5" destOrd="0" presId="urn:microsoft.com/office/officeart/2018/2/layout/IconVerticalSolidList"/>
    <dgm:cxn modelId="{1013E58C-9873-4262-BCEE-F1A9C6176CC4}" type="presParOf" srcId="{D8811BB0-7EAD-4E3B-9797-849D20BB35ED}" destId="{26DF8FEF-B859-496B-A56A-21153941D41A}" srcOrd="6" destOrd="0" presId="urn:microsoft.com/office/officeart/2018/2/layout/IconVerticalSolidList"/>
    <dgm:cxn modelId="{F005CF68-EE0D-4352-A387-67A042F6B32A}" type="presParOf" srcId="{26DF8FEF-B859-496B-A56A-21153941D41A}" destId="{AE3953B2-9B39-426D-B0D6-16DD451BA186}" srcOrd="0" destOrd="0" presId="urn:microsoft.com/office/officeart/2018/2/layout/IconVerticalSolidList"/>
    <dgm:cxn modelId="{AFF424B8-4B43-407B-832C-6684B026BB0F}" type="presParOf" srcId="{26DF8FEF-B859-496B-A56A-21153941D41A}" destId="{5832CDEB-6BDE-4B18-9DFB-8EF7305896E2}" srcOrd="1" destOrd="0" presId="urn:microsoft.com/office/officeart/2018/2/layout/IconVerticalSolidList"/>
    <dgm:cxn modelId="{9D1D5BB6-9251-4190-93CE-3831BD43B70B}" type="presParOf" srcId="{26DF8FEF-B859-496B-A56A-21153941D41A}" destId="{93DE12BB-3C3E-4358-ADE4-98448E304DF2}" srcOrd="2" destOrd="0" presId="urn:microsoft.com/office/officeart/2018/2/layout/IconVerticalSolidList"/>
    <dgm:cxn modelId="{D284184B-F711-49A4-879D-878EF5ED0BE2}" type="presParOf" srcId="{26DF8FEF-B859-496B-A56A-21153941D41A}" destId="{1523A298-7010-4ACD-9AB4-BBDC7C157A02}" srcOrd="3" destOrd="0" presId="urn:microsoft.com/office/officeart/2018/2/layout/IconVerticalSolidList"/>
    <dgm:cxn modelId="{C885E061-9333-4937-929E-9DDE21819235}" type="presParOf" srcId="{D8811BB0-7EAD-4E3B-9797-849D20BB35ED}" destId="{97FED685-FFDB-49F8-8DBF-00DE2AF9D2B2}" srcOrd="7" destOrd="0" presId="urn:microsoft.com/office/officeart/2018/2/layout/IconVerticalSolidList"/>
    <dgm:cxn modelId="{744ACAED-E2FE-44C4-BEE9-124CDDEB707E}" type="presParOf" srcId="{D8811BB0-7EAD-4E3B-9797-849D20BB35ED}" destId="{2F986687-DF82-4529-9BD6-1BA077ACA8A8}" srcOrd="8" destOrd="0" presId="urn:microsoft.com/office/officeart/2018/2/layout/IconVerticalSolidList"/>
    <dgm:cxn modelId="{1A51B5B0-1122-4EC8-8A28-D1C6C2B870C8}" type="presParOf" srcId="{2F986687-DF82-4529-9BD6-1BA077ACA8A8}" destId="{EEA6C518-348B-4284-8BD4-99C8261D14B8}" srcOrd="0" destOrd="0" presId="urn:microsoft.com/office/officeart/2018/2/layout/IconVerticalSolidList"/>
    <dgm:cxn modelId="{C1DF6764-45AA-481D-A626-4BF46E024D8B}" type="presParOf" srcId="{2F986687-DF82-4529-9BD6-1BA077ACA8A8}" destId="{9009E44D-CAD4-45C6-908A-87DDB4CE148F}" srcOrd="1" destOrd="0" presId="urn:microsoft.com/office/officeart/2018/2/layout/IconVerticalSolidList"/>
    <dgm:cxn modelId="{3076D348-48DB-47BB-A503-C4C8DF7B893E}" type="presParOf" srcId="{2F986687-DF82-4529-9BD6-1BA077ACA8A8}" destId="{E0AEBE16-8CFA-48AE-9C87-FDCB9A669CCA}" srcOrd="2" destOrd="0" presId="urn:microsoft.com/office/officeart/2018/2/layout/IconVerticalSolidList"/>
    <dgm:cxn modelId="{3CC12110-3E00-4C2C-98CB-CE80C1DA9185}" type="presParOf" srcId="{2F986687-DF82-4529-9BD6-1BA077ACA8A8}" destId="{D102613C-4F33-458E-9EEE-D487A215B7A2}" srcOrd="3" destOrd="0" presId="urn:microsoft.com/office/officeart/2018/2/layout/IconVerticalSolidList"/>
    <dgm:cxn modelId="{5AC15AC3-2820-4545-973E-CB96946FB021}" type="presParOf" srcId="{D8811BB0-7EAD-4E3B-9797-849D20BB35ED}" destId="{9608C339-705B-486E-95EC-F9CAB8BE6E5A}" srcOrd="9" destOrd="0" presId="urn:microsoft.com/office/officeart/2018/2/layout/IconVerticalSolidList"/>
    <dgm:cxn modelId="{ED28CC13-E316-4487-941F-3BE7CBF11907}" type="presParOf" srcId="{D8811BB0-7EAD-4E3B-9797-849D20BB35ED}" destId="{4560761C-DF0D-4940-ACCE-DC94BAA0F9D9}" srcOrd="10" destOrd="0" presId="urn:microsoft.com/office/officeart/2018/2/layout/IconVerticalSolidList"/>
    <dgm:cxn modelId="{A6A94C2F-4AF0-4377-B5C9-F287A2BAFECD}" type="presParOf" srcId="{4560761C-DF0D-4940-ACCE-DC94BAA0F9D9}" destId="{D7786192-3E2C-44BF-8806-D53C467C3147}" srcOrd="0" destOrd="0" presId="urn:microsoft.com/office/officeart/2018/2/layout/IconVerticalSolidList"/>
    <dgm:cxn modelId="{639E38F7-D469-4431-8773-2B13CF17EF14}" type="presParOf" srcId="{4560761C-DF0D-4940-ACCE-DC94BAA0F9D9}" destId="{396DA41E-F49A-4B18-A2E4-34F9677630CE}" srcOrd="1" destOrd="0" presId="urn:microsoft.com/office/officeart/2018/2/layout/IconVerticalSolidList"/>
    <dgm:cxn modelId="{7BD2B825-4D22-44C3-987B-2E6B3E2533F6}" type="presParOf" srcId="{4560761C-DF0D-4940-ACCE-DC94BAA0F9D9}" destId="{AC642DD5-D1A6-4239-A9F6-9B9927DCB8EB}" srcOrd="2" destOrd="0" presId="urn:microsoft.com/office/officeart/2018/2/layout/IconVerticalSolidList"/>
    <dgm:cxn modelId="{59BCF7F8-D2C6-4CA5-9C43-0B72F74C69D8}" type="presParOf" srcId="{4560761C-DF0D-4940-ACCE-DC94BAA0F9D9}" destId="{8AB4F0EC-68DD-4A8D-ABFD-A78EEB74F6A4}" srcOrd="3" destOrd="0" presId="urn:microsoft.com/office/officeart/2018/2/layout/IconVerticalSolidList"/>
    <dgm:cxn modelId="{4929F2ED-6F2A-4A02-9BE9-563ACF370D18}" type="presParOf" srcId="{D8811BB0-7EAD-4E3B-9797-849D20BB35ED}" destId="{1AEEEF37-3861-48E6-99EA-DEA129BC7661}" srcOrd="11" destOrd="0" presId="urn:microsoft.com/office/officeart/2018/2/layout/IconVerticalSolidList"/>
    <dgm:cxn modelId="{B970B5C7-609D-47A2-BF71-DD311D7F4F91}" type="presParOf" srcId="{D8811BB0-7EAD-4E3B-9797-849D20BB35ED}" destId="{D3E9B84D-F8CD-4DCA-8CA9-195E8970D6F9}" srcOrd="12" destOrd="0" presId="urn:microsoft.com/office/officeart/2018/2/layout/IconVerticalSolidList"/>
    <dgm:cxn modelId="{05EE5E68-E64F-4363-9492-CF0EC925B08B}" type="presParOf" srcId="{D3E9B84D-F8CD-4DCA-8CA9-195E8970D6F9}" destId="{19117334-3A5B-418B-AF20-C61C301BF4DE}" srcOrd="0" destOrd="0" presId="urn:microsoft.com/office/officeart/2018/2/layout/IconVerticalSolidList"/>
    <dgm:cxn modelId="{D4271341-CA91-4F5E-87EC-6D8E56CA2E0F}" type="presParOf" srcId="{D3E9B84D-F8CD-4DCA-8CA9-195E8970D6F9}" destId="{62800D6B-C73B-4AE3-976F-CC6378D687C7}" srcOrd="1" destOrd="0" presId="urn:microsoft.com/office/officeart/2018/2/layout/IconVerticalSolidList"/>
    <dgm:cxn modelId="{09E557EF-08EB-4662-B4B3-1164AD7D5A44}" type="presParOf" srcId="{D3E9B84D-F8CD-4DCA-8CA9-195E8970D6F9}" destId="{84CEC231-D418-4585-AC7C-9F87141EE131}" srcOrd="2" destOrd="0" presId="urn:microsoft.com/office/officeart/2018/2/layout/IconVerticalSolidList"/>
    <dgm:cxn modelId="{B7D6B1AE-E4EE-4640-806F-FEAA3FA682D9}" type="presParOf" srcId="{D3E9B84D-F8CD-4DCA-8CA9-195E8970D6F9}" destId="{16BF7414-4EC3-465B-8F42-5F9D5812C848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9A211FED-460F-4C5B-A8CA-FA621E2B7B21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DA590129-3EED-4A08-99ED-DC57302D7AF2}">
      <dgm:prSet/>
      <dgm:spPr/>
      <dgm:t>
        <a:bodyPr/>
        <a:lstStyle/>
        <a:p>
          <a:r>
            <a:rPr lang="pt-BR"/>
            <a:t>Associação dos Provedores de Serviços e Informações da Internet – </a:t>
          </a:r>
          <a:r>
            <a:rPr lang="pt-BR" b="1"/>
            <a:t>INTERNETSUL</a:t>
          </a:r>
          <a:endParaRPr lang="en-US"/>
        </a:p>
      </dgm:t>
    </dgm:pt>
    <dgm:pt modelId="{513E4804-0CA0-438D-8A57-DD09E59A37BF}" type="parTrans" cxnId="{9FE0FA12-D13B-4B34-AF9B-CD7E3BE58CDA}">
      <dgm:prSet/>
      <dgm:spPr/>
      <dgm:t>
        <a:bodyPr/>
        <a:lstStyle/>
        <a:p>
          <a:endParaRPr lang="en-US"/>
        </a:p>
      </dgm:t>
    </dgm:pt>
    <dgm:pt modelId="{66C1D798-2C0E-44F5-BC66-9B7E5CE7CABE}" type="sibTrans" cxnId="{9FE0FA12-D13B-4B34-AF9B-CD7E3BE58CDA}">
      <dgm:prSet/>
      <dgm:spPr/>
      <dgm:t>
        <a:bodyPr/>
        <a:lstStyle/>
        <a:p>
          <a:endParaRPr lang="en-US"/>
        </a:p>
      </dgm:t>
    </dgm:pt>
    <dgm:pt modelId="{45C086E4-7B93-4668-8AE0-61CE60E27C79}">
      <dgm:prSet/>
      <dgm:spPr/>
      <dgm:t>
        <a:bodyPr/>
        <a:lstStyle/>
        <a:p>
          <a:r>
            <a:rPr lang="pt-BR"/>
            <a:t>Associação Brasileira de Provedores de Internet e Telecomunicações – </a:t>
          </a:r>
          <a:r>
            <a:rPr lang="pt-BR" b="1"/>
            <a:t>ABRINT</a:t>
          </a:r>
          <a:endParaRPr lang="en-US"/>
        </a:p>
      </dgm:t>
    </dgm:pt>
    <dgm:pt modelId="{F9A7454B-FEB8-4766-89D2-49978DE937D7}" type="parTrans" cxnId="{B06BC8D4-BAE3-41CD-B6B3-5447A98C6168}">
      <dgm:prSet/>
      <dgm:spPr/>
      <dgm:t>
        <a:bodyPr/>
        <a:lstStyle/>
        <a:p>
          <a:endParaRPr lang="en-US"/>
        </a:p>
      </dgm:t>
    </dgm:pt>
    <dgm:pt modelId="{AA1778E7-1FF8-493C-BDB9-90CFF7E1C5CD}" type="sibTrans" cxnId="{B06BC8D4-BAE3-41CD-B6B3-5447A98C6168}">
      <dgm:prSet/>
      <dgm:spPr/>
      <dgm:t>
        <a:bodyPr/>
        <a:lstStyle/>
        <a:p>
          <a:endParaRPr lang="en-US"/>
        </a:p>
      </dgm:t>
    </dgm:pt>
    <dgm:pt modelId="{42455C6B-13B4-4914-8B91-DFE298B876CA}">
      <dgm:prSet/>
      <dgm:spPr/>
      <dgm:t>
        <a:bodyPr/>
        <a:lstStyle/>
        <a:p>
          <a:r>
            <a:rPr lang="pt-BR"/>
            <a:t>Associação Catarinense dos Provedores de Internet – </a:t>
          </a:r>
          <a:r>
            <a:rPr lang="pt-BR" b="1"/>
            <a:t>APRONET</a:t>
          </a:r>
          <a:endParaRPr lang="en-US"/>
        </a:p>
      </dgm:t>
    </dgm:pt>
    <dgm:pt modelId="{60B86CAB-634B-4CC9-83E9-9FF2D935F503}" type="parTrans" cxnId="{45CB74BD-847B-4916-B3BA-240FA950D4D3}">
      <dgm:prSet/>
      <dgm:spPr/>
      <dgm:t>
        <a:bodyPr/>
        <a:lstStyle/>
        <a:p>
          <a:endParaRPr lang="en-US"/>
        </a:p>
      </dgm:t>
    </dgm:pt>
    <dgm:pt modelId="{CD19756D-7E67-421F-8C9A-1FBE0D1E92F3}" type="sibTrans" cxnId="{45CB74BD-847B-4916-B3BA-240FA950D4D3}">
      <dgm:prSet/>
      <dgm:spPr/>
      <dgm:t>
        <a:bodyPr/>
        <a:lstStyle/>
        <a:p>
          <a:endParaRPr lang="en-US"/>
        </a:p>
      </dgm:t>
    </dgm:pt>
    <dgm:pt modelId="{2EA28A3E-8EE5-4865-99E2-9F35DF868AA0}">
      <dgm:prSet/>
      <dgm:spPr/>
      <dgm:t>
        <a:bodyPr/>
        <a:lstStyle/>
        <a:p>
          <a:r>
            <a:rPr lang="pt-BR"/>
            <a:t>Associação Brasileira dos Operadores de Telecomunicações e Provedores de Internet – </a:t>
          </a:r>
          <a:r>
            <a:rPr lang="pt-BR" b="1"/>
            <a:t>ABRAMULTI</a:t>
          </a:r>
          <a:endParaRPr lang="en-US"/>
        </a:p>
      </dgm:t>
    </dgm:pt>
    <dgm:pt modelId="{5BB9AAE8-6323-4528-B55B-9D0E2AEAEE00}" type="parTrans" cxnId="{F56BDC43-FEF2-4263-A2EF-E4CD367DA6E7}">
      <dgm:prSet/>
      <dgm:spPr/>
      <dgm:t>
        <a:bodyPr/>
        <a:lstStyle/>
        <a:p>
          <a:endParaRPr lang="en-US"/>
        </a:p>
      </dgm:t>
    </dgm:pt>
    <dgm:pt modelId="{99D1C9E1-44C2-436D-BCB2-26C9A502BD1C}" type="sibTrans" cxnId="{F56BDC43-FEF2-4263-A2EF-E4CD367DA6E7}">
      <dgm:prSet/>
      <dgm:spPr/>
      <dgm:t>
        <a:bodyPr/>
        <a:lstStyle/>
        <a:p>
          <a:endParaRPr lang="en-US"/>
        </a:p>
      </dgm:t>
    </dgm:pt>
    <dgm:pt modelId="{FBFA7747-9038-4A31-9C52-A26EC735B702}">
      <dgm:prSet/>
      <dgm:spPr/>
      <dgm:t>
        <a:bodyPr/>
        <a:lstStyle/>
        <a:p>
          <a:r>
            <a:rPr lang="pt-BR"/>
            <a:t>Associação Nacional das Empresas de Soluções de Internet e Telecomunicações – </a:t>
          </a:r>
          <a:r>
            <a:rPr lang="pt-BR" b="1"/>
            <a:t>REDETELESUL</a:t>
          </a:r>
          <a:endParaRPr lang="en-US"/>
        </a:p>
      </dgm:t>
    </dgm:pt>
    <dgm:pt modelId="{6E8C9A65-A204-4A5A-804F-96596F79FAE3}" type="parTrans" cxnId="{D146CD8D-EABC-4DBD-AC99-7E2C7A52EBB2}">
      <dgm:prSet/>
      <dgm:spPr/>
      <dgm:t>
        <a:bodyPr/>
        <a:lstStyle/>
        <a:p>
          <a:endParaRPr lang="en-US"/>
        </a:p>
      </dgm:t>
    </dgm:pt>
    <dgm:pt modelId="{E0D02F51-C162-4777-9722-C39923A249B6}" type="sibTrans" cxnId="{D146CD8D-EABC-4DBD-AC99-7E2C7A52EBB2}">
      <dgm:prSet/>
      <dgm:spPr/>
      <dgm:t>
        <a:bodyPr/>
        <a:lstStyle/>
        <a:p>
          <a:endParaRPr lang="en-US"/>
        </a:p>
      </dgm:t>
    </dgm:pt>
    <dgm:pt modelId="{BE94DBFD-6D4F-427B-8A25-DB3D5148AF15}">
      <dgm:prSet/>
      <dgm:spPr/>
      <dgm:t>
        <a:bodyPr/>
        <a:lstStyle/>
        <a:p>
          <a:r>
            <a:rPr lang="pt-BR"/>
            <a:t>Associação </a:t>
          </a:r>
          <a:r>
            <a:rPr lang="pt-BR" b="1"/>
            <a:t>NEO</a:t>
          </a:r>
          <a:endParaRPr lang="en-US"/>
        </a:p>
      </dgm:t>
    </dgm:pt>
    <dgm:pt modelId="{12A55A98-4AC2-477B-97A7-53F466616B0F}" type="parTrans" cxnId="{B9856527-2408-4412-BD95-709841A6D2CC}">
      <dgm:prSet/>
      <dgm:spPr/>
      <dgm:t>
        <a:bodyPr/>
        <a:lstStyle/>
        <a:p>
          <a:endParaRPr lang="en-US"/>
        </a:p>
      </dgm:t>
    </dgm:pt>
    <dgm:pt modelId="{E6A3A12D-0646-4BEB-8A70-A483B1CB08A6}" type="sibTrans" cxnId="{B9856527-2408-4412-BD95-709841A6D2CC}">
      <dgm:prSet/>
      <dgm:spPr/>
      <dgm:t>
        <a:bodyPr/>
        <a:lstStyle/>
        <a:p>
          <a:endParaRPr lang="en-US"/>
        </a:p>
      </dgm:t>
    </dgm:pt>
    <dgm:pt modelId="{4338D5FF-305B-4D8B-879C-344198E1D650}">
      <dgm:prSet/>
      <dgm:spPr/>
      <dgm:t>
        <a:bodyPr/>
        <a:lstStyle/>
        <a:p>
          <a:r>
            <a:rPr lang="pt-BR"/>
            <a:t>Associação Brasileira das Prestadores de Serviços de Telecomunicações Competitivas – </a:t>
          </a:r>
          <a:r>
            <a:rPr lang="pt-BR" b="1"/>
            <a:t>TELCOMP</a:t>
          </a:r>
          <a:endParaRPr lang="en-US"/>
        </a:p>
      </dgm:t>
    </dgm:pt>
    <dgm:pt modelId="{9AD1D0AD-8145-4DAD-A19D-7B04A0A31FE5}" type="parTrans" cxnId="{9887835E-B754-4CC5-8250-B94A76EFAC98}">
      <dgm:prSet/>
      <dgm:spPr/>
      <dgm:t>
        <a:bodyPr/>
        <a:lstStyle/>
        <a:p>
          <a:endParaRPr lang="en-US"/>
        </a:p>
      </dgm:t>
    </dgm:pt>
    <dgm:pt modelId="{D36B09CE-D835-4759-9ADB-9E692B8A0FDC}" type="sibTrans" cxnId="{9887835E-B754-4CC5-8250-B94A76EFAC98}">
      <dgm:prSet/>
      <dgm:spPr/>
      <dgm:t>
        <a:bodyPr/>
        <a:lstStyle/>
        <a:p>
          <a:endParaRPr lang="en-US"/>
        </a:p>
      </dgm:t>
    </dgm:pt>
    <dgm:pt modelId="{EADF2B7F-3EEB-4326-A955-5B8A0073A9ED}">
      <dgm:prSet/>
      <dgm:spPr/>
      <dgm:t>
        <a:bodyPr/>
        <a:lstStyle/>
        <a:p>
          <a:r>
            <a:rPr lang="pt-BR"/>
            <a:t>Associação Brasileira de Internet - </a:t>
          </a:r>
          <a:r>
            <a:rPr lang="pt-BR" b="1"/>
            <a:t>ABRANET</a:t>
          </a:r>
          <a:endParaRPr lang="en-US"/>
        </a:p>
      </dgm:t>
    </dgm:pt>
    <dgm:pt modelId="{46210098-0B77-43C4-937D-B33DA8A05C97}" type="parTrans" cxnId="{5BC36EB4-17FE-4BE6-AAA7-396F291712BC}">
      <dgm:prSet/>
      <dgm:spPr/>
      <dgm:t>
        <a:bodyPr/>
        <a:lstStyle/>
        <a:p>
          <a:endParaRPr lang="en-US"/>
        </a:p>
      </dgm:t>
    </dgm:pt>
    <dgm:pt modelId="{CE828F61-E60C-4CC5-AB11-844136473406}" type="sibTrans" cxnId="{5BC36EB4-17FE-4BE6-AAA7-396F291712BC}">
      <dgm:prSet/>
      <dgm:spPr/>
      <dgm:t>
        <a:bodyPr/>
        <a:lstStyle/>
        <a:p>
          <a:endParaRPr lang="en-US"/>
        </a:p>
      </dgm:t>
    </dgm:pt>
    <dgm:pt modelId="{78A2D8E0-E819-5445-BABA-5B2144CBE4AB}" type="pres">
      <dgm:prSet presAssocID="{9A211FED-460F-4C5B-A8CA-FA621E2B7B21}" presName="vert0" presStyleCnt="0">
        <dgm:presLayoutVars>
          <dgm:dir/>
          <dgm:animOne val="branch"/>
          <dgm:animLvl val="lvl"/>
        </dgm:presLayoutVars>
      </dgm:prSet>
      <dgm:spPr/>
    </dgm:pt>
    <dgm:pt modelId="{07EAAF96-0328-924B-8053-416B1665411E}" type="pres">
      <dgm:prSet presAssocID="{DA590129-3EED-4A08-99ED-DC57302D7AF2}" presName="thickLine" presStyleLbl="alignNode1" presStyleIdx="0" presStyleCnt="8"/>
      <dgm:spPr/>
    </dgm:pt>
    <dgm:pt modelId="{F6F3675E-CC5D-4A4D-92CF-A6299DE80F48}" type="pres">
      <dgm:prSet presAssocID="{DA590129-3EED-4A08-99ED-DC57302D7AF2}" presName="horz1" presStyleCnt="0"/>
      <dgm:spPr/>
    </dgm:pt>
    <dgm:pt modelId="{9AE28037-5700-9048-937E-782224BAE2E1}" type="pres">
      <dgm:prSet presAssocID="{DA590129-3EED-4A08-99ED-DC57302D7AF2}" presName="tx1" presStyleLbl="revTx" presStyleIdx="0" presStyleCnt="8"/>
      <dgm:spPr/>
    </dgm:pt>
    <dgm:pt modelId="{BE8A8AE6-D9F0-C045-933C-472D49B1D7B7}" type="pres">
      <dgm:prSet presAssocID="{DA590129-3EED-4A08-99ED-DC57302D7AF2}" presName="vert1" presStyleCnt="0"/>
      <dgm:spPr/>
    </dgm:pt>
    <dgm:pt modelId="{FC799A7F-8CBB-0D4F-AE66-81F0CE2FDE6B}" type="pres">
      <dgm:prSet presAssocID="{45C086E4-7B93-4668-8AE0-61CE60E27C79}" presName="thickLine" presStyleLbl="alignNode1" presStyleIdx="1" presStyleCnt="8"/>
      <dgm:spPr/>
    </dgm:pt>
    <dgm:pt modelId="{2D1E4C4C-D950-FA40-9A96-E9E71D2C9AA8}" type="pres">
      <dgm:prSet presAssocID="{45C086E4-7B93-4668-8AE0-61CE60E27C79}" presName="horz1" presStyleCnt="0"/>
      <dgm:spPr/>
    </dgm:pt>
    <dgm:pt modelId="{93FEF00A-3A1B-024A-A8A3-C79AE7DEEDE7}" type="pres">
      <dgm:prSet presAssocID="{45C086E4-7B93-4668-8AE0-61CE60E27C79}" presName="tx1" presStyleLbl="revTx" presStyleIdx="1" presStyleCnt="8"/>
      <dgm:spPr/>
    </dgm:pt>
    <dgm:pt modelId="{35088822-B4FA-D047-9744-C57F91B097B2}" type="pres">
      <dgm:prSet presAssocID="{45C086E4-7B93-4668-8AE0-61CE60E27C79}" presName="vert1" presStyleCnt="0"/>
      <dgm:spPr/>
    </dgm:pt>
    <dgm:pt modelId="{708FD1B5-B2DA-FD48-8D8F-ECC759443251}" type="pres">
      <dgm:prSet presAssocID="{42455C6B-13B4-4914-8B91-DFE298B876CA}" presName="thickLine" presStyleLbl="alignNode1" presStyleIdx="2" presStyleCnt="8"/>
      <dgm:spPr/>
    </dgm:pt>
    <dgm:pt modelId="{54791A7C-F38B-1140-8FF0-FFA6293E7EFF}" type="pres">
      <dgm:prSet presAssocID="{42455C6B-13B4-4914-8B91-DFE298B876CA}" presName="horz1" presStyleCnt="0"/>
      <dgm:spPr/>
    </dgm:pt>
    <dgm:pt modelId="{7354F45F-0B2E-9A43-9FB8-5492E89359BB}" type="pres">
      <dgm:prSet presAssocID="{42455C6B-13B4-4914-8B91-DFE298B876CA}" presName="tx1" presStyleLbl="revTx" presStyleIdx="2" presStyleCnt="8"/>
      <dgm:spPr/>
    </dgm:pt>
    <dgm:pt modelId="{084D6E5A-C0C8-9C43-A8B4-5E6A888042C4}" type="pres">
      <dgm:prSet presAssocID="{42455C6B-13B4-4914-8B91-DFE298B876CA}" presName="vert1" presStyleCnt="0"/>
      <dgm:spPr/>
    </dgm:pt>
    <dgm:pt modelId="{67DB0429-F8F4-FE41-9C84-D96D6C5A1399}" type="pres">
      <dgm:prSet presAssocID="{2EA28A3E-8EE5-4865-99E2-9F35DF868AA0}" presName="thickLine" presStyleLbl="alignNode1" presStyleIdx="3" presStyleCnt="8"/>
      <dgm:spPr/>
    </dgm:pt>
    <dgm:pt modelId="{CABC2666-5E8E-0D4C-9314-7C6F5794723B}" type="pres">
      <dgm:prSet presAssocID="{2EA28A3E-8EE5-4865-99E2-9F35DF868AA0}" presName="horz1" presStyleCnt="0"/>
      <dgm:spPr/>
    </dgm:pt>
    <dgm:pt modelId="{72023292-E9B9-3742-819A-BCBAA2C23B3A}" type="pres">
      <dgm:prSet presAssocID="{2EA28A3E-8EE5-4865-99E2-9F35DF868AA0}" presName="tx1" presStyleLbl="revTx" presStyleIdx="3" presStyleCnt="8"/>
      <dgm:spPr/>
    </dgm:pt>
    <dgm:pt modelId="{7ABC686E-6593-BF42-811A-4FADE5BF77A0}" type="pres">
      <dgm:prSet presAssocID="{2EA28A3E-8EE5-4865-99E2-9F35DF868AA0}" presName="vert1" presStyleCnt="0"/>
      <dgm:spPr/>
    </dgm:pt>
    <dgm:pt modelId="{21592731-F00F-1347-AB5A-97FA1BD800C5}" type="pres">
      <dgm:prSet presAssocID="{FBFA7747-9038-4A31-9C52-A26EC735B702}" presName="thickLine" presStyleLbl="alignNode1" presStyleIdx="4" presStyleCnt="8"/>
      <dgm:spPr/>
    </dgm:pt>
    <dgm:pt modelId="{9D97E184-93B4-4E4F-89BA-D9E4EF2005EF}" type="pres">
      <dgm:prSet presAssocID="{FBFA7747-9038-4A31-9C52-A26EC735B702}" presName="horz1" presStyleCnt="0"/>
      <dgm:spPr/>
    </dgm:pt>
    <dgm:pt modelId="{5C211727-1E44-6C4C-9ED0-798FD22A5417}" type="pres">
      <dgm:prSet presAssocID="{FBFA7747-9038-4A31-9C52-A26EC735B702}" presName="tx1" presStyleLbl="revTx" presStyleIdx="4" presStyleCnt="8"/>
      <dgm:spPr/>
    </dgm:pt>
    <dgm:pt modelId="{6583C245-F6F5-7246-990E-25E9FA42645E}" type="pres">
      <dgm:prSet presAssocID="{FBFA7747-9038-4A31-9C52-A26EC735B702}" presName="vert1" presStyleCnt="0"/>
      <dgm:spPr/>
    </dgm:pt>
    <dgm:pt modelId="{FCB55F8A-2765-7B40-B6D4-8912344740C0}" type="pres">
      <dgm:prSet presAssocID="{BE94DBFD-6D4F-427B-8A25-DB3D5148AF15}" presName="thickLine" presStyleLbl="alignNode1" presStyleIdx="5" presStyleCnt="8"/>
      <dgm:spPr/>
    </dgm:pt>
    <dgm:pt modelId="{609FB280-698D-D144-93CE-A0E2CF9CE3D6}" type="pres">
      <dgm:prSet presAssocID="{BE94DBFD-6D4F-427B-8A25-DB3D5148AF15}" presName="horz1" presStyleCnt="0"/>
      <dgm:spPr/>
    </dgm:pt>
    <dgm:pt modelId="{05C21D95-B0F2-F64A-8FC0-91EE9C0B7FA2}" type="pres">
      <dgm:prSet presAssocID="{BE94DBFD-6D4F-427B-8A25-DB3D5148AF15}" presName="tx1" presStyleLbl="revTx" presStyleIdx="5" presStyleCnt="8"/>
      <dgm:spPr/>
    </dgm:pt>
    <dgm:pt modelId="{3238402B-897A-BD4A-9E18-D8A570A0A6F8}" type="pres">
      <dgm:prSet presAssocID="{BE94DBFD-6D4F-427B-8A25-DB3D5148AF15}" presName="vert1" presStyleCnt="0"/>
      <dgm:spPr/>
    </dgm:pt>
    <dgm:pt modelId="{E280EABB-EAB0-F148-8A67-534C6268EBF1}" type="pres">
      <dgm:prSet presAssocID="{4338D5FF-305B-4D8B-879C-344198E1D650}" presName="thickLine" presStyleLbl="alignNode1" presStyleIdx="6" presStyleCnt="8"/>
      <dgm:spPr/>
    </dgm:pt>
    <dgm:pt modelId="{0F9F6F1B-E288-DC44-BAD4-73205270A853}" type="pres">
      <dgm:prSet presAssocID="{4338D5FF-305B-4D8B-879C-344198E1D650}" presName="horz1" presStyleCnt="0"/>
      <dgm:spPr/>
    </dgm:pt>
    <dgm:pt modelId="{F16A94DF-21C8-E541-8B74-E38E66055DF9}" type="pres">
      <dgm:prSet presAssocID="{4338D5FF-305B-4D8B-879C-344198E1D650}" presName="tx1" presStyleLbl="revTx" presStyleIdx="6" presStyleCnt="8"/>
      <dgm:spPr/>
    </dgm:pt>
    <dgm:pt modelId="{260F33EF-9810-CB4C-89E8-0921169A4FF5}" type="pres">
      <dgm:prSet presAssocID="{4338D5FF-305B-4D8B-879C-344198E1D650}" presName="vert1" presStyleCnt="0"/>
      <dgm:spPr/>
    </dgm:pt>
    <dgm:pt modelId="{0237B81F-7890-F847-9F37-91402EA242A8}" type="pres">
      <dgm:prSet presAssocID="{EADF2B7F-3EEB-4326-A955-5B8A0073A9ED}" presName="thickLine" presStyleLbl="alignNode1" presStyleIdx="7" presStyleCnt="8"/>
      <dgm:spPr/>
    </dgm:pt>
    <dgm:pt modelId="{79A71169-8961-7949-9DED-68BE192A149D}" type="pres">
      <dgm:prSet presAssocID="{EADF2B7F-3EEB-4326-A955-5B8A0073A9ED}" presName="horz1" presStyleCnt="0"/>
      <dgm:spPr/>
    </dgm:pt>
    <dgm:pt modelId="{8E0CB842-2910-C94F-A674-F17415B5C2CA}" type="pres">
      <dgm:prSet presAssocID="{EADF2B7F-3EEB-4326-A955-5B8A0073A9ED}" presName="tx1" presStyleLbl="revTx" presStyleIdx="7" presStyleCnt="8"/>
      <dgm:spPr/>
    </dgm:pt>
    <dgm:pt modelId="{DB60C374-B4DB-ED4D-9636-CB95BDF4BDF4}" type="pres">
      <dgm:prSet presAssocID="{EADF2B7F-3EEB-4326-A955-5B8A0073A9ED}" presName="vert1" presStyleCnt="0"/>
      <dgm:spPr/>
    </dgm:pt>
  </dgm:ptLst>
  <dgm:cxnLst>
    <dgm:cxn modelId="{77C21900-EA2A-6445-824F-BC057E5B06B9}" type="presOf" srcId="{45C086E4-7B93-4668-8AE0-61CE60E27C79}" destId="{93FEF00A-3A1B-024A-A8A3-C79AE7DEEDE7}" srcOrd="0" destOrd="0" presId="urn:microsoft.com/office/officeart/2008/layout/LinedList"/>
    <dgm:cxn modelId="{9FE0FA12-D13B-4B34-AF9B-CD7E3BE58CDA}" srcId="{9A211FED-460F-4C5B-A8CA-FA621E2B7B21}" destId="{DA590129-3EED-4A08-99ED-DC57302D7AF2}" srcOrd="0" destOrd="0" parTransId="{513E4804-0CA0-438D-8A57-DD09E59A37BF}" sibTransId="{66C1D798-2C0E-44F5-BC66-9B7E5CE7CABE}"/>
    <dgm:cxn modelId="{B9856527-2408-4412-BD95-709841A6D2CC}" srcId="{9A211FED-460F-4C5B-A8CA-FA621E2B7B21}" destId="{BE94DBFD-6D4F-427B-8A25-DB3D5148AF15}" srcOrd="5" destOrd="0" parTransId="{12A55A98-4AC2-477B-97A7-53F466616B0F}" sibTransId="{E6A3A12D-0646-4BEB-8A70-A483B1CB08A6}"/>
    <dgm:cxn modelId="{DC666F2A-6751-6549-B6DD-E2BBD6B6D933}" type="presOf" srcId="{DA590129-3EED-4A08-99ED-DC57302D7AF2}" destId="{9AE28037-5700-9048-937E-782224BAE2E1}" srcOrd="0" destOrd="0" presId="urn:microsoft.com/office/officeart/2008/layout/LinedList"/>
    <dgm:cxn modelId="{9887835E-B754-4CC5-8250-B94A76EFAC98}" srcId="{9A211FED-460F-4C5B-A8CA-FA621E2B7B21}" destId="{4338D5FF-305B-4D8B-879C-344198E1D650}" srcOrd="6" destOrd="0" parTransId="{9AD1D0AD-8145-4DAD-A19D-7B04A0A31FE5}" sibTransId="{D36B09CE-D835-4759-9ADB-9E692B8A0FDC}"/>
    <dgm:cxn modelId="{F56BDC43-FEF2-4263-A2EF-E4CD367DA6E7}" srcId="{9A211FED-460F-4C5B-A8CA-FA621E2B7B21}" destId="{2EA28A3E-8EE5-4865-99E2-9F35DF868AA0}" srcOrd="3" destOrd="0" parTransId="{5BB9AAE8-6323-4528-B55B-9D0E2AEAEE00}" sibTransId="{99D1C9E1-44C2-436D-BCB2-26C9A502BD1C}"/>
    <dgm:cxn modelId="{3E24E372-6D96-224D-B280-0CEDC1DCFBD9}" type="presOf" srcId="{BE94DBFD-6D4F-427B-8A25-DB3D5148AF15}" destId="{05C21D95-B0F2-F64A-8FC0-91EE9C0B7FA2}" srcOrd="0" destOrd="0" presId="urn:microsoft.com/office/officeart/2008/layout/LinedList"/>
    <dgm:cxn modelId="{4F3E2F56-97B3-824F-90E4-3928B0CA9238}" type="presOf" srcId="{FBFA7747-9038-4A31-9C52-A26EC735B702}" destId="{5C211727-1E44-6C4C-9ED0-798FD22A5417}" srcOrd="0" destOrd="0" presId="urn:microsoft.com/office/officeart/2008/layout/LinedList"/>
    <dgm:cxn modelId="{D146CD8D-EABC-4DBD-AC99-7E2C7A52EBB2}" srcId="{9A211FED-460F-4C5B-A8CA-FA621E2B7B21}" destId="{FBFA7747-9038-4A31-9C52-A26EC735B702}" srcOrd="4" destOrd="0" parTransId="{6E8C9A65-A204-4A5A-804F-96596F79FAE3}" sibTransId="{E0D02F51-C162-4777-9722-C39923A249B6}"/>
    <dgm:cxn modelId="{8D0AA390-CBF9-F341-9AF3-85129C8CD49D}" type="presOf" srcId="{9A211FED-460F-4C5B-A8CA-FA621E2B7B21}" destId="{78A2D8E0-E819-5445-BABA-5B2144CBE4AB}" srcOrd="0" destOrd="0" presId="urn:microsoft.com/office/officeart/2008/layout/LinedList"/>
    <dgm:cxn modelId="{6A4020A4-2EB0-FD4A-9BA6-B78178E3FC3C}" type="presOf" srcId="{4338D5FF-305B-4D8B-879C-344198E1D650}" destId="{F16A94DF-21C8-E541-8B74-E38E66055DF9}" srcOrd="0" destOrd="0" presId="urn:microsoft.com/office/officeart/2008/layout/LinedList"/>
    <dgm:cxn modelId="{FCC00EAF-31F3-0644-BBC4-A7A7419D850F}" type="presOf" srcId="{42455C6B-13B4-4914-8B91-DFE298B876CA}" destId="{7354F45F-0B2E-9A43-9FB8-5492E89359BB}" srcOrd="0" destOrd="0" presId="urn:microsoft.com/office/officeart/2008/layout/LinedList"/>
    <dgm:cxn modelId="{5BC36EB4-17FE-4BE6-AAA7-396F291712BC}" srcId="{9A211FED-460F-4C5B-A8CA-FA621E2B7B21}" destId="{EADF2B7F-3EEB-4326-A955-5B8A0073A9ED}" srcOrd="7" destOrd="0" parTransId="{46210098-0B77-43C4-937D-B33DA8A05C97}" sibTransId="{CE828F61-E60C-4CC5-AB11-844136473406}"/>
    <dgm:cxn modelId="{45CB74BD-847B-4916-B3BA-240FA950D4D3}" srcId="{9A211FED-460F-4C5B-A8CA-FA621E2B7B21}" destId="{42455C6B-13B4-4914-8B91-DFE298B876CA}" srcOrd="2" destOrd="0" parTransId="{60B86CAB-634B-4CC9-83E9-9FF2D935F503}" sibTransId="{CD19756D-7E67-421F-8C9A-1FBE0D1E92F3}"/>
    <dgm:cxn modelId="{9B00BCC7-65B3-554F-B0BD-985736F25711}" type="presOf" srcId="{2EA28A3E-8EE5-4865-99E2-9F35DF868AA0}" destId="{72023292-E9B9-3742-819A-BCBAA2C23B3A}" srcOrd="0" destOrd="0" presId="urn:microsoft.com/office/officeart/2008/layout/LinedList"/>
    <dgm:cxn modelId="{B06BC8D4-BAE3-41CD-B6B3-5447A98C6168}" srcId="{9A211FED-460F-4C5B-A8CA-FA621E2B7B21}" destId="{45C086E4-7B93-4668-8AE0-61CE60E27C79}" srcOrd="1" destOrd="0" parTransId="{F9A7454B-FEB8-4766-89D2-49978DE937D7}" sibTransId="{AA1778E7-1FF8-493C-BDB9-90CFF7E1C5CD}"/>
    <dgm:cxn modelId="{80533FF7-F494-D042-8B0B-42674F83156A}" type="presOf" srcId="{EADF2B7F-3EEB-4326-A955-5B8A0073A9ED}" destId="{8E0CB842-2910-C94F-A674-F17415B5C2CA}" srcOrd="0" destOrd="0" presId="urn:microsoft.com/office/officeart/2008/layout/LinedList"/>
    <dgm:cxn modelId="{BE1AE139-F727-CE4A-AA71-D67A7F82A4FE}" type="presParOf" srcId="{78A2D8E0-E819-5445-BABA-5B2144CBE4AB}" destId="{07EAAF96-0328-924B-8053-416B1665411E}" srcOrd="0" destOrd="0" presId="urn:microsoft.com/office/officeart/2008/layout/LinedList"/>
    <dgm:cxn modelId="{93627DF9-0FE6-1B47-9769-EA099D779E0A}" type="presParOf" srcId="{78A2D8E0-E819-5445-BABA-5B2144CBE4AB}" destId="{F6F3675E-CC5D-4A4D-92CF-A6299DE80F48}" srcOrd="1" destOrd="0" presId="urn:microsoft.com/office/officeart/2008/layout/LinedList"/>
    <dgm:cxn modelId="{73976B11-5F39-1147-924E-7B3369DCDE46}" type="presParOf" srcId="{F6F3675E-CC5D-4A4D-92CF-A6299DE80F48}" destId="{9AE28037-5700-9048-937E-782224BAE2E1}" srcOrd="0" destOrd="0" presId="urn:microsoft.com/office/officeart/2008/layout/LinedList"/>
    <dgm:cxn modelId="{92D53AD1-06A3-DC4E-99B0-DF03E1BF88CE}" type="presParOf" srcId="{F6F3675E-CC5D-4A4D-92CF-A6299DE80F48}" destId="{BE8A8AE6-D9F0-C045-933C-472D49B1D7B7}" srcOrd="1" destOrd="0" presId="urn:microsoft.com/office/officeart/2008/layout/LinedList"/>
    <dgm:cxn modelId="{6BA8465D-9EF7-314C-A2B0-5DFDA38C6C07}" type="presParOf" srcId="{78A2D8E0-E819-5445-BABA-5B2144CBE4AB}" destId="{FC799A7F-8CBB-0D4F-AE66-81F0CE2FDE6B}" srcOrd="2" destOrd="0" presId="urn:microsoft.com/office/officeart/2008/layout/LinedList"/>
    <dgm:cxn modelId="{9C5940CF-A8FE-8E45-93BD-C7A80BF9B2A7}" type="presParOf" srcId="{78A2D8E0-E819-5445-BABA-5B2144CBE4AB}" destId="{2D1E4C4C-D950-FA40-9A96-E9E71D2C9AA8}" srcOrd="3" destOrd="0" presId="urn:microsoft.com/office/officeart/2008/layout/LinedList"/>
    <dgm:cxn modelId="{AC695598-552E-A44B-A1D1-EAC09D94E1E0}" type="presParOf" srcId="{2D1E4C4C-D950-FA40-9A96-E9E71D2C9AA8}" destId="{93FEF00A-3A1B-024A-A8A3-C79AE7DEEDE7}" srcOrd="0" destOrd="0" presId="urn:microsoft.com/office/officeart/2008/layout/LinedList"/>
    <dgm:cxn modelId="{193CAF20-8923-4D41-9DC2-99E56D866183}" type="presParOf" srcId="{2D1E4C4C-D950-FA40-9A96-E9E71D2C9AA8}" destId="{35088822-B4FA-D047-9744-C57F91B097B2}" srcOrd="1" destOrd="0" presId="urn:microsoft.com/office/officeart/2008/layout/LinedList"/>
    <dgm:cxn modelId="{671A655A-A309-1E40-B97F-F4961A3DD37B}" type="presParOf" srcId="{78A2D8E0-E819-5445-BABA-5B2144CBE4AB}" destId="{708FD1B5-B2DA-FD48-8D8F-ECC759443251}" srcOrd="4" destOrd="0" presId="urn:microsoft.com/office/officeart/2008/layout/LinedList"/>
    <dgm:cxn modelId="{F6B6AB78-2EB6-244D-B8B4-C82068455504}" type="presParOf" srcId="{78A2D8E0-E819-5445-BABA-5B2144CBE4AB}" destId="{54791A7C-F38B-1140-8FF0-FFA6293E7EFF}" srcOrd="5" destOrd="0" presId="urn:microsoft.com/office/officeart/2008/layout/LinedList"/>
    <dgm:cxn modelId="{5A35C506-3852-7A4A-97D2-58F194B3A933}" type="presParOf" srcId="{54791A7C-F38B-1140-8FF0-FFA6293E7EFF}" destId="{7354F45F-0B2E-9A43-9FB8-5492E89359BB}" srcOrd="0" destOrd="0" presId="urn:microsoft.com/office/officeart/2008/layout/LinedList"/>
    <dgm:cxn modelId="{F6281CC5-36F4-484A-850B-7C4EA86C0D8E}" type="presParOf" srcId="{54791A7C-F38B-1140-8FF0-FFA6293E7EFF}" destId="{084D6E5A-C0C8-9C43-A8B4-5E6A888042C4}" srcOrd="1" destOrd="0" presId="urn:microsoft.com/office/officeart/2008/layout/LinedList"/>
    <dgm:cxn modelId="{73006658-51E3-AF42-8D82-6059DF30E9A6}" type="presParOf" srcId="{78A2D8E0-E819-5445-BABA-5B2144CBE4AB}" destId="{67DB0429-F8F4-FE41-9C84-D96D6C5A1399}" srcOrd="6" destOrd="0" presId="urn:microsoft.com/office/officeart/2008/layout/LinedList"/>
    <dgm:cxn modelId="{213B764C-BDFA-4947-BBED-465993664FCB}" type="presParOf" srcId="{78A2D8E0-E819-5445-BABA-5B2144CBE4AB}" destId="{CABC2666-5E8E-0D4C-9314-7C6F5794723B}" srcOrd="7" destOrd="0" presId="urn:microsoft.com/office/officeart/2008/layout/LinedList"/>
    <dgm:cxn modelId="{F1D54DCF-553E-F54E-A3A4-8816F658D1ED}" type="presParOf" srcId="{CABC2666-5E8E-0D4C-9314-7C6F5794723B}" destId="{72023292-E9B9-3742-819A-BCBAA2C23B3A}" srcOrd="0" destOrd="0" presId="urn:microsoft.com/office/officeart/2008/layout/LinedList"/>
    <dgm:cxn modelId="{87A7FCB4-F809-8849-823F-5933083700E5}" type="presParOf" srcId="{CABC2666-5E8E-0D4C-9314-7C6F5794723B}" destId="{7ABC686E-6593-BF42-811A-4FADE5BF77A0}" srcOrd="1" destOrd="0" presId="urn:microsoft.com/office/officeart/2008/layout/LinedList"/>
    <dgm:cxn modelId="{10BDA92F-BA41-DA42-836E-AB2272D9DCED}" type="presParOf" srcId="{78A2D8E0-E819-5445-BABA-5B2144CBE4AB}" destId="{21592731-F00F-1347-AB5A-97FA1BD800C5}" srcOrd="8" destOrd="0" presId="urn:microsoft.com/office/officeart/2008/layout/LinedList"/>
    <dgm:cxn modelId="{C80625FC-BE66-FD47-A183-0EDE12E340B6}" type="presParOf" srcId="{78A2D8E0-E819-5445-BABA-5B2144CBE4AB}" destId="{9D97E184-93B4-4E4F-89BA-D9E4EF2005EF}" srcOrd="9" destOrd="0" presId="urn:microsoft.com/office/officeart/2008/layout/LinedList"/>
    <dgm:cxn modelId="{859F7165-76E3-024C-AD22-A3C321C74E03}" type="presParOf" srcId="{9D97E184-93B4-4E4F-89BA-D9E4EF2005EF}" destId="{5C211727-1E44-6C4C-9ED0-798FD22A5417}" srcOrd="0" destOrd="0" presId="urn:microsoft.com/office/officeart/2008/layout/LinedList"/>
    <dgm:cxn modelId="{8BC03D3E-EB6C-C14E-83F6-4992C172CA7A}" type="presParOf" srcId="{9D97E184-93B4-4E4F-89BA-D9E4EF2005EF}" destId="{6583C245-F6F5-7246-990E-25E9FA42645E}" srcOrd="1" destOrd="0" presId="urn:microsoft.com/office/officeart/2008/layout/LinedList"/>
    <dgm:cxn modelId="{55D07CAA-304A-7448-9448-892C72CB12BF}" type="presParOf" srcId="{78A2D8E0-E819-5445-BABA-5B2144CBE4AB}" destId="{FCB55F8A-2765-7B40-B6D4-8912344740C0}" srcOrd="10" destOrd="0" presId="urn:microsoft.com/office/officeart/2008/layout/LinedList"/>
    <dgm:cxn modelId="{3B607D4E-B60C-E94B-86AE-3445974C0155}" type="presParOf" srcId="{78A2D8E0-E819-5445-BABA-5B2144CBE4AB}" destId="{609FB280-698D-D144-93CE-A0E2CF9CE3D6}" srcOrd="11" destOrd="0" presId="urn:microsoft.com/office/officeart/2008/layout/LinedList"/>
    <dgm:cxn modelId="{4468ACD9-4F1C-2348-B241-ABB7267A09ED}" type="presParOf" srcId="{609FB280-698D-D144-93CE-A0E2CF9CE3D6}" destId="{05C21D95-B0F2-F64A-8FC0-91EE9C0B7FA2}" srcOrd="0" destOrd="0" presId="urn:microsoft.com/office/officeart/2008/layout/LinedList"/>
    <dgm:cxn modelId="{D3EE0A12-4C9F-BE42-8544-6EB0392ECC4C}" type="presParOf" srcId="{609FB280-698D-D144-93CE-A0E2CF9CE3D6}" destId="{3238402B-897A-BD4A-9E18-D8A570A0A6F8}" srcOrd="1" destOrd="0" presId="urn:microsoft.com/office/officeart/2008/layout/LinedList"/>
    <dgm:cxn modelId="{1C15A0AF-EC9D-8C4A-A0B7-8197B6DAECE3}" type="presParOf" srcId="{78A2D8E0-E819-5445-BABA-5B2144CBE4AB}" destId="{E280EABB-EAB0-F148-8A67-534C6268EBF1}" srcOrd="12" destOrd="0" presId="urn:microsoft.com/office/officeart/2008/layout/LinedList"/>
    <dgm:cxn modelId="{F9F4D5CB-0227-EF4C-B400-A08DD677392F}" type="presParOf" srcId="{78A2D8E0-E819-5445-BABA-5B2144CBE4AB}" destId="{0F9F6F1B-E288-DC44-BAD4-73205270A853}" srcOrd="13" destOrd="0" presId="urn:microsoft.com/office/officeart/2008/layout/LinedList"/>
    <dgm:cxn modelId="{5B4A9E83-3DEA-6347-A75D-B7BA3332D2EF}" type="presParOf" srcId="{0F9F6F1B-E288-DC44-BAD4-73205270A853}" destId="{F16A94DF-21C8-E541-8B74-E38E66055DF9}" srcOrd="0" destOrd="0" presId="urn:microsoft.com/office/officeart/2008/layout/LinedList"/>
    <dgm:cxn modelId="{3355AEB3-25B4-B04A-B3E9-0CD0F86D7F77}" type="presParOf" srcId="{0F9F6F1B-E288-DC44-BAD4-73205270A853}" destId="{260F33EF-9810-CB4C-89E8-0921169A4FF5}" srcOrd="1" destOrd="0" presId="urn:microsoft.com/office/officeart/2008/layout/LinedList"/>
    <dgm:cxn modelId="{D5F64E21-2E0B-1740-9887-7E1B73CA871D}" type="presParOf" srcId="{78A2D8E0-E819-5445-BABA-5B2144CBE4AB}" destId="{0237B81F-7890-F847-9F37-91402EA242A8}" srcOrd="14" destOrd="0" presId="urn:microsoft.com/office/officeart/2008/layout/LinedList"/>
    <dgm:cxn modelId="{4CFDA72E-C480-A244-8328-8890C1C4A52E}" type="presParOf" srcId="{78A2D8E0-E819-5445-BABA-5B2144CBE4AB}" destId="{79A71169-8961-7949-9DED-68BE192A149D}" srcOrd="15" destOrd="0" presId="urn:microsoft.com/office/officeart/2008/layout/LinedList"/>
    <dgm:cxn modelId="{671C8914-7665-1A4B-9D47-3C77F744CFD0}" type="presParOf" srcId="{79A71169-8961-7949-9DED-68BE192A149D}" destId="{8E0CB842-2910-C94F-A674-F17415B5C2CA}" srcOrd="0" destOrd="0" presId="urn:microsoft.com/office/officeart/2008/layout/LinedList"/>
    <dgm:cxn modelId="{70ED32EA-94CB-C449-8B3A-8E9AFE752C2C}" type="presParOf" srcId="{79A71169-8961-7949-9DED-68BE192A149D}" destId="{DB60C374-B4DB-ED4D-9636-CB95BDF4BDF4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2066717-3BBC-4334-81E3-C63F096E5E31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F13445A-5EEF-4A3E-912F-F0E58BE047C0}">
      <dgm:prSet/>
      <dgm:spPr/>
      <dgm:t>
        <a:bodyPr/>
        <a:lstStyle/>
        <a:p>
          <a:r>
            <a:rPr lang="pt-BR"/>
            <a:t>História: 1995 começaram com a internet brasileira com acesso discado. Provedores evoluíram para fibra ótica, com altos investimentos em tecnologia e infraestrutura</a:t>
          </a:r>
          <a:endParaRPr lang="en-US"/>
        </a:p>
      </dgm:t>
    </dgm:pt>
    <dgm:pt modelId="{9C2EE9D9-B1D3-486F-AF50-CD61FA74C300}" type="parTrans" cxnId="{D925FC2F-4DB6-45BA-BB11-D231BB9CB0F9}">
      <dgm:prSet/>
      <dgm:spPr/>
      <dgm:t>
        <a:bodyPr/>
        <a:lstStyle/>
        <a:p>
          <a:endParaRPr lang="en-US"/>
        </a:p>
      </dgm:t>
    </dgm:pt>
    <dgm:pt modelId="{6E3CE3B6-4A72-46AF-8749-E6A7F3C7EBBA}" type="sibTrans" cxnId="{D925FC2F-4DB6-45BA-BB11-D231BB9CB0F9}">
      <dgm:prSet/>
      <dgm:spPr/>
      <dgm:t>
        <a:bodyPr/>
        <a:lstStyle/>
        <a:p>
          <a:endParaRPr lang="en-US"/>
        </a:p>
      </dgm:t>
    </dgm:pt>
    <dgm:pt modelId="{901E1684-5A4A-4635-BC2E-3BE22D446CCF}">
      <dgm:prSet/>
      <dgm:spPr/>
      <dgm:t>
        <a:bodyPr/>
        <a:lstStyle/>
        <a:p>
          <a:r>
            <a:rPr lang="pt-BR"/>
            <a:t>93% dos acessos de banda larga em municípios com população inferior a 30 mil habitantes são ofertados pelas PPPs e 83% nos municípios entre 30 e 100 mil habitantes</a:t>
          </a:r>
          <a:endParaRPr lang="en-US"/>
        </a:p>
      </dgm:t>
    </dgm:pt>
    <dgm:pt modelId="{E274EFC8-1AB2-4318-B0D3-B2B4832C396C}" type="parTrans" cxnId="{678785D4-7962-4762-BF00-1C7936AA72A2}">
      <dgm:prSet/>
      <dgm:spPr/>
      <dgm:t>
        <a:bodyPr/>
        <a:lstStyle/>
        <a:p>
          <a:endParaRPr lang="en-US"/>
        </a:p>
      </dgm:t>
    </dgm:pt>
    <dgm:pt modelId="{5E4C015E-50DB-471E-8BB9-10BAE63C5923}" type="sibTrans" cxnId="{678785D4-7962-4762-BF00-1C7936AA72A2}">
      <dgm:prSet/>
      <dgm:spPr/>
      <dgm:t>
        <a:bodyPr/>
        <a:lstStyle/>
        <a:p>
          <a:endParaRPr lang="en-US"/>
        </a:p>
      </dgm:t>
    </dgm:pt>
    <dgm:pt modelId="{7355FCD0-FBE3-4DE8-94F1-B8B6CCB60202}">
      <dgm:prSet/>
      <dgm:spPr/>
      <dgm:t>
        <a:bodyPr/>
        <a:lstStyle/>
        <a:p>
          <a:r>
            <a:rPr lang="pt-BR"/>
            <a:t>No aspecto financeiro, nem sempre esses investimentos foram realizados com linhas que atendiam minimamente as necessidades do setor no que se refere a prazos e taxas</a:t>
          </a:r>
          <a:endParaRPr lang="en-US"/>
        </a:p>
      </dgm:t>
    </dgm:pt>
    <dgm:pt modelId="{CDB28434-D81E-4879-AB42-FFE9753F2B23}" type="parTrans" cxnId="{CFB7F3B8-CED4-4B1E-BD9C-8268C1A176BC}">
      <dgm:prSet/>
      <dgm:spPr/>
      <dgm:t>
        <a:bodyPr/>
        <a:lstStyle/>
        <a:p>
          <a:endParaRPr lang="en-US"/>
        </a:p>
      </dgm:t>
    </dgm:pt>
    <dgm:pt modelId="{79B8D1E2-7A0F-4CD9-9BEB-F6258D43D6EB}" type="sibTrans" cxnId="{CFB7F3B8-CED4-4B1E-BD9C-8268C1A176BC}">
      <dgm:prSet/>
      <dgm:spPr/>
      <dgm:t>
        <a:bodyPr/>
        <a:lstStyle/>
        <a:p>
          <a:endParaRPr lang="en-US"/>
        </a:p>
      </dgm:t>
    </dgm:pt>
    <dgm:pt modelId="{758D44A5-E67C-4E40-8334-C69A9175BB99}">
      <dgm:prSet/>
      <dgm:spPr/>
      <dgm:t>
        <a:bodyPr/>
        <a:lstStyle/>
        <a:p>
          <a:r>
            <a:rPr lang="pt-BR"/>
            <a:t>Provaram que é possível e que de fato a oportunidade de existia</a:t>
          </a:r>
          <a:endParaRPr lang="en-US"/>
        </a:p>
      </dgm:t>
    </dgm:pt>
    <dgm:pt modelId="{B26F071B-0E98-4864-A115-9A805FEE2E10}" type="parTrans" cxnId="{2A1268A2-8702-485A-96E0-49C7D64A42E8}">
      <dgm:prSet/>
      <dgm:spPr/>
      <dgm:t>
        <a:bodyPr/>
        <a:lstStyle/>
        <a:p>
          <a:endParaRPr lang="en-US"/>
        </a:p>
      </dgm:t>
    </dgm:pt>
    <dgm:pt modelId="{FB9D7623-FA37-4F44-8C67-B112C14D46FD}" type="sibTrans" cxnId="{2A1268A2-8702-485A-96E0-49C7D64A42E8}">
      <dgm:prSet/>
      <dgm:spPr/>
      <dgm:t>
        <a:bodyPr/>
        <a:lstStyle/>
        <a:p>
          <a:endParaRPr lang="en-US"/>
        </a:p>
      </dgm:t>
    </dgm:pt>
    <dgm:pt modelId="{11BDE788-B5FC-9849-8D41-3BAB1480E2F0}" type="pres">
      <dgm:prSet presAssocID="{B2066717-3BBC-4334-81E3-C63F096E5E31}" presName="vert0" presStyleCnt="0">
        <dgm:presLayoutVars>
          <dgm:dir/>
          <dgm:animOne val="branch"/>
          <dgm:animLvl val="lvl"/>
        </dgm:presLayoutVars>
      </dgm:prSet>
      <dgm:spPr/>
    </dgm:pt>
    <dgm:pt modelId="{69A17BA1-43A1-F049-91D6-0A9CE6768BEE}" type="pres">
      <dgm:prSet presAssocID="{3F13445A-5EEF-4A3E-912F-F0E58BE047C0}" presName="thickLine" presStyleLbl="alignNode1" presStyleIdx="0" presStyleCnt="4"/>
      <dgm:spPr/>
    </dgm:pt>
    <dgm:pt modelId="{3FB4B3C4-7B66-EF4C-B3A7-D17DE253C2DF}" type="pres">
      <dgm:prSet presAssocID="{3F13445A-5EEF-4A3E-912F-F0E58BE047C0}" presName="horz1" presStyleCnt="0"/>
      <dgm:spPr/>
    </dgm:pt>
    <dgm:pt modelId="{4502774A-D07F-5344-AEBF-3FBAC3EE9C64}" type="pres">
      <dgm:prSet presAssocID="{3F13445A-5EEF-4A3E-912F-F0E58BE047C0}" presName="tx1" presStyleLbl="revTx" presStyleIdx="0" presStyleCnt="4"/>
      <dgm:spPr/>
    </dgm:pt>
    <dgm:pt modelId="{69316A9D-D6B9-6B4F-964B-580CD4333B2A}" type="pres">
      <dgm:prSet presAssocID="{3F13445A-5EEF-4A3E-912F-F0E58BE047C0}" presName="vert1" presStyleCnt="0"/>
      <dgm:spPr/>
    </dgm:pt>
    <dgm:pt modelId="{63ADFE99-680C-1647-AC3B-988BFFDC763F}" type="pres">
      <dgm:prSet presAssocID="{901E1684-5A4A-4635-BC2E-3BE22D446CCF}" presName="thickLine" presStyleLbl="alignNode1" presStyleIdx="1" presStyleCnt="4"/>
      <dgm:spPr/>
    </dgm:pt>
    <dgm:pt modelId="{85E4F8CD-9AD9-5C4C-9BEA-0DE6ADC36D1C}" type="pres">
      <dgm:prSet presAssocID="{901E1684-5A4A-4635-BC2E-3BE22D446CCF}" presName="horz1" presStyleCnt="0"/>
      <dgm:spPr/>
    </dgm:pt>
    <dgm:pt modelId="{6C78B9DA-05F6-9D46-BAFA-DC83BBCD0E60}" type="pres">
      <dgm:prSet presAssocID="{901E1684-5A4A-4635-BC2E-3BE22D446CCF}" presName="tx1" presStyleLbl="revTx" presStyleIdx="1" presStyleCnt="4"/>
      <dgm:spPr/>
    </dgm:pt>
    <dgm:pt modelId="{F48A75C1-C3C7-1440-B94E-462F411E99AA}" type="pres">
      <dgm:prSet presAssocID="{901E1684-5A4A-4635-BC2E-3BE22D446CCF}" presName="vert1" presStyleCnt="0"/>
      <dgm:spPr/>
    </dgm:pt>
    <dgm:pt modelId="{C3D16A69-CBFD-8D4A-AD70-44DC9833C689}" type="pres">
      <dgm:prSet presAssocID="{7355FCD0-FBE3-4DE8-94F1-B8B6CCB60202}" presName="thickLine" presStyleLbl="alignNode1" presStyleIdx="2" presStyleCnt="4"/>
      <dgm:spPr/>
    </dgm:pt>
    <dgm:pt modelId="{7992A602-95DD-DE44-88CF-B5F47046A682}" type="pres">
      <dgm:prSet presAssocID="{7355FCD0-FBE3-4DE8-94F1-B8B6CCB60202}" presName="horz1" presStyleCnt="0"/>
      <dgm:spPr/>
    </dgm:pt>
    <dgm:pt modelId="{24DCD4CB-BF40-6746-9E1F-33B34AB058AE}" type="pres">
      <dgm:prSet presAssocID="{7355FCD0-FBE3-4DE8-94F1-B8B6CCB60202}" presName="tx1" presStyleLbl="revTx" presStyleIdx="2" presStyleCnt="4"/>
      <dgm:spPr/>
    </dgm:pt>
    <dgm:pt modelId="{CE81E707-CBBA-BE43-A9AF-771135F0F01D}" type="pres">
      <dgm:prSet presAssocID="{7355FCD0-FBE3-4DE8-94F1-B8B6CCB60202}" presName="vert1" presStyleCnt="0"/>
      <dgm:spPr/>
    </dgm:pt>
    <dgm:pt modelId="{4A48C9CD-AE94-6342-A0BE-0F1AF844F87C}" type="pres">
      <dgm:prSet presAssocID="{758D44A5-E67C-4E40-8334-C69A9175BB99}" presName="thickLine" presStyleLbl="alignNode1" presStyleIdx="3" presStyleCnt="4"/>
      <dgm:spPr/>
    </dgm:pt>
    <dgm:pt modelId="{6B6C585F-78A9-D948-926F-1FBEAE8033EB}" type="pres">
      <dgm:prSet presAssocID="{758D44A5-E67C-4E40-8334-C69A9175BB99}" presName="horz1" presStyleCnt="0"/>
      <dgm:spPr/>
    </dgm:pt>
    <dgm:pt modelId="{12CDD610-B1FA-4446-B5BC-3978B329A1D1}" type="pres">
      <dgm:prSet presAssocID="{758D44A5-E67C-4E40-8334-C69A9175BB99}" presName="tx1" presStyleLbl="revTx" presStyleIdx="3" presStyleCnt="4"/>
      <dgm:spPr/>
    </dgm:pt>
    <dgm:pt modelId="{F8B9E428-536D-FA46-AE7C-DA425F958668}" type="pres">
      <dgm:prSet presAssocID="{758D44A5-E67C-4E40-8334-C69A9175BB99}" presName="vert1" presStyleCnt="0"/>
      <dgm:spPr/>
    </dgm:pt>
  </dgm:ptLst>
  <dgm:cxnLst>
    <dgm:cxn modelId="{3D14B62E-96DA-844C-904E-71BD5F7EA7F8}" type="presOf" srcId="{B2066717-3BBC-4334-81E3-C63F096E5E31}" destId="{11BDE788-B5FC-9849-8D41-3BAB1480E2F0}" srcOrd="0" destOrd="0" presId="urn:microsoft.com/office/officeart/2008/layout/LinedList"/>
    <dgm:cxn modelId="{D925FC2F-4DB6-45BA-BB11-D231BB9CB0F9}" srcId="{B2066717-3BBC-4334-81E3-C63F096E5E31}" destId="{3F13445A-5EEF-4A3E-912F-F0E58BE047C0}" srcOrd="0" destOrd="0" parTransId="{9C2EE9D9-B1D3-486F-AF50-CD61FA74C300}" sibTransId="{6E3CE3B6-4A72-46AF-8749-E6A7F3C7EBBA}"/>
    <dgm:cxn modelId="{25F4FD3A-7833-2041-946D-FA4E40D88411}" type="presOf" srcId="{758D44A5-E67C-4E40-8334-C69A9175BB99}" destId="{12CDD610-B1FA-4446-B5BC-3978B329A1D1}" srcOrd="0" destOrd="0" presId="urn:microsoft.com/office/officeart/2008/layout/LinedList"/>
    <dgm:cxn modelId="{06049F69-A38A-8D44-B3F2-E344976C60A4}" type="presOf" srcId="{901E1684-5A4A-4635-BC2E-3BE22D446CCF}" destId="{6C78B9DA-05F6-9D46-BAFA-DC83BBCD0E60}" srcOrd="0" destOrd="0" presId="urn:microsoft.com/office/officeart/2008/layout/LinedList"/>
    <dgm:cxn modelId="{6C609C90-40B8-A14C-B68B-32116D2661D8}" type="presOf" srcId="{7355FCD0-FBE3-4DE8-94F1-B8B6CCB60202}" destId="{24DCD4CB-BF40-6746-9E1F-33B34AB058AE}" srcOrd="0" destOrd="0" presId="urn:microsoft.com/office/officeart/2008/layout/LinedList"/>
    <dgm:cxn modelId="{2A1268A2-8702-485A-96E0-49C7D64A42E8}" srcId="{B2066717-3BBC-4334-81E3-C63F096E5E31}" destId="{758D44A5-E67C-4E40-8334-C69A9175BB99}" srcOrd="3" destOrd="0" parTransId="{B26F071B-0E98-4864-A115-9A805FEE2E10}" sibTransId="{FB9D7623-FA37-4F44-8C67-B112C14D46FD}"/>
    <dgm:cxn modelId="{5324F6B7-296A-F44E-9083-DF4C4A89F141}" type="presOf" srcId="{3F13445A-5EEF-4A3E-912F-F0E58BE047C0}" destId="{4502774A-D07F-5344-AEBF-3FBAC3EE9C64}" srcOrd="0" destOrd="0" presId="urn:microsoft.com/office/officeart/2008/layout/LinedList"/>
    <dgm:cxn modelId="{CFB7F3B8-CED4-4B1E-BD9C-8268C1A176BC}" srcId="{B2066717-3BBC-4334-81E3-C63F096E5E31}" destId="{7355FCD0-FBE3-4DE8-94F1-B8B6CCB60202}" srcOrd="2" destOrd="0" parTransId="{CDB28434-D81E-4879-AB42-FFE9753F2B23}" sibTransId="{79B8D1E2-7A0F-4CD9-9BEB-F6258D43D6EB}"/>
    <dgm:cxn modelId="{678785D4-7962-4762-BF00-1C7936AA72A2}" srcId="{B2066717-3BBC-4334-81E3-C63F096E5E31}" destId="{901E1684-5A4A-4635-BC2E-3BE22D446CCF}" srcOrd="1" destOrd="0" parTransId="{E274EFC8-1AB2-4318-B0D3-B2B4832C396C}" sibTransId="{5E4C015E-50DB-471E-8BB9-10BAE63C5923}"/>
    <dgm:cxn modelId="{34BBA439-DC2B-8A43-BF40-D6F5B1A2FC65}" type="presParOf" srcId="{11BDE788-B5FC-9849-8D41-3BAB1480E2F0}" destId="{69A17BA1-43A1-F049-91D6-0A9CE6768BEE}" srcOrd="0" destOrd="0" presId="urn:microsoft.com/office/officeart/2008/layout/LinedList"/>
    <dgm:cxn modelId="{14FFBC32-E029-434C-80AE-315F5AC29413}" type="presParOf" srcId="{11BDE788-B5FC-9849-8D41-3BAB1480E2F0}" destId="{3FB4B3C4-7B66-EF4C-B3A7-D17DE253C2DF}" srcOrd="1" destOrd="0" presId="urn:microsoft.com/office/officeart/2008/layout/LinedList"/>
    <dgm:cxn modelId="{435CFD68-83E2-BE4D-8ADB-80FA807C16D9}" type="presParOf" srcId="{3FB4B3C4-7B66-EF4C-B3A7-D17DE253C2DF}" destId="{4502774A-D07F-5344-AEBF-3FBAC3EE9C64}" srcOrd="0" destOrd="0" presId="urn:microsoft.com/office/officeart/2008/layout/LinedList"/>
    <dgm:cxn modelId="{6DC8F4C0-573E-EE44-BCEC-153463F7AA8D}" type="presParOf" srcId="{3FB4B3C4-7B66-EF4C-B3A7-D17DE253C2DF}" destId="{69316A9D-D6B9-6B4F-964B-580CD4333B2A}" srcOrd="1" destOrd="0" presId="urn:microsoft.com/office/officeart/2008/layout/LinedList"/>
    <dgm:cxn modelId="{1A0AFEE4-1A5B-2540-9554-C8AD6D0381AB}" type="presParOf" srcId="{11BDE788-B5FC-9849-8D41-3BAB1480E2F0}" destId="{63ADFE99-680C-1647-AC3B-988BFFDC763F}" srcOrd="2" destOrd="0" presId="urn:microsoft.com/office/officeart/2008/layout/LinedList"/>
    <dgm:cxn modelId="{235C48F9-BDEE-7B47-B601-907F90BEB92B}" type="presParOf" srcId="{11BDE788-B5FC-9849-8D41-3BAB1480E2F0}" destId="{85E4F8CD-9AD9-5C4C-9BEA-0DE6ADC36D1C}" srcOrd="3" destOrd="0" presId="urn:microsoft.com/office/officeart/2008/layout/LinedList"/>
    <dgm:cxn modelId="{189C7638-EA43-E14E-9C1A-419967F54227}" type="presParOf" srcId="{85E4F8CD-9AD9-5C4C-9BEA-0DE6ADC36D1C}" destId="{6C78B9DA-05F6-9D46-BAFA-DC83BBCD0E60}" srcOrd="0" destOrd="0" presId="urn:microsoft.com/office/officeart/2008/layout/LinedList"/>
    <dgm:cxn modelId="{99518D30-7D39-E742-96E2-484AD4D017CF}" type="presParOf" srcId="{85E4F8CD-9AD9-5C4C-9BEA-0DE6ADC36D1C}" destId="{F48A75C1-C3C7-1440-B94E-462F411E99AA}" srcOrd="1" destOrd="0" presId="urn:microsoft.com/office/officeart/2008/layout/LinedList"/>
    <dgm:cxn modelId="{7AD18BE3-03B2-A84F-893C-C4606546D204}" type="presParOf" srcId="{11BDE788-B5FC-9849-8D41-3BAB1480E2F0}" destId="{C3D16A69-CBFD-8D4A-AD70-44DC9833C689}" srcOrd="4" destOrd="0" presId="urn:microsoft.com/office/officeart/2008/layout/LinedList"/>
    <dgm:cxn modelId="{92BE2443-6F85-4E42-B041-B6332D2A11B6}" type="presParOf" srcId="{11BDE788-B5FC-9849-8D41-3BAB1480E2F0}" destId="{7992A602-95DD-DE44-88CF-B5F47046A682}" srcOrd="5" destOrd="0" presId="urn:microsoft.com/office/officeart/2008/layout/LinedList"/>
    <dgm:cxn modelId="{370D80BA-9A47-744D-BB62-C561BA3BF7DE}" type="presParOf" srcId="{7992A602-95DD-DE44-88CF-B5F47046A682}" destId="{24DCD4CB-BF40-6746-9E1F-33B34AB058AE}" srcOrd="0" destOrd="0" presId="urn:microsoft.com/office/officeart/2008/layout/LinedList"/>
    <dgm:cxn modelId="{14C1904D-789C-F348-84F5-FF7B97784A6E}" type="presParOf" srcId="{7992A602-95DD-DE44-88CF-B5F47046A682}" destId="{CE81E707-CBBA-BE43-A9AF-771135F0F01D}" srcOrd="1" destOrd="0" presId="urn:microsoft.com/office/officeart/2008/layout/LinedList"/>
    <dgm:cxn modelId="{9CE12211-36C1-2243-A8FB-0236978AB302}" type="presParOf" srcId="{11BDE788-B5FC-9849-8D41-3BAB1480E2F0}" destId="{4A48C9CD-AE94-6342-A0BE-0F1AF844F87C}" srcOrd="6" destOrd="0" presId="urn:microsoft.com/office/officeart/2008/layout/LinedList"/>
    <dgm:cxn modelId="{97A3E5F3-C002-0B46-99C5-83D3BDF9584F}" type="presParOf" srcId="{11BDE788-B5FC-9849-8D41-3BAB1480E2F0}" destId="{6B6C585F-78A9-D948-926F-1FBEAE8033EB}" srcOrd="7" destOrd="0" presId="urn:microsoft.com/office/officeart/2008/layout/LinedList"/>
    <dgm:cxn modelId="{45587659-9E0E-784D-922B-CCFC52277A9A}" type="presParOf" srcId="{6B6C585F-78A9-D948-926F-1FBEAE8033EB}" destId="{12CDD610-B1FA-4446-B5BC-3978B329A1D1}" srcOrd="0" destOrd="0" presId="urn:microsoft.com/office/officeart/2008/layout/LinedList"/>
    <dgm:cxn modelId="{481D0642-2657-154C-BFB6-40D0BFEABEA8}" type="presParOf" srcId="{6B6C585F-78A9-D948-926F-1FBEAE8033EB}" destId="{F8B9E428-536D-FA46-AE7C-DA425F958668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ED75002-8FB9-4E42-BDCA-838073498DD7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06BD6B26-AC7D-43AA-B505-6189BE6E1362}">
      <dgm:prSet/>
      <dgm:spPr/>
      <dgm:t>
        <a:bodyPr/>
        <a:lstStyle/>
        <a:p>
          <a:r>
            <a:rPr lang="pt-BR"/>
            <a:t>Importância crescente da conectividade significativa no Brasil e a urgência de preencher os </a:t>
          </a:r>
          <a:r>
            <a:rPr lang="pt-BR" b="1"/>
            <a:t>gaps de infraestrutura</a:t>
          </a:r>
          <a:r>
            <a:rPr lang="pt-BR"/>
            <a:t>.</a:t>
          </a:r>
          <a:endParaRPr lang="en-US"/>
        </a:p>
      </dgm:t>
    </dgm:pt>
    <dgm:pt modelId="{6AB29BF8-8C94-4CBE-92D3-A0A9F8831B5E}" type="parTrans" cxnId="{D268BC70-FF17-4493-BDB6-F301882AD3B5}">
      <dgm:prSet/>
      <dgm:spPr/>
      <dgm:t>
        <a:bodyPr/>
        <a:lstStyle/>
        <a:p>
          <a:endParaRPr lang="en-US"/>
        </a:p>
      </dgm:t>
    </dgm:pt>
    <dgm:pt modelId="{B73DFCB1-5617-432D-91F0-BB82376268C9}" type="sibTrans" cxnId="{D268BC70-FF17-4493-BDB6-F301882AD3B5}">
      <dgm:prSet/>
      <dgm:spPr/>
      <dgm:t>
        <a:bodyPr/>
        <a:lstStyle/>
        <a:p>
          <a:endParaRPr lang="en-US"/>
        </a:p>
      </dgm:t>
    </dgm:pt>
    <dgm:pt modelId="{293617DC-CD9D-4193-AF72-FA32A4BF026B}">
      <dgm:prSet/>
      <dgm:spPr/>
      <dgm:t>
        <a:bodyPr/>
        <a:lstStyle/>
        <a:p>
          <a:r>
            <a:rPr lang="pt-BR"/>
            <a:t>Falta de </a:t>
          </a:r>
          <a:r>
            <a:rPr lang="pt-BR" b="1"/>
            <a:t>redes de acesso e transporte </a:t>
          </a:r>
          <a:r>
            <a:rPr lang="pt-BR"/>
            <a:t>em pequenas cidades e áreas rurais.</a:t>
          </a:r>
          <a:r>
            <a:rPr lang="en-US"/>
            <a:t> </a:t>
          </a:r>
        </a:p>
      </dgm:t>
    </dgm:pt>
    <dgm:pt modelId="{57EAD686-A685-485E-9583-BB74287041DF}" type="parTrans" cxnId="{27976E95-9210-4C26-BEAD-6B68CC7CB8F5}">
      <dgm:prSet/>
      <dgm:spPr/>
      <dgm:t>
        <a:bodyPr/>
        <a:lstStyle/>
        <a:p>
          <a:endParaRPr lang="en-US"/>
        </a:p>
      </dgm:t>
    </dgm:pt>
    <dgm:pt modelId="{2086CB7F-97B0-4DF4-A279-1D1F81BC4E91}" type="sibTrans" cxnId="{27976E95-9210-4C26-BEAD-6B68CC7CB8F5}">
      <dgm:prSet/>
      <dgm:spPr/>
      <dgm:t>
        <a:bodyPr/>
        <a:lstStyle/>
        <a:p>
          <a:endParaRPr lang="en-US"/>
        </a:p>
      </dgm:t>
    </dgm:pt>
    <dgm:pt modelId="{2969AD0B-5946-445A-B980-97346D8B7467}">
      <dgm:prSet/>
      <dgm:spPr/>
      <dgm:t>
        <a:bodyPr/>
        <a:lstStyle/>
        <a:p>
          <a:r>
            <a:rPr lang="pt-BR" b="1"/>
            <a:t>Essenciais para a inclusão digital</a:t>
          </a:r>
          <a:r>
            <a:rPr lang="pt-BR"/>
            <a:t>, atuando onde grandes operadoras não chegam</a:t>
          </a:r>
          <a:r>
            <a:rPr lang="en-US"/>
            <a:t>. </a:t>
          </a:r>
        </a:p>
      </dgm:t>
    </dgm:pt>
    <dgm:pt modelId="{2AA5CA43-4D87-4107-A3D7-B4E5F83DE9DE}" type="parTrans" cxnId="{7D18853D-A00D-4C42-B02B-E8421CE18814}">
      <dgm:prSet/>
      <dgm:spPr/>
      <dgm:t>
        <a:bodyPr/>
        <a:lstStyle/>
        <a:p>
          <a:endParaRPr lang="en-US"/>
        </a:p>
      </dgm:t>
    </dgm:pt>
    <dgm:pt modelId="{F9631ED3-F258-4498-ADDC-68B9008CE39A}" type="sibTrans" cxnId="{7D18853D-A00D-4C42-B02B-E8421CE18814}">
      <dgm:prSet/>
      <dgm:spPr/>
      <dgm:t>
        <a:bodyPr/>
        <a:lstStyle/>
        <a:p>
          <a:endParaRPr lang="en-US"/>
        </a:p>
      </dgm:t>
    </dgm:pt>
    <dgm:pt modelId="{DEA14A67-E38D-4D40-9E4F-9414F25714A2}">
      <dgm:prSet/>
      <dgm:spPr/>
      <dgm:t>
        <a:bodyPr/>
        <a:lstStyle/>
        <a:p>
          <a:r>
            <a:rPr lang="pt-BR"/>
            <a:t>Impacto positivo na democratização da conectividade em </a:t>
          </a:r>
          <a:r>
            <a:rPr lang="pt-BR" b="1"/>
            <a:t>áreas rurais e periferias</a:t>
          </a:r>
          <a:r>
            <a:rPr lang="pt-BR"/>
            <a:t>.</a:t>
          </a:r>
          <a:endParaRPr lang="en-US"/>
        </a:p>
      </dgm:t>
    </dgm:pt>
    <dgm:pt modelId="{72558D68-0EC4-491A-A6BB-FC1633B3BD74}" type="parTrans" cxnId="{045194BA-F424-4086-BE80-27A1C826DA4B}">
      <dgm:prSet/>
      <dgm:spPr/>
      <dgm:t>
        <a:bodyPr/>
        <a:lstStyle/>
        <a:p>
          <a:endParaRPr lang="en-US"/>
        </a:p>
      </dgm:t>
    </dgm:pt>
    <dgm:pt modelId="{576EFA5F-E44E-4250-9A9C-48527AAC46A7}" type="sibTrans" cxnId="{045194BA-F424-4086-BE80-27A1C826DA4B}">
      <dgm:prSet/>
      <dgm:spPr/>
      <dgm:t>
        <a:bodyPr/>
        <a:lstStyle/>
        <a:p>
          <a:endParaRPr lang="en-US"/>
        </a:p>
      </dgm:t>
    </dgm:pt>
    <dgm:pt modelId="{2F5BE2DB-2903-824D-9F06-E71ADF99275D}" type="pres">
      <dgm:prSet presAssocID="{5ED75002-8FB9-4E42-BDCA-838073498DD7}" presName="vert0" presStyleCnt="0">
        <dgm:presLayoutVars>
          <dgm:dir/>
          <dgm:animOne val="branch"/>
          <dgm:animLvl val="lvl"/>
        </dgm:presLayoutVars>
      </dgm:prSet>
      <dgm:spPr/>
    </dgm:pt>
    <dgm:pt modelId="{8B9C87FE-5D20-3E40-9F33-E6B602671192}" type="pres">
      <dgm:prSet presAssocID="{06BD6B26-AC7D-43AA-B505-6189BE6E1362}" presName="thickLine" presStyleLbl="alignNode1" presStyleIdx="0" presStyleCnt="4"/>
      <dgm:spPr/>
    </dgm:pt>
    <dgm:pt modelId="{C62CBBEA-95D6-4E49-A50F-8128F2C2DF07}" type="pres">
      <dgm:prSet presAssocID="{06BD6B26-AC7D-43AA-B505-6189BE6E1362}" presName="horz1" presStyleCnt="0"/>
      <dgm:spPr/>
    </dgm:pt>
    <dgm:pt modelId="{9CAF029C-1B05-274D-8B7E-AE67B8798B4B}" type="pres">
      <dgm:prSet presAssocID="{06BD6B26-AC7D-43AA-B505-6189BE6E1362}" presName="tx1" presStyleLbl="revTx" presStyleIdx="0" presStyleCnt="4"/>
      <dgm:spPr/>
    </dgm:pt>
    <dgm:pt modelId="{7D6F25A0-5471-9847-BBBC-F159DB709AA5}" type="pres">
      <dgm:prSet presAssocID="{06BD6B26-AC7D-43AA-B505-6189BE6E1362}" presName="vert1" presStyleCnt="0"/>
      <dgm:spPr/>
    </dgm:pt>
    <dgm:pt modelId="{DBF94A47-F39D-F34C-9039-AC6C3E24C5F6}" type="pres">
      <dgm:prSet presAssocID="{293617DC-CD9D-4193-AF72-FA32A4BF026B}" presName="thickLine" presStyleLbl="alignNode1" presStyleIdx="1" presStyleCnt="4"/>
      <dgm:spPr/>
    </dgm:pt>
    <dgm:pt modelId="{2D60E0B3-9717-C145-B2A2-0FEB681BAC9F}" type="pres">
      <dgm:prSet presAssocID="{293617DC-CD9D-4193-AF72-FA32A4BF026B}" presName="horz1" presStyleCnt="0"/>
      <dgm:spPr/>
    </dgm:pt>
    <dgm:pt modelId="{B8192CC9-165F-E247-BDB4-4EB65526F9AD}" type="pres">
      <dgm:prSet presAssocID="{293617DC-CD9D-4193-AF72-FA32A4BF026B}" presName="tx1" presStyleLbl="revTx" presStyleIdx="1" presStyleCnt="4"/>
      <dgm:spPr/>
    </dgm:pt>
    <dgm:pt modelId="{1B109CD8-2145-D445-94D5-E3041ACC4276}" type="pres">
      <dgm:prSet presAssocID="{293617DC-CD9D-4193-AF72-FA32A4BF026B}" presName="vert1" presStyleCnt="0"/>
      <dgm:spPr/>
    </dgm:pt>
    <dgm:pt modelId="{DD4735A4-97E9-7A40-9138-2A095394775C}" type="pres">
      <dgm:prSet presAssocID="{2969AD0B-5946-445A-B980-97346D8B7467}" presName="thickLine" presStyleLbl="alignNode1" presStyleIdx="2" presStyleCnt="4"/>
      <dgm:spPr/>
    </dgm:pt>
    <dgm:pt modelId="{F408AA75-01FD-1545-950B-68E6489BCFEB}" type="pres">
      <dgm:prSet presAssocID="{2969AD0B-5946-445A-B980-97346D8B7467}" presName="horz1" presStyleCnt="0"/>
      <dgm:spPr/>
    </dgm:pt>
    <dgm:pt modelId="{F9AD9711-0EB4-2C4A-A06F-A6757C509969}" type="pres">
      <dgm:prSet presAssocID="{2969AD0B-5946-445A-B980-97346D8B7467}" presName="tx1" presStyleLbl="revTx" presStyleIdx="2" presStyleCnt="4"/>
      <dgm:spPr/>
    </dgm:pt>
    <dgm:pt modelId="{F92A1652-8A27-DE4D-B7CF-99237AB3C9BC}" type="pres">
      <dgm:prSet presAssocID="{2969AD0B-5946-445A-B980-97346D8B7467}" presName="vert1" presStyleCnt="0"/>
      <dgm:spPr/>
    </dgm:pt>
    <dgm:pt modelId="{51E64167-8690-CF48-9BAA-C2D0878EB973}" type="pres">
      <dgm:prSet presAssocID="{DEA14A67-E38D-4D40-9E4F-9414F25714A2}" presName="thickLine" presStyleLbl="alignNode1" presStyleIdx="3" presStyleCnt="4"/>
      <dgm:spPr/>
    </dgm:pt>
    <dgm:pt modelId="{BAE60F61-0BC9-824C-94DF-89DE8500E4AC}" type="pres">
      <dgm:prSet presAssocID="{DEA14A67-E38D-4D40-9E4F-9414F25714A2}" presName="horz1" presStyleCnt="0"/>
      <dgm:spPr/>
    </dgm:pt>
    <dgm:pt modelId="{A409ED28-A3A5-7947-98C4-04A814B1401A}" type="pres">
      <dgm:prSet presAssocID="{DEA14A67-E38D-4D40-9E4F-9414F25714A2}" presName="tx1" presStyleLbl="revTx" presStyleIdx="3" presStyleCnt="4"/>
      <dgm:spPr/>
    </dgm:pt>
    <dgm:pt modelId="{BDB42043-F34D-EA40-95C9-3463142C6759}" type="pres">
      <dgm:prSet presAssocID="{DEA14A67-E38D-4D40-9E4F-9414F25714A2}" presName="vert1" presStyleCnt="0"/>
      <dgm:spPr/>
    </dgm:pt>
  </dgm:ptLst>
  <dgm:cxnLst>
    <dgm:cxn modelId="{7D18853D-A00D-4C42-B02B-E8421CE18814}" srcId="{5ED75002-8FB9-4E42-BDCA-838073498DD7}" destId="{2969AD0B-5946-445A-B980-97346D8B7467}" srcOrd="2" destOrd="0" parTransId="{2AA5CA43-4D87-4107-A3D7-B4E5F83DE9DE}" sibTransId="{F9631ED3-F258-4498-ADDC-68B9008CE39A}"/>
    <dgm:cxn modelId="{22B13740-0E52-A54B-BBF8-FDA8C71266F5}" type="presOf" srcId="{293617DC-CD9D-4193-AF72-FA32A4BF026B}" destId="{B8192CC9-165F-E247-BDB4-4EB65526F9AD}" srcOrd="0" destOrd="0" presId="urn:microsoft.com/office/officeart/2008/layout/LinedList"/>
    <dgm:cxn modelId="{FF151662-C212-BB44-9F6D-9CA78F7FF4BE}" type="presOf" srcId="{DEA14A67-E38D-4D40-9E4F-9414F25714A2}" destId="{A409ED28-A3A5-7947-98C4-04A814B1401A}" srcOrd="0" destOrd="0" presId="urn:microsoft.com/office/officeart/2008/layout/LinedList"/>
    <dgm:cxn modelId="{6714B76C-8AC3-B649-96D2-260A43378C6B}" type="presOf" srcId="{5ED75002-8FB9-4E42-BDCA-838073498DD7}" destId="{2F5BE2DB-2903-824D-9F06-E71ADF99275D}" srcOrd="0" destOrd="0" presId="urn:microsoft.com/office/officeart/2008/layout/LinedList"/>
    <dgm:cxn modelId="{9AD1826F-8166-6F4D-85FF-6775F552DC62}" type="presOf" srcId="{2969AD0B-5946-445A-B980-97346D8B7467}" destId="{F9AD9711-0EB4-2C4A-A06F-A6757C509969}" srcOrd="0" destOrd="0" presId="urn:microsoft.com/office/officeart/2008/layout/LinedList"/>
    <dgm:cxn modelId="{D268BC70-FF17-4493-BDB6-F301882AD3B5}" srcId="{5ED75002-8FB9-4E42-BDCA-838073498DD7}" destId="{06BD6B26-AC7D-43AA-B505-6189BE6E1362}" srcOrd="0" destOrd="0" parTransId="{6AB29BF8-8C94-4CBE-92D3-A0A9F8831B5E}" sibTransId="{B73DFCB1-5617-432D-91F0-BB82376268C9}"/>
    <dgm:cxn modelId="{27976E95-9210-4C26-BEAD-6B68CC7CB8F5}" srcId="{5ED75002-8FB9-4E42-BDCA-838073498DD7}" destId="{293617DC-CD9D-4193-AF72-FA32A4BF026B}" srcOrd="1" destOrd="0" parTransId="{57EAD686-A685-485E-9583-BB74287041DF}" sibTransId="{2086CB7F-97B0-4DF4-A279-1D1F81BC4E91}"/>
    <dgm:cxn modelId="{045194BA-F424-4086-BE80-27A1C826DA4B}" srcId="{5ED75002-8FB9-4E42-BDCA-838073498DD7}" destId="{DEA14A67-E38D-4D40-9E4F-9414F25714A2}" srcOrd="3" destOrd="0" parTransId="{72558D68-0EC4-491A-A6BB-FC1633B3BD74}" sibTransId="{576EFA5F-E44E-4250-9A9C-48527AAC46A7}"/>
    <dgm:cxn modelId="{C739E1EC-D232-A54E-BA7E-8B580CB79D29}" type="presOf" srcId="{06BD6B26-AC7D-43AA-B505-6189BE6E1362}" destId="{9CAF029C-1B05-274D-8B7E-AE67B8798B4B}" srcOrd="0" destOrd="0" presId="urn:microsoft.com/office/officeart/2008/layout/LinedList"/>
    <dgm:cxn modelId="{AD01E382-77D1-5248-8B0C-14CD15D93FEE}" type="presParOf" srcId="{2F5BE2DB-2903-824D-9F06-E71ADF99275D}" destId="{8B9C87FE-5D20-3E40-9F33-E6B602671192}" srcOrd="0" destOrd="0" presId="urn:microsoft.com/office/officeart/2008/layout/LinedList"/>
    <dgm:cxn modelId="{54E4BECF-7025-CF47-A843-EA097429A3DE}" type="presParOf" srcId="{2F5BE2DB-2903-824D-9F06-E71ADF99275D}" destId="{C62CBBEA-95D6-4E49-A50F-8128F2C2DF07}" srcOrd="1" destOrd="0" presId="urn:microsoft.com/office/officeart/2008/layout/LinedList"/>
    <dgm:cxn modelId="{7965506F-320F-4346-AB61-9DCB277735A1}" type="presParOf" srcId="{C62CBBEA-95D6-4E49-A50F-8128F2C2DF07}" destId="{9CAF029C-1B05-274D-8B7E-AE67B8798B4B}" srcOrd="0" destOrd="0" presId="urn:microsoft.com/office/officeart/2008/layout/LinedList"/>
    <dgm:cxn modelId="{7BB65B5E-3DA4-9F42-A923-8F9CDFF33D85}" type="presParOf" srcId="{C62CBBEA-95D6-4E49-A50F-8128F2C2DF07}" destId="{7D6F25A0-5471-9847-BBBC-F159DB709AA5}" srcOrd="1" destOrd="0" presId="urn:microsoft.com/office/officeart/2008/layout/LinedList"/>
    <dgm:cxn modelId="{471E341B-AB32-B04F-82DA-3CB0B5AF463A}" type="presParOf" srcId="{2F5BE2DB-2903-824D-9F06-E71ADF99275D}" destId="{DBF94A47-F39D-F34C-9039-AC6C3E24C5F6}" srcOrd="2" destOrd="0" presId="urn:microsoft.com/office/officeart/2008/layout/LinedList"/>
    <dgm:cxn modelId="{3A281E4D-12F9-E14B-A26D-43999C22D63C}" type="presParOf" srcId="{2F5BE2DB-2903-824D-9F06-E71ADF99275D}" destId="{2D60E0B3-9717-C145-B2A2-0FEB681BAC9F}" srcOrd="3" destOrd="0" presId="urn:microsoft.com/office/officeart/2008/layout/LinedList"/>
    <dgm:cxn modelId="{E2FC84E4-624C-7F41-9E4F-BF2501779E4D}" type="presParOf" srcId="{2D60E0B3-9717-C145-B2A2-0FEB681BAC9F}" destId="{B8192CC9-165F-E247-BDB4-4EB65526F9AD}" srcOrd="0" destOrd="0" presId="urn:microsoft.com/office/officeart/2008/layout/LinedList"/>
    <dgm:cxn modelId="{B0C51593-A3AD-EA42-A640-48555CA93E76}" type="presParOf" srcId="{2D60E0B3-9717-C145-B2A2-0FEB681BAC9F}" destId="{1B109CD8-2145-D445-94D5-E3041ACC4276}" srcOrd="1" destOrd="0" presId="urn:microsoft.com/office/officeart/2008/layout/LinedList"/>
    <dgm:cxn modelId="{8099DAD0-7612-A542-85DD-17659CC7E05C}" type="presParOf" srcId="{2F5BE2DB-2903-824D-9F06-E71ADF99275D}" destId="{DD4735A4-97E9-7A40-9138-2A095394775C}" srcOrd="4" destOrd="0" presId="urn:microsoft.com/office/officeart/2008/layout/LinedList"/>
    <dgm:cxn modelId="{BD3D28AA-4509-8E48-96ED-7E62C5942AA3}" type="presParOf" srcId="{2F5BE2DB-2903-824D-9F06-E71ADF99275D}" destId="{F408AA75-01FD-1545-950B-68E6489BCFEB}" srcOrd="5" destOrd="0" presId="urn:microsoft.com/office/officeart/2008/layout/LinedList"/>
    <dgm:cxn modelId="{AF707C57-F6EE-3A44-BB0F-61F633263EB4}" type="presParOf" srcId="{F408AA75-01FD-1545-950B-68E6489BCFEB}" destId="{F9AD9711-0EB4-2C4A-A06F-A6757C509969}" srcOrd="0" destOrd="0" presId="urn:microsoft.com/office/officeart/2008/layout/LinedList"/>
    <dgm:cxn modelId="{B7A58E93-E77B-404C-B919-67226CB4FF66}" type="presParOf" srcId="{F408AA75-01FD-1545-950B-68E6489BCFEB}" destId="{F92A1652-8A27-DE4D-B7CF-99237AB3C9BC}" srcOrd="1" destOrd="0" presId="urn:microsoft.com/office/officeart/2008/layout/LinedList"/>
    <dgm:cxn modelId="{24B2624B-02E1-D940-8A65-A2B54EEB3179}" type="presParOf" srcId="{2F5BE2DB-2903-824D-9F06-E71ADF99275D}" destId="{51E64167-8690-CF48-9BAA-C2D0878EB973}" srcOrd="6" destOrd="0" presId="urn:microsoft.com/office/officeart/2008/layout/LinedList"/>
    <dgm:cxn modelId="{A6AA52F3-EA58-9A46-88CF-6B3ABF2774A0}" type="presParOf" srcId="{2F5BE2DB-2903-824D-9F06-E71ADF99275D}" destId="{BAE60F61-0BC9-824C-94DF-89DE8500E4AC}" srcOrd="7" destOrd="0" presId="urn:microsoft.com/office/officeart/2008/layout/LinedList"/>
    <dgm:cxn modelId="{BB4CBE2F-5830-1D4E-9B30-2FDDB97820CC}" type="presParOf" srcId="{BAE60F61-0BC9-824C-94DF-89DE8500E4AC}" destId="{A409ED28-A3A5-7947-98C4-04A814B1401A}" srcOrd="0" destOrd="0" presId="urn:microsoft.com/office/officeart/2008/layout/LinedList"/>
    <dgm:cxn modelId="{3950722D-87E6-3549-9479-0FC2A5584C95}" type="presParOf" srcId="{BAE60F61-0BC9-824C-94DF-89DE8500E4AC}" destId="{BDB42043-F34D-EA40-95C9-3463142C6759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6049944-C3BD-462B-B688-32FBA6D6BFA9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CCF1891-FFD6-40DD-BAD2-A301329B4F0E}">
      <dgm:prSet/>
      <dgm:spPr/>
      <dgm:t>
        <a:bodyPr/>
        <a:lstStyle/>
        <a:p>
          <a:pPr>
            <a:lnSpc>
              <a:spcPct val="100000"/>
            </a:lnSpc>
          </a:pPr>
          <a:r>
            <a:rPr lang="pt-BR" b="1"/>
            <a:t>Frente 1</a:t>
          </a:r>
          <a:r>
            <a:rPr lang="pt-BR"/>
            <a:t> - </a:t>
          </a:r>
          <a:r>
            <a:rPr lang="pt-BR" b="1"/>
            <a:t>Comunicação Condições atuais </a:t>
          </a:r>
          <a:r>
            <a:rPr lang="pt-BR"/>
            <a:t>– Realizar o mapeamento de todas as condições de crédito existentes e promover a divulgação para os </a:t>
          </a:r>
          <a:r>
            <a:rPr lang="pt-BR" err="1"/>
            <a:t>ISPs</a:t>
          </a:r>
          <a:r>
            <a:rPr lang="pt-BR"/>
            <a:t> e fornecedores. (cartilha em curso / sistema vivo).</a:t>
          </a:r>
          <a:endParaRPr lang="en-US"/>
        </a:p>
      </dgm:t>
    </dgm:pt>
    <dgm:pt modelId="{169F4A7B-F966-4746-A81B-E4DEAECD66B7}" type="parTrans" cxnId="{22A84B07-30B5-434A-ADFF-AD6B1413E7E8}">
      <dgm:prSet/>
      <dgm:spPr/>
      <dgm:t>
        <a:bodyPr/>
        <a:lstStyle/>
        <a:p>
          <a:endParaRPr lang="en-US"/>
        </a:p>
      </dgm:t>
    </dgm:pt>
    <dgm:pt modelId="{58960007-6E8D-40BC-81AC-1F0F5711715C}" type="sibTrans" cxnId="{22A84B07-30B5-434A-ADFF-AD6B1413E7E8}">
      <dgm:prSet/>
      <dgm:spPr/>
      <dgm:t>
        <a:bodyPr/>
        <a:lstStyle/>
        <a:p>
          <a:endParaRPr lang="en-US"/>
        </a:p>
      </dgm:t>
    </dgm:pt>
    <dgm:pt modelId="{4B34450E-989F-402C-81C4-3D8E8B30ABB5}">
      <dgm:prSet/>
      <dgm:spPr/>
      <dgm:t>
        <a:bodyPr/>
        <a:lstStyle/>
        <a:p>
          <a:pPr>
            <a:lnSpc>
              <a:spcPct val="100000"/>
            </a:lnSpc>
          </a:pPr>
          <a:r>
            <a:rPr lang="pt-BR" b="1"/>
            <a:t>Frente 2 - Levantamento de demanda </a:t>
          </a:r>
          <a:r>
            <a:rPr lang="pt-BR"/>
            <a:t>- Mapear de forma detalhada as necessidades de crédito dos </a:t>
          </a:r>
          <a:r>
            <a:rPr lang="pt-BR" err="1"/>
            <a:t>ISPs</a:t>
          </a:r>
          <a:r>
            <a:rPr lang="pt-BR"/>
            <a:t>. 1ª pesquisa realizada.</a:t>
          </a:r>
          <a:endParaRPr lang="en-US"/>
        </a:p>
      </dgm:t>
    </dgm:pt>
    <dgm:pt modelId="{27973DB9-AE54-49FD-8B72-505019709138}" type="parTrans" cxnId="{6AA91D3B-BC37-4BDF-8241-B6791759DCFD}">
      <dgm:prSet/>
      <dgm:spPr/>
      <dgm:t>
        <a:bodyPr/>
        <a:lstStyle/>
        <a:p>
          <a:endParaRPr lang="en-US"/>
        </a:p>
      </dgm:t>
    </dgm:pt>
    <dgm:pt modelId="{E14713EF-5480-4914-BE68-7F32A33D4716}" type="sibTrans" cxnId="{6AA91D3B-BC37-4BDF-8241-B6791759DCFD}">
      <dgm:prSet/>
      <dgm:spPr/>
      <dgm:t>
        <a:bodyPr/>
        <a:lstStyle/>
        <a:p>
          <a:endParaRPr lang="en-US"/>
        </a:p>
      </dgm:t>
    </dgm:pt>
    <dgm:pt modelId="{540032B1-A5BD-4B37-BDCF-C57687D9443F}">
      <dgm:prSet/>
      <dgm:spPr/>
      <dgm:t>
        <a:bodyPr/>
        <a:lstStyle/>
        <a:p>
          <a:pPr>
            <a:lnSpc>
              <a:spcPct val="100000"/>
            </a:lnSpc>
          </a:pPr>
          <a:r>
            <a:rPr lang="pt-BR" b="1"/>
            <a:t>Frente 3 - Engajamento com bancos e associações do setor bancário </a:t>
          </a:r>
          <a:r>
            <a:rPr lang="pt-BR"/>
            <a:t>– Ampliar relacionamento com as instituições financeiras, para apresentação do levantamento das necessidades de crédito mapeadas junto aos </a:t>
          </a:r>
          <a:r>
            <a:rPr lang="pt-BR" err="1"/>
            <a:t>ISPs</a:t>
          </a:r>
          <a:r>
            <a:rPr lang="en-US"/>
            <a:t> </a:t>
          </a:r>
        </a:p>
      </dgm:t>
    </dgm:pt>
    <dgm:pt modelId="{BC39D059-72C1-43F3-996A-B18335D8C40E}" type="parTrans" cxnId="{B5FBEF70-2AB3-4127-AFF3-C79E3FBCCC99}">
      <dgm:prSet/>
      <dgm:spPr/>
      <dgm:t>
        <a:bodyPr/>
        <a:lstStyle/>
        <a:p>
          <a:endParaRPr lang="en-US"/>
        </a:p>
      </dgm:t>
    </dgm:pt>
    <dgm:pt modelId="{2FB0C2DD-9FA3-4D8D-A97E-615D8AB09AEC}" type="sibTrans" cxnId="{B5FBEF70-2AB3-4127-AFF3-C79E3FBCCC99}">
      <dgm:prSet/>
      <dgm:spPr/>
      <dgm:t>
        <a:bodyPr/>
        <a:lstStyle/>
        <a:p>
          <a:endParaRPr lang="en-US"/>
        </a:p>
      </dgm:t>
    </dgm:pt>
    <dgm:pt modelId="{00E37F14-9C6B-43F6-A803-FBAB666EFAE0}" type="pres">
      <dgm:prSet presAssocID="{D6049944-C3BD-462B-B688-32FBA6D6BFA9}" presName="root" presStyleCnt="0">
        <dgm:presLayoutVars>
          <dgm:dir/>
          <dgm:resizeHandles val="exact"/>
        </dgm:presLayoutVars>
      </dgm:prSet>
      <dgm:spPr/>
    </dgm:pt>
    <dgm:pt modelId="{AED27B89-7755-4ED5-A926-786F5D3F3038}" type="pres">
      <dgm:prSet presAssocID="{FCCF1891-FFD6-40DD-BAD2-A301329B4F0E}" presName="compNode" presStyleCnt="0"/>
      <dgm:spPr/>
    </dgm:pt>
    <dgm:pt modelId="{2727073B-509A-4290-B533-9F9DE573DC8F}" type="pres">
      <dgm:prSet presAssocID="{FCCF1891-FFD6-40DD-BAD2-A301329B4F0E}" presName="bgRect" presStyleLbl="bgShp" presStyleIdx="0" presStyleCnt="3"/>
      <dgm:spPr/>
    </dgm:pt>
    <dgm:pt modelId="{8D76D14F-7E4A-4637-AA89-A4D70989F999}" type="pres">
      <dgm:prSet presAssocID="{FCCF1891-FFD6-40DD-BAD2-A301329B4F0E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rketing"/>
        </a:ext>
      </dgm:extLst>
    </dgm:pt>
    <dgm:pt modelId="{0EFEEE67-8E27-4182-AA99-25F38314122E}" type="pres">
      <dgm:prSet presAssocID="{FCCF1891-FFD6-40DD-BAD2-A301329B4F0E}" presName="spaceRect" presStyleCnt="0"/>
      <dgm:spPr/>
    </dgm:pt>
    <dgm:pt modelId="{0A2ECABC-4270-4519-903C-DE7164EBF1EB}" type="pres">
      <dgm:prSet presAssocID="{FCCF1891-FFD6-40DD-BAD2-A301329B4F0E}" presName="parTx" presStyleLbl="revTx" presStyleIdx="0" presStyleCnt="3">
        <dgm:presLayoutVars>
          <dgm:chMax val="0"/>
          <dgm:chPref val="0"/>
        </dgm:presLayoutVars>
      </dgm:prSet>
      <dgm:spPr/>
    </dgm:pt>
    <dgm:pt modelId="{476AA879-4AAF-40AD-8749-68DE3DBA0A5D}" type="pres">
      <dgm:prSet presAssocID="{58960007-6E8D-40BC-81AC-1F0F5711715C}" presName="sibTrans" presStyleCnt="0"/>
      <dgm:spPr/>
    </dgm:pt>
    <dgm:pt modelId="{36CD2BF9-20E0-4EE5-99EE-2FC924F77EC6}" type="pres">
      <dgm:prSet presAssocID="{4B34450E-989F-402C-81C4-3D8E8B30ABB5}" presName="compNode" presStyleCnt="0"/>
      <dgm:spPr/>
    </dgm:pt>
    <dgm:pt modelId="{46BC2304-BED0-41FC-A063-4F1B66857AAF}" type="pres">
      <dgm:prSet presAssocID="{4B34450E-989F-402C-81C4-3D8E8B30ABB5}" presName="bgRect" presStyleLbl="bgShp" presStyleIdx="1" presStyleCnt="3"/>
      <dgm:spPr/>
    </dgm:pt>
    <dgm:pt modelId="{3C9F7C44-127B-45A5-962B-8FE56C53EBFF}" type="pres">
      <dgm:prSet presAssocID="{4B34450E-989F-402C-81C4-3D8E8B30ABB5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arget Audience"/>
        </a:ext>
      </dgm:extLst>
    </dgm:pt>
    <dgm:pt modelId="{AD466087-C1A7-4C1E-AC41-DA65AF94EE50}" type="pres">
      <dgm:prSet presAssocID="{4B34450E-989F-402C-81C4-3D8E8B30ABB5}" presName="spaceRect" presStyleCnt="0"/>
      <dgm:spPr/>
    </dgm:pt>
    <dgm:pt modelId="{640B352D-B4FA-4A72-B728-3E45B42220AA}" type="pres">
      <dgm:prSet presAssocID="{4B34450E-989F-402C-81C4-3D8E8B30ABB5}" presName="parTx" presStyleLbl="revTx" presStyleIdx="1" presStyleCnt="3">
        <dgm:presLayoutVars>
          <dgm:chMax val="0"/>
          <dgm:chPref val="0"/>
        </dgm:presLayoutVars>
      </dgm:prSet>
      <dgm:spPr/>
    </dgm:pt>
    <dgm:pt modelId="{0F8ADEEA-054C-4401-BF43-1F9410FA7E64}" type="pres">
      <dgm:prSet presAssocID="{E14713EF-5480-4914-BE68-7F32A33D4716}" presName="sibTrans" presStyleCnt="0"/>
      <dgm:spPr/>
    </dgm:pt>
    <dgm:pt modelId="{D655FAEC-2F10-45E1-990F-230487575ACA}" type="pres">
      <dgm:prSet presAssocID="{540032B1-A5BD-4B37-BDCF-C57687D9443F}" presName="compNode" presStyleCnt="0"/>
      <dgm:spPr/>
    </dgm:pt>
    <dgm:pt modelId="{5DFD9C2A-E0F0-4754-BE20-D97D11FDC50D}" type="pres">
      <dgm:prSet presAssocID="{540032B1-A5BD-4B37-BDCF-C57687D9443F}" presName="bgRect" presStyleLbl="bgShp" presStyleIdx="2" presStyleCnt="3"/>
      <dgm:spPr/>
    </dgm:pt>
    <dgm:pt modelId="{6B912D7B-A47B-4DC5-990A-E40AD04DEF05}" type="pres">
      <dgm:prSet presAssocID="{540032B1-A5BD-4B37-BDCF-C57687D9443F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gnifying glass"/>
        </a:ext>
      </dgm:extLst>
    </dgm:pt>
    <dgm:pt modelId="{9E12522F-D310-44CE-85D3-33AFB1C918D6}" type="pres">
      <dgm:prSet presAssocID="{540032B1-A5BD-4B37-BDCF-C57687D9443F}" presName="spaceRect" presStyleCnt="0"/>
      <dgm:spPr/>
    </dgm:pt>
    <dgm:pt modelId="{756F3C42-AC79-48EC-A9A8-1963769BA721}" type="pres">
      <dgm:prSet presAssocID="{540032B1-A5BD-4B37-BDCF-C57687D9443F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22A84B07-30B5-434A-ADFF-AD6B1413E7E8}" srcId="{D6049944-C3BD-462B-B688-32FBA6D6BFA9}" destId="{FCCF1891-FFD6-40DD-BAD2-A301329B4F0E}" srcOrd="0" destOrd="0" parTransId="{169F4A7B-F966-4746-A81B-E4DEAECD66B7}" sibTransId="{58960007-6E8D-40BC-81AC-1F0F5711715C}"/>
    <dgm:cxn modelId="{6AA91D3B-BC37-4BDF-8241-B6791759DCFD}" srcId="{D6049944-C3BD-462B-B688-32FBA6D6BFA9}" destId="{4B34450E-989F-402C-81C4-3D8E8B30ABB5}" srcOrd="1" destOrd="0" parTransId="{27973DB9-AE54-49FD-8B72-505019709138}" sibTransId="{E14713EF-5480-4914-BE68-7F32A33D4716}"/>
    <dgm:cxn modelId="{11430542-110F-47F8-BE42-74AC39073430}" type="presOf" srcId="{D6049944-C3BD-462B-B688-32FBA6D6BFA9}" destId="{00E37F14-9C6B-43F6-A803-FBAB666EFAE0}" srcOrd="0" destOrd="0" presId="urn:microsoft.com/office/officeart/2018/2/layout/IconVerticalSolidList"/>
    <dgm:cxn modelId="{62FF524D-3DDB-435B-80BD-CFD79102B94C}" type="presOf" srcId="{4B34450E-989F-402C-81C4-3D8E8B30ABB5}" destId="{640B352D-B4FA-4A72-B728-3E45B42220AA}" srcOrd="0" destOrd="0" presId="urn:microsoft.com/office/officeart/2018/2/layout/IconVerticalSolidList"/>
    <dgm:cxn modelId="{B5FBEF70-2AB3-4127-AFF3-C79E3FBCCC99}" srcId="{D6049944-C3BD-462B-B688-32FBA6D6BFA9}" destId="{540032B1-A5BD-4B37-BDCF-C57687D9443F}" srcOrd="2" destOrd="0" parTransId="{BC39D059-72C1-43F3-996A-B18335D8C40E}" sibTransId="{2FB0C2DD-9FA3-4D8D-A97E-615D8AB09AEC}"/>
    <dgm:cxn modelId="{254218DE-A9D0-481C-95F4-32AE2D31DA2E}" type="presOf" srcId="{540032B1-A5BD-4B37-BDCF-C57687D9443F}" destId="{756F3C42-AC79-48EC-A9A8-1963769BA721}" srcOrd="0" destOrd="0" presId="urn:microsoft.com/office/officeart/2018/2/layout/IconVerticalSolidList"/>
    <dgm:cxn modelId="{E121BCEB-6BEF-4C23-AE73-54150A732EFF}" type="presOf" srcId="{FCCF1891-FFD6-40DD-BAD2-A301329B4F0E}" destId="{0A2ECABC-4270-4519-903C-DE7164EBF1EB}" srcOrd="0" destOrd="0" presId="urn:microsoft.com/office/officeart/2018/2/layout/IconVerticalSolidList"/>
    <dgm:cxn modelId="{74D7E81B-C23F-46DC-99F9-A5CE6EDBD493}" type="presParOf" srcId="{00E37F14-9C6B-43F6-A803-FBAB666EFAE0}" destId="{AED27B89-7755-4ED5-A926-786F5D3F3038}" srcOrd="0" destOrd="0" presId="urn:microsoft.com/office/officeart/2018/2/layout/IconVerticalSolidList"/>
    <dgm:cxn modelId="{C8636427-42A3-492A-9478-97B229E29A6F}" type="presParOf" srcId="{AED27B89-7755-4ED5-A926-786F5D3F3038}" destId="{2727073B-509A-4290-B533-9F9DE573DC8F}" srcOrd="0" destOrd="0" presId="urn:microsoft.com/office/officeart/2018/2/layout/IconVerticalSolidList"/>
    <dgm:cxn modelId="{CE411B3C-4B69-4381-A763-5E53CE626025}" type="presParOf" srcId="{AED27B89-7755-4ED5-A926-786F5D3F3038}" destId="{8D76D14F-7E4A-4637-AA89-A4D70989F999}" srcOrd="1" destOrd="0" presId="urn:microsoft.com/office/officeart/2018/2/layout/IconVerticalSolidList"/>
    <dgm:cxn modelId="{E89951E9-65AB-4397-8CA8-F96AF68848DB}" type="presParOf" srcId="{AED27B89-7755-4ED5-A926-786F5D3F3038}" destId="{0EFEEE67-8E27-4182-AA99-25F38314122E}" srcOrd="2" destOrd="0" presId="urn:microsoft.com/office/officeart/2018/2/layout/IconVerticalSolidList"/>
    <dgm:cxn modelId="{5BF29600-C617-4373-B9FE-9A6A54AB78D7}" type="presParOf" srcId="{AED27B89-7755-4ED5-A926-786F5D3F3038}" destId="{0A2ECABC-4270-4519-903C-DE7164EBF1EB}" srcOrd="3" destOrd="0" presId="urn:microsoft.com/office/officeart/2018/2/layout/IconVerticalSolidList"/>
    <dgm:cxn modelId="{88AC40B9-2C91-4948-BD25-506104893E06}" type="presParOf" srcId="{00E37F14-9C6B-43F6-A803-FBAB666EFAE0}" destId="{476AA879-4AAF-40AD-8749-68DE3DBA0A5D}" srcOrd="1" destOrd="0" presId="urn:microsoft.com/office/officeart/2018/2/layout/IconVerticalSolidList"/>
    <dgm:cxn modelId="{75244267-C890-4F19-AE52-D4BAA79C672D}" type="presParOf" srcId="{00E37F14-9C6B-43F6-A803-FBAB666EFAE0}" destId="{36CD2BF9-20E0-4EE5-99EE-2FC924F77EC6}" srcOrd="2" destOrd="0" presId="urn:microsoft.com/office/officeart/2018/2/layout/IconVerticalSolidList"/>
    <dgm:cxn modelId="{BFEF2801-BF29-430A-96DC-3A36EC271CC4}" type="presParOf" srcId="{36CD2BF9-20E0-4EE5-99EE-2FC924F77EC6}" destId="{46BC2304-BED0-41FC-A063-4F1B66857AAF}" srcOrd="0" destOrd="0" presId="urn:microsoft.com/office/officeart/2018/2/layout/IconVerticalSolidList"/>
    <dgm:cxn modelId="{761387A4-D0F0-4C19-9B2D-D6F68E34A7C6}" type="presParOf" srcId="{36CD2BF9-20E0-4EE5-99EE-2FC924F77EC6}" destId="{3C9F7C44-127B-45A5-962B-8FE56C53EBFF}" srcOrd="1" destOrd="0" presId="urn:microsoft.com/office/officeart/2018/2/layout/IconVerticalSolidList"/>
    <dgm:cxn modelId="{DBEA02F1-58A7-4C06-8900-5128EBDEA2CF}" type="presParOf" srcId="{36CD2BF9-20E0-4EE5-99EE-2FC924F77EC6}" destId="{AD466087-C1A7-4C1E-AC41-DA65AF94EE50}" srcOrd="2" destOrd="0" presId="urn:microsoft.com/office/officeart/2018/2/layout/IconVerticalSolidList"/>
    <dgm:cxn modelId="{3F0A267A-B994-4FC2-9E2B-6AF56F88F03B}" type="presParOf" srcId="{36CD2BF9-20E0-4EE5-99EE-2FC924F77EC6}" destId="{640B352D-B4FA-4A72-B728-3E45B42220AA}" srcOrd="3" destOrd="0" presId="urn:microsoft.com/office/officeart/2018/2/layout/IconVerticalSolidList"/>
    <dgm:cxn modelId="{B3E1DE96-F59B-4861-B2C1-CECBE0DE84FE}" type="presParOf" srcId="{00E37F14-9C6B-43F6-A803-FBAB666EFAE0}" destId="{0F8ADEEA-054C-4401-BF43-1F9410FA7E64}" srcOrd="3" destOrd="0" presId="urn:microsoft.com/office/officeart/2018/2/layout/IconVerticalSolidList"/>
    <dgm:cxn modelId="{40BA4EBB-12F9-47C8-9A64-EEE4FAAC5792}" type="presParOf" srcId="{00E37F14-9C6B-43F6-A803-FBAB666EFAE0}" destId="{D655FAEC-2F10-45E1-990F-230487575ACA}" srcOrd="4" destOrd="0" presId="urn:microsoft.com/office/officeart/2018/2/layout/IconVerticalSolidList"/>
    <dgm:cxn modelId="{7EA6471E-C6CC-4100-A9A3-1E7687F80776}" type="presParOf" srcId="{D655FAEC-2F10-45E1-990F-230487575ACA}" destId="{5DFD9C2A-E0F0-4754-BE20-D97D11FDC50D}" srcOrd="0" destOrd="0" presId="urn:microsoft.com/office/officeart/2018/2/layout/IconVerticalSolidList"/>
    <dgm:cxn modelId="{582A1DB0-318F-4312-B271-27199EB5CCA6}" type="presParOf" srcId="{D655FAEC-2F10-45E1-990F-230487575ACA}" destId="{6B912D7B-A47B-4DC5-990A-E40AD04DEF05}" srcOrd="1" destOrd="0" presId="urn:microsoft.com/office/officeart/2018/2/layout/IconVerticalSolidList"/>
    <dgm:cxn modelId="{AEBFEC8B-76C3-412A-A9D9-5B0EDB4E3D7F}" type="presParOf" srcId="{D655FAEC-2F10-45E1-990F-230487575ACA}" destId="{9E12522F-D310-44CE-85D3-33AFB1C918D6}" srcOrd="2" destOrd="0" presId="urn:microsoft.com/office/officeart/2018/2/layout/IconVerticalSolidList"/>
    <dgm:cxn modelId="{FF8C7BC4-7555-4EF3-8C08-EA921EBFBDF0}" type="presParOf" srcId="{D655FAEC-2F10-45E1-990F-230487575ACA}" destId="{756F3C42-AC79-48EC-A9A8-1963769BA721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0A24A36-D5FB-495D-A0FB-58085E884EEE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D81307E-A4E0-442E-8111-D4724FC098C4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pt-BR" sz="2000"/>
            <a:t>Apresentar ao setor bancário e ao setor de telecomunicações o Programa Acessa Crédito Telecom e a </a:t>
          </a:r>
          <a:r>
            <a:rPr lang="pt-BR" sz="2000" b="1"/>
            <a:t>oportunidade de captação de recursos reembolsáveis do FUST </a:t>
          </a:r>
          <a:r>
            <a:rPr lang="pt-BR" sz="2000"/>
            <a:t>e acelerar os investimentos em expansão da conectividade digital em </a:t>
          </a:r>
          <a:r>
            <a:rPr lang="pt-BR" sz="2000" b="1"/>
            <a:t>pequenas cidades e regiões rurais</a:t>
          </a:r>
          <a:r>
            <a:rPr lang="pt-BR" sz="2000"/>
            <a:t>;</a:t>
          </a:r>
          <a:endParaRPr lang="en-US" sz="2000"/>
        </a:p>
      </dgm:t>
    </dgm:pt>
    <dgm:pt modelId="{6792C188-6D52-4FD9-8F69-1D21873EFDD5}" type="parTrans" cxnId="{F72E2597-1F10-4423-9FAE-7AA99FAEBF81}">
      <dgm:prSet/>
      <dgm:spPr/>
      <dgm:t>
        <a:bodyPr/>
        <a:lstStyle/>
        <a:p>
          <a:endParaRPr lang="en-US"/>
        </a:p>
      </dgm:t>
    </dgm:pt>
    <dgm:pt modelId="{6D5C5CFD-38DD-49C1-8671-D5CECCFF1B35}" type="sibTrans" cxnId="{F72E2597-1F10-4423-9FAE-7AA99FAEBF81}">
      <dgm:prSet/>
      <dgm:spPr/>
      <dgm:t>
        <a:bodyPr/>
        <a:lstStyle/>
        <a:p>
          <a:endParaRPr lang="en-US"/>
        </a:p>
      </dgm:t>
    </dgm:pt>
    <dgm:pt modelId="{0C1768EB-AC1E-4CE6-87AE-54CA93EBDB43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pt-BR" sz="2000" b="1"/>
            <a:t>Apresentar ao setor bancário os provedores e o ecossistema</a:t>
          </a:r>
          <a:r>
            <a:rPr lang="pt-BR" sz="2000"/>
            <a:t>: a indústria de integradores, distribuidores, e provedores de solução, suas </a:t>
          </a:r>
          <a:r>
            <a:rPr lang="pt-BR" sz="2000" b="1"/>
            <a:t>demandas de investimentos e limitações atuais </a:t>
          </a:r>
          <a:r>
            <a:rPr lang="pt-BR" sz="2000"/>
            <a:t>para obtenção de financiamento bancário;</a:t>
          </a:r>
          <a:endParaRPr lang="en-US" sz="2000"/>
        </a:p>
      </dgm:t>
    </dgm:pt>
    <dgm:pt modelId="{671E2F3C-CC65-4FAF-ABCB-1DAC437C46C2}" type="parTrans" cxnId="{7973D082-D702-4E40-90F9-F92234E8C38E}">
      <dgm:prSet/>
      <dgm:spPr/>
      <dgm:t>
        <a:bodyPr/>
        <a:lstStyle/>
        <a:p>
          <a:endParaRPr lang="en-US"/>
        </a:p>
      </dgm:t>
    </dgm:pt>
    <dgm:pt modelId="{BB4CFE12-6A9D-48E1-9416-278A86BA08A0}" type="sibTrans" cxnId="{7973D082-D702-4E40-90F9-F92234E8C38E}">
      <dgm:prSet/>
      <dgm:spPr/>
      <dgm:t>
        <a:bodyPr/>
        <a:lstStyle/>
        <a:p>
          <a:endParaRPr lang="en-US"/>
        </a:p>
      </dgm:t>
    </dgm:pt>
    <dgm:pt modelId="{6097359F-7762-4A1B-B5F3-66341EFC47C6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pt-BR" sz="2000" b="1"/>
            <a:t>Engajar tomadores de decisão e técnicos do setor bancário</a:t>
          </a:r>
          <a:r>
            <a:rPr lang="pt-BR" sz="2000"/>
            <a:t> </a:t>
          </a:r>
          <a:r>
            <a:rPr lang="pt-BR" sz="2000" b="1"/>
            <a:t>na discussão de incentivos públicos</a:t>
          </a:r>
          <a:r>
            <a:rPr lang="pt-BR" sz="2000"/>
            <a:t> para promoção do acesso a financiamento para expansão da conectividade significativa à toda a população brasileira.</a:t>
          </a:r>
          <a:endParaRPr lang="en-US" sz="2000"/>
        </a:p>
      </dgm:t>
    </dgm:pt>
    <dgm:pt modelId="{F0894691-4870-4A12-8360-5975272F7ECD}" type="parTrans" cxnId="{45E77F72-3E5B-40E9-933D-13D4B71F4D62}">
      <dgm:prSet/>
      <dgm:spPr/>
      <dgm:t>
        <a:bodyPr/>
        <a:lstStyle/>
        <a:p>
          <a:endParaRPr lang="en-US"/>
        </a:p>
      </dgm:t>
    </dgm:pt>
    <dgm:pt modelId="{8146A02D-BB1F-4D54-B7BE-CB2268AFD259}" type="sibTrans" cxnId="{45E77F72-3E5B-40E9-933D-13D4B71F4D62}">
      <dgm:prSet/>
      <dgm:spPr/>
      <dgm:t>
        <a:bodyPr/>
        <a:lstStyle/>
        <a:p>
          <a:endParaRPr lang="en-US"/>
        </a:p>
      </dgm:t>
    </dgm:pt>
    <dgm:pt modelId="{E233477A-04FF-4F9B-A8D5-DBBA1F4E8CBC}" type="pres">
      <dgm:prSet presAssocID="{F0A24A36-D5FB-495D-A0FB-58085E884EEE}" presName="root" presStyleCnt="0">
        <dgm:presLayoutVars>
          <dgm:dir/>
          <dgm:resizeHandles val="exact"/>
        </dgm:presLayoutVars>
      </dgm:prSet>
      <dgm:spPr/>
    </dgm:pt>
    <dgm:pt modelId="{AF37D070-36BF-4655-AE1C-483BDF1FB4FC}" type="pres">
      <dgm:prSet presAssocID="{7D81307E-A4E0-442E-8111-D4724FC098C4}" presName="compNode" presStyleCnt="0"/>
      <dgm:spPr/>
    </dgm:pt>
    <dgm:pt modelId="{4C288930-FC21-4024-AF23-D810D8AFA9F5}" type="pres">
      <dgm:prSet presAssocID="{7D81307E-A4E0-442E-8111-D4724FC098C4}" presName="bgRect" presStyleLbl="bgShp" presStyleIdx="0" presStyleCnt="3"/>
      <dgm:spPr/>
    </dgm:pt>
    <dgm:pt modelId="{0B3E2CBB-C8CB-41E5-8EA4-5C6788FAAC74}" type="pres">
      <dgm:prSet presAssocID="{7D81307E-A4E0-442E-8111-D4724FC098C4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ank"/>
        </a:ext>
      </dgm:extLst>
    </dgm:pt>
    <dgm:pt modelId="{D523603D-AA08-4075-9084-0AD218A55DDD}" type="pres">
      <dgm:prSet presAssocID="{7D81307E-A4E0-442E-8111-D4724FC098C4}" presName="spaceRect" presStyleCnt="0"/>
      <dgm:spPr/>
    </dgm:pt>
    <dgm:pt modelId="{55B6A76B-5491-42A7-BACC-CE57045CCDEC}" type="pres">
      <dgm:prSet presAssocID="{7D81307E-A4E0-442E-8111-D4724FC098C4}" presName="parTx" presStyleLbl="revTx" presStyleIdx="0" presStyleCnt="3">
        <dgm:presLayoutVars>
          <dgm:chMax val="0"/>
          <dgm:chPref val="0"/>
        </dgm:presLayoutVars>
      </dgm:prSet>
      <dgm:spPr/>
    </dgm:pt>
    <dgm:pt modelId="{585FC418-7A49-406B-BB1F-450F5C812F5F}" type="pres">
      <dgm:prSet presAssocID="{6D5C5CFD-38DD-49C1-8671-D5CECCFF1B35}" presName="sibTrans" presStyleCnt="0"/>
      <dgm:spPr/>
    </dgm:pt>
    <dgm:pt modelId="{1FC59D4B-6DF3-488F-BF26-A39B5BC57BF8}" type="pres">
      <dgm:prSet presAssocID="{0C1768EB-AC1E-4CE6-87AE-54CA93EBDB43}" presName="compNode" presStyleCnt="0"/>
      <dgm:spPr/>
    </dgm:pt>
    <dgm:pt modelId="{0E24010A-3FA5-48E7-8AD6-D3BD38F3B000}" type="pres">
      <dgm:prSet presAssocID="{0C1768EB-AC1E-4CE6-87AE-54CA93EBDB43}" presName="bgRect" presStyleLbl="bgShp" presStyleIdx="1" presStyleCnt="3"/>
      <dgm:spPr/>
    </dgm:pt>
    <dgm:pt modelId="{9E1C768C-2BFF-4B7B-A518-8C44582FF223}" type="pres">
      <dgm:prSet presAssocID="{0C1768EB-AC1E-4CE6-87AE-54CA93EBDB43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ourt"/>
        </a:ext>
      </dgm:extLst>
    </dgm:pt>
    <dgm:pt modelId="{05DDB58B-E799-449E-98D3-EAE49E1E579B}" type="pres">
      <dgm:prSet presAssocID="{0C1768EB-AC1E-4CE6-87AE-54CA93EBDB43}" presName="spaceRect" presStyleCnt="0"/>
      <dgm:spPr/>
    </dgm:pt>
    <dgm:pt modelId="{7B102C9D-45D2-4189-9B86-FBFD68DA0C85}" type="pres">
      <dgm:prSet presAssocID="{0C1768EB-AC1E-4CE6-87AE-54CA93EBDB43}" presName="parTx" presStyleLbl="revTx" presStyleIdx="1" presStyleCnt="3">
        <dgm:presLayoutVars>
          <dgm:chMax val="0"/>
          <dgm:chPref val="0"/>
        </dgm:presLayoutVars>
      </dgm:prSet>
      <dgm:spPr/>
    </dgm:pt>
    <dgm:pt modelId="{0DB85CB4-26CA-439A-825D-1DECCAB12F35}" type="pres">
      <dgm:prSet presAssocID="{BB4CFE12-6A9D-48E1-9416-278A86BA08A0}" presName="sibTrans" presStyleCnt="0"/>
      <dgm:spPr/>
    </dgm:pt>
    <dgm:pt modelId="{80C53E91-5C20-429C-9DE2-237EC5DDD681}" type="pres">
      <dgm:prSet presAssocID="{6097359F-7762-4A1B-B5F3-66341EFC47C6}" presName="compNode" presStyleCnt="0"/>
      <dgm:spPr/>
    </dgm:pt>
    <dgm:pt modelId="{BA4C0EE0-493D-4392-BF58-EA2A34A6B942}" type="pres">
      <dgm:prSet presAssocID="{6097359F-7762-4A1B-B5F3-66341EFC47C6}" presName="bgRect" presStyleLbl="bgShp" presStyleIdx="2" presStyleCnt="3"/>
      <dgm:spPr/>
    </dgm:pt>
    <dgm:pt modelId="{94AD10ED-4810-47F3-A3B0-5D41DFEC026A}" type="pres">
      <dgm:prSet presAssocID="{6097359F-7762-4A1B-B5F3-66341EFC47C6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rocessor"/>
        </a:ext>
      </dgm:extLst>
    </dgm:pt>
    <dgm:pt modelId="{17040704-94D4-4B24-A61D-93CBBD516055}" type="pres">
      <dgm:prSet presAssocID="{6097359F-7762-4A1B-B5F3-66341EFC47C6}" presName="spaceRect" presStyleCnt="0"/>
      <dgm:spPr/>
    </dgm:pt>
    <dgm:pt modelId="{16BE20DE-E310-4C43-8FE4-55FB58FA2EA7}" type="pres">
      <dgm:prSet presAssocID="{6097359F-7762-4A1B-B5F3-66341EFC47C6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DC0DDF23-7B4C-4594-9DB9-59B0BCEDF085}" type="presOf" srcId="{F0A24A36-D5FB-495D-A0FB-58085E884EEE}" destId="{E233477A-04FF-4F9B-A8D5-DBBA1F4E8CBC}" srcOrd="0" destOrd="0" presId="urn:microsoft.com/office/officeart/2018/2/layout/IconVerticalSolidList"/>
    <dgm:cxn modelId="{AD95C16C-B31C-4DB8-914D-5FB526CF4E8A}" type="presOf" srcId="{0C1768EB-AC1E-4CE6-87AE-54CA93EBDB43}" destId="{7B102C9D-45D2-4189-9B86-FBFD68DA0C85}" srcOrd="0" destOrd="0" presId="urn:microsoft.com/office/officeart/2018/2/layout/IconVerticalSolidList"/>
    <dgm:cxn modelId="{45E77F72-3E5B-40E9-933D-13D4B71F4D62}" srcId="{F0A24A36-D5FB-495D-A0FB-58085E884EEE}" destId="{6097359F-7762-4A1B-B5F3-66341EFC47C6}" srcOrd="2" destOrd="0" parTransId="{F0894691-4870-4A12-8360-5975272F7ECD}" sibTransId="{8146A02D-BB1F-4D54-B7BE-CB2268AFD259}"/>
    <dgm:cxn modelId="{7973D082-D702-4E40-90F9-F92234E8C38E}" srcId="{F0A24A36-D5FB-495D-A0FB-58085E884EEE}" destId="{0C1768EB-AC1E-4CE6-87AE-54CA93EBDB43}" srcOrd="1" destOrd="0" parTransId="{671E2F3C-CC65-4FAF-ABCB-1DAC437C46C2}" sibTransId="{BB4CFE12-6A9D-48E1-9416-278A86BA08A0}"/>
    <dgm:cxn modelId="{F72E2597-1F10-4423-9FAE-7AA99FAEBF81}" srcId="{F0A24A36-D5FB-495D-A0FB-58085E884EEE}" destId="{7D81307E-A4E0-442E-8111-D4724FC098C4}" srcOrd="0" destOrd="0" parTransId="{6792C188-6D52-4FD9-8F69-1D21873EFDD5}" sibTransId="{6D5C5CFD-38DD-49C1-8671-D5CECCFF1B35}"/>
    <dgm:cxn modelId="{15CD83B3-6B0C-4125-8C99-4DFAD2C4D5E0}" type="presOf" srcId="{6097359F-7762-4A1B-B5F3-66341EFC47C6}" destId="{16BE20DE-E310-4C43-8FE4-55FB58FA2EA7}" srcOrd="0" destOrd="0" presId="urn:microsoft.com/office/officeart/2018/2/layout/IconVerticalSolidList"/>
    <dgm:cxn modelId="{023F88EF-A11B-4137-BEB7-17600949167B}" type="presOf" srcId="{7D81307E-A4E0-442E-8111-D4724FC098C4}" destId="{55B6A76B-5491-42A7-BACC-CE57045CCDEC}" srcOrd="0" destOrd="0" presId="urn:microsoft.com/office/officeart/2018/2/layout/IconVerticalSolidList"/>
    <dgm:cxn modelId="{2FB03C92-87CF-4E75-8C2B-7721C987DF64}" type="presParOf" srcId="{E233477A-04FF-4F9B-A8D5-DBBA1F4E8CBC}" destId="{AF37D070-36BF-4655-AE1C-483BDF1FB4FC}" srcOrd="0" destOrd="0" presId="urn:microsoft.com/office/officeart/2018/2/layout/IconVerticalSolidList"/>
    <dgm:cxn modelId="{C7C4C394-8FFD-4435-B98B-350278B4E678}" type="presParOf" srcId="{AF37D070-36BF-4655-AE1C-483BDF1FB4FC}" destId="{4C288930-FC21-4024-AF23-D810D8AFA9F5}" srcOrd="0" destOrd="0" presId="urn:microsoft.com/office/officeart/2018/2/layout/IconVerticalSolidList"/>
    <dgm:cxn modelId="{2896C342-5C9F-481A-A4CD-89256E84866F}" type="presParOf" srcId="{AF37D070-36BF-4655-AE1C-483BDF1FB4FC}" destId="{0B3E2CBB-C8CB-41E5-8EA4-5C6788FAAC74}" srcOrd="1" destOrd="0" presId="urn:microsoft.com/office/officeart/2018/2/layout/IconVerticalSolidList"/>
    <dgm:cxn modelId="{5485962B-876C-460E-A531-A775FE36691F}" type="presParOf" srcId="{AF37D070-36BF-4655-AE1C-483BDF1FB4FC}" destId="{D523603D-AA08-4075-9084-0AD218A55DDD}" srcOrd="2" destOrd="0" presId="urn:microsoft.com/office/officeart/2018/2/layout/IconVerticalSolidList"/>
    <dgm:cxn modelId="{2BB731BC-C391-44A2-AC1A-B2D644E627E4}" type="presParOf" srcId="{AF37D070-36BF-4655-AE1C-483BDF1FB4FC}" destId="{55B6A76B-5491-42A7-BACC-CE57045CCDEC}" srcOrd="3" destOrd="0" presId="urn:microsoft.com/office/officeart/2018/2/layout/IconVerticalSolidList"/>
    <dgm:cxn modelId="{4C38AD92-1FBD-4152-901F-8ED2B548C879}" type="presParOf" srcId="{E233477A-04FF-4F9B-A8D5-DBBA1F4E8CBC}" destId="{585FC418-7A49-406B-BB1F-450F5C812F5F}" srcOrd="1" destOrd="0" presId="urn:microsoft.com/office/officeart/2018/2/layout/IconVerticalSolidList"/>
    <dgm:cxn modelId="{1FC3222A-4753-434E-B2C8-CE0ABA619C58}" type="presParOf" srcId="{E233477A-04FF-4F9B-A8D5-DBBA1F4E8CBC}" destId="{1FC59D4B-6DF3-488F-BF26-A39B5BC57BF8}" srcOrd="2" destOrd="0" presId="urn:microsoft.com/office/officeart/2018/2/layout/IconVerticalSolidList"/>
    <dgm:cxn modelId="{C46BA137-B8AB-4E2D-A3B1-755667F11A8F}" type="presParOf" srcId="{1FC59D4B-6DF3-488F-BF26-A39B5BC57BF8}" destId="{0E24010A-3FA5-48E7-8AD6-D3BD38F3B000}" srcOrd="0" destOrd="0" presId="urn:microsoft.com/office/officeart/2018/2/layout/IconVerticalSolidList"/>
    <dgm:cxn modelId="{DBD86A5D-58D4-4094-9B74-F5FDA5FEAF11}" type="presParOf" srcId="{1FC59D4B-6DF3-488F-BF26-A39B5BC57BF8}" destId="{9E1C768C-2BFF-4B7B-A518-8C44582FF223}" srcOrd="1" destOrd="0" presId="urn:microsoft.com/office/officeart/2018/2/layout/IconVerticalSolidList"/>
    <dgm:cxn modelId="{3E3E4149-2015-4FE3-BEF9-F5F89FE816A2}" type="presParOf" srcId="{1FC59D4B-6DF3-488F-BF26-A39B5BC57BF8}" destId="{05DDB58B-E799-449E-98D3-EAE49E1E579B}" srcOrd="2" destOrd="0" presId="urn:microsoft.com/office/officeart/2018/2/layout/IconVerticalSolidList"/>
    <dgm:cxn modelId="{1AD78BEA-42DD-4099-8233-6642BDE39233}" type="presParOf" srcId="{1FC59D4B-6DF3-488F-BF26-A39B5BC57BF8}" destId="{7B102C9D-45D2-4189-9B86-FBFD68DA0C85}" srcOrd="3" destOrd="0" presId="urn:microsoft.com/office/officeart/2018/2/layout/IconVerticalSolidList"/>
    <dgm:cxn modelId="{5D53C85E-173B-47E4-BE52-612DAC314A20}" type="presParOf" srcId="{E233477A-04FF-4F9B-A8D5-DBBA1F4E8CBC}" destId="{0DB85CB4-26CA-439A-825D-1DECCAB12F35}" srcOrd="3" destOrd="0" presId="urn:microsoft.com/office/officeart/2018/2/layout/IconVerticalSolidList"/>
    <dgm:cxn modelId="{288520EF-EBE7-465B-B297-279EA1102AF0}" type="presParOf" srcId="{E233477A-04FF-4F9B-A8D5-DBBA1F4E8CBC}" destId="{80C53E91-5C20-429C-9DE2-237EC5DDD681}" srcOrd="4" destOrd="0" presId="urn:microsoft.com/office/officeart/2018/2/layout/IconVerticalSolidList"/>
    <dgm:cxn modelId="{173C45E0-34A9-4FF2-9DF7-4C35D46A49BB}" type="presParOf" srcId="{80C53E91-5C20-429C-9DE2-237EC5DDD681}" destId="{BA4C0EE0-493D-4392-BF58-EA2A34A6B942}" srcOrd="0" destOrd="0" presId="urn:microsoft.com/office/officeart/2018/2/layout/IconVerticalSolidList"/>
    <dgm:cxn modelId="{4AAA4D14-680B-4CBC-B2B8-F82F39D3C9D6}" type="presParOf" srcId="{80C53E91-5C20-429C-9DE2-237EC5DDD681}" destId="{94AD10ED-4810-47F3-A3B0-5D41DFEC026A}" srcOrd="1" destOrd="0" presId="urn:microsoft.com/office/officeart/2018/2/layout/IconVerticalSolidList"/>
    <dgm:cxn modelId="{A29D6D89-BB70-4520-A792-65B54F203189}" type="presParOf" srcId="{80C53E91-5C20-429C-9DE2-237EC5DDD681}" destId="{17040704-94D4-4B24-A61D-93CBBD516055}" srcOrd="2" destOrd="0" presId="urn:microsoft.com/office/officeart/2018/2/layout/IconVerticalSolidList"/>
    <dgm:cxn modelId="{527BA8A3-88DF-4D54-BEEE-4B964D0579F2}" type="presParOf" srcId="{80C53E91-5C20-429C-9DE2-237EC5DDD681}" destId="{16BE20DE-E310-4C43-8FE4-55FB58FA2EA7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02FE2DD-1C77-422F-9D43-661E4CFBB6BB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05BB054-0781-4E18-9411-FA5674847055}">
      <dgm:prSet/>
      <dgm:spPr/>
      <dgm:t>
        <a:bodyPr/>
        <a:lstStyle/>
        <a:p>
          <a:r>
            <a:rPr lang="pt-BR"/>
            <a:t>não irão buscar novos empréstimos pelos seguintes motivos:</a:t>
          </a:r>
          <a:endParaRPr lang="en-US"/>
        </a:p>
      </dgm:t>
    </dgm:pt>
    <dgm:pt modelId="{182AE735-DCB8-4779-98D4-476609F58F2E}" type="parTrans" cxnId="{8C6D3B0B-F649-42CF-84C6-EE25FFC4426C}">
      <dgm:prSet/>
      <dgm:spPr/>
      <dgm:t>
        <a:bodyPr/>
        <a:lstStyle/>
        <a:p>
          <a:endParaRPr lang="en-US"/>
        </a:p>
      </dgm:t>
    </dgm:pt>
    <dgm:pt modelId="{5D53BF0A-10E1-461F-9866-A0000108FA8E}" type="sibTrans" cxnId="{8C6D3B0B-F649-42CF-84C6-EE25FFC4426C}">
      <dgm:prSet/>
      <dgm:spPr/>
      <dgm:t>
        <a:bodyPr/>
        <a:lstStyle/>
        <a:p>
          <a:endParaRPr lang="en-US"/>
        </a:p>
      </dgm:t>
    </dgm:pt>
    <dgm:pt modelId="{3ED88019-8B6D-49CA-9095-B3EFBD63DBEF}">
      <dgm:prSet/>
      <dgm:spPr/>
      <dgm:t>
        <a:bodyPr/>
        <a:lstStyle/>
        <a:p>
          <a:r>
            <a:rPr lang="pt-BR"/>
            <a:t>Juros altos</a:t>
          </a:r>
          <a:endParaRPr lang="en-US"/>
        </a:p>
      </dgm:t>
    </dgm:pt>
    <dgm:pt modelId="{99EF292E-9503-46D5-BF37-04B74FCD158D}" type="parTrans" cxnId="{6C8D2C22-2A78-405F-B5EE-31CD1F515789}">
      <dgm:prSet/>
      <dgm:spPr/>
      <dgm:t>
        <a:bodyPr/>
        <a:lstStyle/>
        <a:p>
          <a:endParaRPr lang="en-US"/>
        </a:p>
      </dgm:t>
    </dgm:pt>
    <dgm:pt modelId="{A906115D-1EC7-4EC2-BCF5-9F2CE0662281}" type="sibTrans" cxnId="{6C8D2C22-2A78-405F-B5EE-31CD1F515789}">
      <dgm:prSet/>
      <dgm:spPr/>
      <dgm:t>
        <a:bodyPr/>
        <a:lstStyle/>
        <a:p>
          <a:endParaRPr lang="en-US"/>
        </a:p>
      </dgm:t>
    </dgm:pt>
    <dgm:pt modelId="{2E56559D-3686-4BBE-B3A7-90CC8AC24073}">
      <dgm:prSet/>
      <dgm:spPr/>
      <dgm:t>
        <a:bodyPr/>
        <a:lstStyle/>
        <a:p>
          <a:r>
            <a:rPr lang="pt-BR"/>
            <a:t>Aguardando pagamento dos atuais empréstimos</a:t>
          </a:r>
          <a:endParaRPr lang="en-US"/>
        </a:p>
      </dgm:t>
    </dgm:pt>
    <dgm:pt modelId="{ABF8EC8F-FF99-4916-A0B2-F9AE1B13D0F4}" type="parTrans" cxnId="{A4DFB520-DF8A-4AC9-8DE2-D7B6537AE20B}">
      <dgm:prSet/>
      <dgm:spPr/>
      <dgm:t>
        <a:bodyPr/>
        <a:lstStyle/>
        <a:p>
          <a:endParaRPr lang="en-US"/>
        </a:p>
      </dgm:t>
    </dgm:pt>
    <dgm:pt modelId="{197511A4-33C3-4BF7-9E9A-B01AAC49F384}" type="sibTrans" cxnId="{A4DFB520-DF8A-4AC9-8DE2-D7B6537AE20B}">
      <dgm:prSet/>
      <dgm:spPr/>
      <dgm:t>
        <a:bodyPr/>
        <a:lstStyle/>
        <a:p>
          <a:endParaRPr lang="en-US"/>
        </a:p>
      </dgm:t>
    </dgm:pt>
    <dgm:pt modelId="{333583EA-32C7-4799-A684-7964DE524B33}">
      <dgm:prSet/>
      <dgm:spPr/>
      <dgm:t>
        <a:bodyPr/>
        <a:lstStyle/>
        <a:p>
          <a:r>
            <a:rPr lang="pt-BR"/>
            <a:t>Saúde financeira da empresa</a:t>
          </a:r>
          <a:endParaRPr lang="en-US"/>
        </a:p>
      </dgm:t>
    </dgm:pt>
    <dgm:pt modelId="{98B26EC3-23B5-41CC-97E2-45FD3D3A8849}" type="parTrans" cxnId="{29A3C7C4-19BA-49F9-94B8-F6827B504D77}">
      <dgm:prSet/>
      <dgm:spPr/>
      <dgm:t>
        <a:bodyPr/>
        <a:lstStyle/>
        <a:p>
          <a:endParaRPr lang="en-US"/>
        </a:p>
      </dgm:t>
    </dgm:pt>
    <dgm:pt modelId="{DE9E522F-8A48-4C85-AC73-5F06CBDFFFC9}" type="sibTrans" cxnId="{29A3C7C4-19BA-49F9-94B8-F6827B504D77}">
      <dgm:prSet/>
      <dgm:spPr/>
      <dgm:t>
        <a:bodyPr/>
        <a:lstStyle/>
        <a:p>
          <a:endParaRPr lang="en-US"/>
        </a:p>
      </dgm:t>
    </dgm:pt>
    <dgm:pt modelId="{EA192EF3-397F-44D7-9779-20CA69F748D5}">
      <dgm:prSet/>
      <dgm:spPr/>
      <dgm:t>
        <a:bodyPr/>
        <a:lstStyle/>
        <a:p>
          <a:r>
            <a:rPr lang="pt-BR"/>
            <a:t>Falta de desejo de alavancar crescimento</a:t>
          </a:r>
          <a:endParaRPr lang="en-US"/>
        </a:p>
      </dgm:t>
    </dgm:pt>
    <dgm:pt modelId="{3B4E4E6E-5E97-4FA9-A70B-479F23049EBD}" type="parTrans" cxnId="{42305A70-989F-4F0E-96FF-E4FAC24C967A}">
      <dgm:prSet/>
      <dgm:spPr/>
      <dgm:t>
        <a:bodyPr/>
        <a:lstStyle/>
        <a:p>
          <a:endParaRPr lang="en-US"/>
        </a:p>
      </dgm:t>
    </dgm:pt>
    <dgm:pt modelId="{80D0FBBC-289D-40AB-B6E9-03C759F998C7}" type="sibTrans" cxnId="{42305A70-989F-4F0E-96FF-E4FAC24C967A}">
      <dgm:prSet/>
      <dgm:spPr/>
      <dgm:t>
        <a:bodyPr/>
        <a:lstStyle/>
        <a:p>
          <a:endParaRPr lang="en-US"/>
        </a:p>
      </dgm:t>
    </dgm:pt>
    <dgm:pt modelId="{545D75E6-EED1-FB4C-B754-5E8DB8D2ADC2}" type="pres">
      <dgm:prSet presAssocID="{802FE2DD-1C77-422F-9D43-661E4CFBB6BB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0F2BE78F-DEF3-E344-8742-84ED1C444AD1}" type="pres">
      <dgm:prSet presAssocID="{205BB054-0781-4E18-9411-FA5674847055}" presName="hierRoot1" presStyleCnt="0"/>
      <dgm:spPr/>
    </dgm:pt>
    <dgm:pt modelId="{A9E2E1EA-3523-4C43-88A3-E427F01C9AF3}" type="pres">
      <dgm:prSet presAssocID="{205BB054-0781-4E18-9411-FA5674847055}" presName="composite" presStyleCnt="0"/>
      <dgm:spPr/>
    </dgm:pt>
    <dgm:pt modelId="{D10770E7-40AB-D24B-B51A-C1D5B07A92B3}" type="pres">
      <dgm:prSet presAssocID="{205BB054-0781-4E18-9411-FA5674847055}" presName="background" presStyleLbl="node0" presStyleIdx="0" presStyleCnt="1"/>
      <dgm:spPr/>
    </dgm:pt>
    <dgm:pt modelId="{A830FB7B-4D63-314F-B7B0-1172E5604C76}" type="pres">
      <dgm:prSet presAssocID="{205BB054-0781-4E18-9411-FA5674847055}" presName="text" presStyleLbl="fgAcc0" presStyleIdx="0" presStyleCnt="1">
        <dgm:presLayoutVars>
          <dgm:chPref val="3"/>
        </dgm:presLayoutVars>
      </dgm:prSet>
      <dgm:spPr/>
    </dgm:pt>
    <dgm:pt modelId="{DDF8A4B6-01AC-2548-BA77-FC9A9EC49CB0}" type="pres">
      <dgm:prSet presAssocID="{205BB054-0781-4E18-9411-FA5674847055}" presName="hierChild2" presStyleCnt="0"/>
      <dgm:spPr/>
    </dgm:pt>
    <dgm:pt modelId="{E981BB48-912C-1E47-ABAD-EB0160F6E679}" type="pres">
      <dgm:prSet presAssocID="{99EF292E-9503-46D5-BF37-04B74FCD158D}" presName="Name10" presStyleLbl="parChTrans1D2" presStyleIdx="0" presStyleCnt="4"/>
      <dgm:spPr/>
    </dgm:pt>
    <dgm:pt modelId="{811C1DFA-7626-3643-B24E-E4F2EC14B5E1}" type="pres">
      <dgm:prSet presAssocID="{3ED88019-8B6D-49CA-9095-B3EFBD63DBEF}" presName="hierRoot2" presStyleCnt="0"/>
      <dgm:spPr/>
    </dgm:pt>
    <dgm:pt modelId="{39C73F92-F536-2A4E-A2F3-6E03CF77D42D}" type="pres">
      <dgm:prSet presAssocID="{3ED88019-8B6D-49CA-9095-B3EFBD63DBEF}" presName="composite2" presStyleCnt="0"/>
      <dgm:spPr/>
    </dgm:pt>
    <dgm:pt modelId="{3C523EFA-EB8E-7346-B0C5-143E7C276373}" type="pres">
      <dgm:prSet presAssocID="{3ED88019-8B6D-49CA-9095-B3EFBD63DBEF}" presName="background2" presStyleLbl="node2" presStyleIdx="0" presStyleCnt="4"/>
      <dgm:spPr/>
    </dgm:pt>
    <dgm:pt modelId="{DBB40541-FD8B-C946-94ED-C6A6AB97FE20}" type="pres">
      <dgm:prSet presAssocID="{3ED88019-8B6D-49CA-9095-B3EFBD63DBEF}" presName="text2" presStyleLbl="fgAcc2" presStyleIdx="0" presStyleCnt="4">
        <dgm:presLayoutVars>
          <dgm:chPref val="3"/>
        </dgm:presLayoutVars>
      </dgm:prSet>
      <dgm:spPr/>
    </dgm:pt>
    <dgm:pt modelId="{9F86523B-1E41-9446-9287-FD401D5148DE}" type="pres">
      <dgm:prSet presAssocID="{3ED88019-8B6D-49CA-9095-B3EFBD63DBEF}" presName="hierChild3" presStyleCnt="0"/>
      <dgm:spPr/>
    </dgm:pt>
    <dgm:pt modelId="{0F15532A-3BE5-1A4C-9BF8-6870BD4F108D}" type="pres">
      <dgm:prSet presAssocID="{ABF8EC8F-FF99-4916-A0B2-F9AE1B13D0F4}" presName="Name10" presStyleLbl="parChTrans1D2" presStyleIdx="1" presStyleCnt="4"/>
      <dgm:spPr/>
    </dgm:pt>
    <dgm:pt modelId="{61BAA062-83C7-6843-9C9E-5A059139439B}" type="pres">
      <dgm:prSet presAssocID="{2E56559D-3686-4BBE-B3A7-90CC8AC24073}" presName="hierRoot2" presStyleCnt="0"/>
      <dgm:spPr/>
    </dgm:pt>
    <dgm:pt modelId="{B59AE7E5-5A03-AA42-8109-D8BE772031E0}" type="pres">
      <dgm:prSet presAssocID="{2E56559D-3686-4BBE-B3A7-90CC8AC24073}" presName="composite2" presStyleCnt="0"/>
      <dgm:spPr/>
    </dgm:pt>
    <dgm:pt modelId="{FADA7B6A-5BCA-3B44-B589-3029006450CB}" type="pres">
      <dgm:prSet presAssocID="{2E56559D-3686-4BBE-B3A7-90CC8AC24073}" presName="background2" presStyleLbl="node2" presStyleIdx="1" presStyleCnt="4"/>
      <dgm:spPr/>
    </dgm:pt>
    <dgm:pt modelId="{2CF59050-6163-3F48-8263-2CB617227C4A}" type="pres">
      <dgm:prSet presAssocID="{2E56559D-3686-4BBE-B3A7-90CC8AC24073}" presName="text2" presStyleLbl="fgAcc2" presStyleIdx="1" presStyleCnt="4">
        <dgm:presLayoutVars>
          <dgm:chPref val="3"/>
        </dgm:presLayoutVars>
      </dgm:prSet>
      <dgm:spPr/>
    </dgm:pt>
    <dgm:pt modelId="{C6FA10D2-0517-FF4A-B921-773CF08419D7}" type="pres">
      <dgm:prSet presAssocID="{2E56559D-3686-4BBE-B3A7-90CC8AC24073}" presName="hierChild3" presStyleCnt="0"/>
      <dgm:spPr/>
    </dgm:pt>
    <dgm:pt modelId="{CEF2F57C-16DB-B14B-98DA-0ABA0FC3CD4E}" type="pres">
      <dgm:prSet presAssocID="{98B26EC3-23B5-41CC-97E2-45FD3D3A8849}" presName="Name10" presStyleLbl="parChTrans1D2" presStyleIdx="2" presStyleCnt="4"/>
      <dgm:spPr/>
    </dgm:pt>
    <dgm:pt modelId="{C022CA8E-DAD4-2A4A-BF73-2A133FE13B19}" type="pres">
      <dgm:prSet presAssocID="{333583EA-32C7-4799-A684-7964DE524B33}" presName="hierRoot2" presStyleCnt="0"/>
      <dgm:spPr/>
    </dgm:pt>
    <dgm:pt modelId="{64B5BF51-5DFC-D048-A81D-017EF09B366C}" type="pres">
      <dgm:prSet presAssocID="{333583EA-32C7-4799-A684-7964DE524B33}" presName="composite2" presStyleCnt="0"/>
      <dgm:spPr/>
    </dgm:pt>
    <dgm:pt modelId="{B0601CEA-9C43-B742-BB48-64895EB030E1}" type="pres">
      <dgm:prSet presAssocID="{333583EA-32C7-4799-A684-7964DE524B33}" presName="background2" presStyleLbl="node2" presStyleIdx="2" presStyleCnt="4"/>
      <dgm:spPr/>
    </dgm:pt>
    <dgm:pt modelId="{7E74073C-27B3-1147-8F64-8B5D76888D0D}" type="pres">
      <dgm:prSet presAssocID="{333583EA-32C7-4799-A684-7964DE524B33}" presName="text2" presStyleLbl="fgAcc2" presStyleIdx="2" presStyleCnt="4">
        <dgm:presLayoutVars>
          <dgm:chPref val="3"/>
        </dgm:presLayoutVars>
      </dgm:prSet>
      <dgm:spPr/>
    </dgm:pt>
    <dgm:pt modelId="{39D8BF40-4739-D74A-8175-74A43A5D3596}" type="pres">
      <dgm:prSet presAssocID="{333583EA-32C7-4799-A684-7964DE524B33}" presName="hierChild3" presStyleCnt="0"/>
      <dgm:spPr/>
    </dgm:pt>
    <dgm:pt modelId="{8B88B354-D4BB-8D41-B221-D30D5581CDA6}" type="pres">
      <dgm:prSet presAssocID="{3B4E4E6E-5E97-4FA9-A70B-479F23049EBD}" presName="Name10" presStyleLbl="parChTrans1D2" presStyleIdx="3" presStyleCnt="4"/>
      <dgm:spPr/>
    </dgm:pt>
    <dgm:pt modelId="{364BB5B1-6D12-714C-957D-5D51B0A48CDA}" type="pres">
      <dgm:prSet presAssocID="{EA192EF3-397F-44D7-9779-20CA69F748D5}" presName="hierRoot2" presStyleCnt="0"/>
      <dgm:spPr/>
    </dgm:pt>
    <dgm:pt modelId="{F78D8486-1B0C-8443-9273-B69EB55EE96E}" type="pres">
      <dgm:prSet presAssocID="{EA192EF3-397F-44D7-9779-20CA69F748D5}" presName="composite2" presStyleCnt="0"/>
      <dgm:spPr/>
    </dgm:pt>
    <dgm:pt modelId="{ACEFB9F6-C326-8747-B27E-E65DFDF619D2}" type="pres">
      <dgm:prSet presAssocID="{EA192EF3-397F-44D7-9779-20CA69F748D5}" presName="background2" presStyleLbl="node2" presStyleIdx="3" presStyleCnt="4"/>
      <dgm:spPr/>
    </dgm:pt>
    <dgm:pt modelId="{AFDC4DB6-0B59-FB43-A1AB-2721F44A68D9}" type="pres">
      <dgm:prSet presAssocID="{EA192EF3-397F-44D7-9779-20CA69F748D5}" presName="text2" presStyleLbl="fgAcc2" presStyleIdx="3" presStyleCnt="4">
        <dgm:presLayoutVars>
          <dgm:chPref val="3"/>
        </dgm:presLayoutVars>
      </dgm:prSet>
      <dgm:spPr/>
    </dgm:pt>
    <dgm:pt modelId="{DFAC1F63-B7FE-1C4F-BC29-7D4161DAECF6}" type="pres">
      <dgm:prSet presAssocID="{EA192EF3-397F-44D7-9779-20CA69F748D5}" presName="hierChild3" presStyleCnt="0"/>
      <dgm:spPr/>
    </dgm:pt>
  </dgm:ptLst>
  <dgm:cxnLst>
    <dgm:cxn modelId="{8C6D3B0B-F649-42CF-84C6-EE25FFC4426C}" srcId="{802FE2DD-1C77-422F-9D43-661E4CFBB6BB}" destId="{205BB054-0781-4E18-9411-FA5674847055}" srcOrd="0" destOrd="0" parTransId="{182AE735-DCB8-4779-98D4-476609F58F2E}" sibTransId="{5D53BF0A-10E1-461F-9866-A0000108FA8E}"/>
    <dgm:cxn modelId="{06B2B918-7C19-2441-8083-175053DF830A}" type="presOf" srcId="{2E56559D-3686-4BBE-B3A7-90CC8AC24073}" destId="{2CF59050-6163-3F48-8263-2CB617227C4A}" srcOrd="0" destOrd="0" presId="urn:microsoft.com/office/officeart/2005/8/layout/hierarchy1"/>
    <dgm:cxn modelId="{428F6219-3117-454D-93DA-1CD9A0D98B88}" type="presOf" srcId="{99EF292E-9503-46D5-BF37-04B74FCD158D}" destId="{E981BB48-912C-1E47-ABAD-EB0160F6E679}" srcOrd="0" destOrd="0" presId="urn:microsoft.com/office/officeart/2005/8/layout/hierarchy1"/>
    <dgm:cxn modelId="{056E9F1F-E3BE-DE46-96FD-95CCE18287FC}" type="presOf" srcId="{333583EA-32C7-4799-A684-7964DE524B33}" destId="{7E74073C-27B3-1147-8F64-8B5D76888D0D}" srcOrd="0" destOrd="0" presId="urn:microsoft.com/office/officeart/2005/8/layout/hierarchy1"/>
    <dgm:cxn modelId="{A4DFB520-DF8A-4AC9-8DE2-D7B6537AE20B}" srcId="{205BB054-0781-4E18-9411-FA5674847055}" destId="{2E56559D-3686-4BBE-B3A7-90CC8AC24073}" srcOrd="1" destOrd="0" parTransId="{ABF8EC8F-FF99-4916-A0B2-F9AE1B13D0F4}" sibTransId="{197511A4-33C3-4BF7-9E9A-B01AAC49F384}"/>
    <dgm:cxn modelId="{3F0FC820-3725-3342-87CE-636F604720E0}" type="presOf" srcId="{EA192EF3-397F-44D7-9779-20CA69F748D5}" destId="{AFDC4DB6-0B59-FB43-A1AB-2721F44A68D9}" srcOrd="0" destOrd="0" presId="urn:microsoft.com/office/officeart/2005/8/layout/hierarchy1"/>
    <dgm:cxn modelId="{6C8D2C22-2A78-405F-B5EE-31CD1F515789}" srcId="{205BB054-0781-4E18-9411-FA5674847055}" destId="{3ED88019-8B6D-49CA-9095-B3EFBD63DBEF}" srcOrd="0" destOrd="0" parTransId="{99EF292E-9503-46D5-BF37-04B74FCD158D}" sibTransId="{A906115D-1EC7-4EC2-BCF5-9F2CE0662281}"/>
    <dgm:cxn modelId="{8752705E-7B26-934B-8B2C-CC7D367246A8}" type="presOf" srcId="{ABF8EC8F-FF99-4916-A0B2-F9AE1B13D0F4}" destId="{0F15532A-3BE5-1A4C-9BF8-6870BD4F108D}" srcOrd="0" destOrd="0" presId="urn:microsoft.com/office/officeart/2005/8/layout/hierarchy1"/>
    <dgm:cxn modelId="{46701167-EDD3-294A-9896-D441D92D9144}" type="presOf" srcId="{98B26EC3-23B5-41CC-97E2-45FD3D3A8849}" destId="{CEF2F57C-16DB-B14B-98DA-0ABA0FC3CD4E}" srcOrd="0" destOrd="0" presId="urn:microsoft.com/office/officeart/2005/8/layout/hierarchy1"/>
    <dgm:cxn modelId="{50E17A6D-F86F-9A4F-BE70-23845CD165FC}" type="presOf" srcId="{3ED88019-8B6D-49CA-9095-B3EFBD63DBEF}" destId="{DBB40541-FD8B-C946-94ED-C6A6AB97FE20}" srcOrd="0" destOrd="0" presId="urn:microsoft.com/office/officeart/2005/8/layout/hierarchy1"/>
    <dgm:cxn modelId="{42305A70-989F-4F0E-96FF-E4FAC24C967A}" srcId="{205BB054-0781-4E18-9411-FA5674847055}" destId="{EA192EF3-397F-44D7-9779-20CA69F748D5}" srcOrd="3" destOrd="0" parTransId="{3B4E4E6E-5E97-4FA9-A70B-479F23049EBD}" sibTransId="{80D0FBBC-289D-40AB-B6E9-03C759F998C7}"/>
    <dgm:cxn modelId="{35F88973-7963-D14C-8FB5-44B530BE6D31}" type="presOf" srcId="{205BB054-0781-4E18-9411-FA5674847055}" destId="{A830FB7B-4D63-314F-B7B0-1172E5604C76}" srcOrd="0" destOrd="0" presId="urn:microsoft.com/office/officeart/2005/8/layout/hierarchy1"/>
    <dgm:cxn modelId="{58223675-276A-074B-ABCF-FAA1075C1115}" type="presOf" srcId="{802FE2DD-1C77-422F-9D43-661E4CFBB6BB}" destId="{545D75E6-EED1-FB4C-B754-5E8DB8D2ADC2}" srcOrd="0" destOrd="0" presId="urn:microsoft.com/office/officeart/2005/8/layout/hierarchy1"/>
    <dgm:cxn modelId="{16A47DB0-5C21-C441-8545-58FAA7007396}" type="presOf" srcId="{3B4E4E6E-5E97-4FA9-A70B-479F23049EBD}" destId="{8B88B354-D4BB-8D41-B221-D30D5581CDA6}" srcOrd="0" destOrd="0" presId="urn:microsoft.com/office/officeart/2005/8/layout/hierarchy1"/>
    <dgm:cxn modelId="{29A3C7C4-19BA-49F9-94B8-F6827B504D77}" srcId="{205BB054-0781-4E18-9411-FA5674847055}" destId="{333583EA-32C7-4799-A684-7964DE524B33}" srcOrd="2" destOrd="0" parTransId="{98B26EC3-23B5-41CC-97E2-45FD3D3A8849}" sibTransId="{DE9E522F-8A48-4C85-AC73-5F06CBDFFFC9}"/>
    <dgm:cxn modelId="{281088C7-09E1-F049-A8C2-E046BB15F761}" type="presParOf" srcId="{545D75E6-EED1-FB4C-B754-5E8DB8D2ADC2}" destId="{0F2BE78F-DEF3-E344-8742-84ED1C444AD1}" srcOrd="0" destOrd="0" presId="urn:microsoft.com/office/officeart/2005/8/layout/hierarchy1"/>
    <dgm:cxn modelId="{5220FC6A-1E0D-FC4A-A21D-82CC67E46D6C}" type="presParOf" srcId="{0F2BE78F-DEF3-E344-8742-84ED1C444AD1}" destId="{A9E2E1EA-3523-4C43-88A3-E427F01C9AF3}" srcOrd="0" destOrd="0" presId="urn:microsoft.com/office/officeart/2005/8/layout/hierarchy1"/>
    <dgm:cxn modelId="{160C8104-5550-994E-8406-DC0D21297914}" type="presParOf" srcId="{A9E2E1EA-3523-4C43-88A3-E427F01C9AF3}" destId="{D10770E7-40AB-D24B-B51A-C1D5B07A92B3}" srcOrd="0" destOrd="0" presId="urn:microsoft.com/office/officeart/2005/8/layout/hierarchy1"/>
    <dgm:cxn modelId="{463CF8A3-7A2E-2C41-BD28-95766FDF398B}" type="presParOf" srcId="{A9E2E1EA-3523-4C43-88A3-E427F01C9AF3}" destId="{A830FB7B-4D63-314F-B7B0-1172E5604C76}" srcOrd="1" destOrd="0" presId="urn:microsoft.com/office/officeart/2005/8/layout/hierarchy1"/>
    <dgm:cxn modelId="{70DAAB74-8EDC-3C40-B5EA-CD1136FCD6FD}" type="presParOf" srcId="{0F2BE78F-DEF3-E344-8742-84ED1C444AD1}" destId="{DDF8A4B6-01AC-2548-BA77-FC9A9EC49CB0}" srcOrd="1" destOrd="0" presId="urn:microsoft.com/office/officeart/2005/8/layout/hierarchy1"/>
    <dgm:cxn modelId="{19857062-9E6A-694E-8ED6-E6D79C079149}" type="presParOf" srcId="{DDF8A4B6-01AC-2548-BA77-FC9A9EC49CB0}" destId="{E981BB48-912C-1E47-ABAD-EB0160F6E679}" srcOrd="0" destOrd="0" presId="urn:microsoft.com/office/officeart/2005/8/layout/hierarchy1"/>
    <dgm:cxn modelId="{70CA29FC-8451-1C4C-92EF-2503BCBE9ED3}" type="presParOf" srcId="{DDF8A4B6-01AC-2548-BA77-FC9A9EC49CB0}" destId="{811C1DFA-7626-3643-B24E-E4F2EC14B5E1}" srcOrd="1" destOrd="0" presId="urn:microsoft.com/office/officeart/2005/8/layout/hierarchy1"/>
    <dgm:cxn modelId="{429CE2EC-19E2-424A-B789-DD5E797B2669}" type="presParOf" srcId="{811C1DFA-7626-3643-B24E-E4F2EC14B5E1}" destId="{39C73F92-F536-2A4E-A2F3-6E03CF77D42D}" srcOrd="0" destOrd="0" presId="urn:microsoft.com/office/officeart/2005/8/layout/hierarchy1"/>
    <dgm:cxn modelId="{46396A41-6BAB-1E44-B492-5317313113E0}" type="presParOf" srcId="{39C73F92-F536-2A4E-A2F3-6E03CF77D42D}" destId="{3C523EFA-EB8E-7346-B0C5-143E7C276373}" srcOrd="0" destOrd="0" presId="urn:microsoft.com/office/officeart/2005/8/layout/hierarchy1"/>
    <dgm:cxn modelId="{3635C995-4D7B-9946-A68F-DD4DB249AF33}" type="presParOf" srcId="{39C73F92-F536-2A4E-A2F3-6E03CF77D42D}" destId="{DBB40541-FD8B-C946-94ED-C6A6AB97FE20}" srcOrd="1" destOrd="0" presId="urn:microsoft.com/office/officeart/2005/8/layout/hierarchy1"/>
    <dgm:cxn modelId="{CBB47D0B-DFBA-0840-B269-C132138B5279}" type="presParOf" srcId="{811C1DFA-7626-3643-B24E-E4F2EC14B5E1}" destId="{9F86523B-1E41-9446-9287-FD401D5148DE}" srcOrd="1" destOrd="0" presId="urn:microsoft.com/office/officeart/2005/8/layout/hierarchy1"/>
    <dgm:cxn modelId="{9D901207-4F48-7C49-B32B-14D4BAD00411}" type="presParOf" srcId="{DDF8A4B6-01AC-2548-BA77-FC9A9EC49CB0}" destId="{0F15532A-3BE5-1A4C-9BF8-6870BD4F108D}" srcOrd="2" destOrd="0" presId="urn:microsoft.com/office/officeart/2005/8/layout/hierarchy1"/>
    <dgm:cxn modelId="{120379B1-F92E-414D-B5A2-D26E05B3B0BB}" type="presParOf" srcId="{DDF8A4B6-01AC-2548-BA77-FC9A9EC49CB0}" destId="{61BAA062-83C7-6843-9C9E-5A059139439B}" srcOrd="3" destOrd="0" presId="urn:microsoft.com/office/officeart/2005/8/layout/hierarchy1"/>
    <dgm:cxn modelId="{2F7F5309-3845-944D-A0EE-166CC1BA1F56}" type="presParOf" srcId="{61BAA062-83C7-6843-9C9E-5A059139439B}" destId="{B59AE7E5-5A03-AA42-8109-D8BE772031E0}" srcOrd="0" destOrd="0" presId="urn:microsoft.com/office/officeart/2005/8/layout/hierarchy1"/>
    <dgm:cxn modelId="{E75AED3A-0089-974D-B0B1-6E98BCB9B7A2}" type="presParOf" srcId="{B59AE7E5-5A03-AA42-8109-D8BE772031E0}" destId="{FADA7B6A-5BCA-3B44-B589-3029006450CB}" srcOrd="0" destOrd="0" presId="urn:microsoft.com/office/officeart/2005/8/layout/hierarchy1"/>
    <dgm:cxn modelId="{5253ABCF-ED96-2140-AB5B-5329B8360249}" type="presParOf" srcId="{B59AE7E5-5A03-AA42-8109-D8BE772031E0}" destId="{2CF59050-6163-3F48-8263-2CB617227C4A}" srcOrd="1" destOrd="0" presId="urn:microsoft.com/office/officeart/2005/8/layout/hierarchy1"/>
    <dgm:cxn modelId="{8949CAE2-4CDC-4D4D-B3E5-6F9B5E9A239C}" type="presParOf" srcId="{61BAA062-83C7-6843-9C9E-5A059139439B}" destId="{C6FA10D2-0517-FF4A-B921-773CF08419D7}" srcOrd="1" destOrd="0" presId="urn:microsoft.com/office/officeart/2005/8/layout/hierarchy1"/>
    <dgm:cxn modelId="{E681FDC0-AAB9-9844-9B1E-2D2D6EB460B4}" type="presParOf" srcId="{DDF8A4B6-01AC-2548-BA77-FC9A9EC49CB0}" destId="{CEF2F57C-16DB-B14B-98DA-0ABA0FC3CD4E}" srcOrd="4" destOrd="0" presId="urn:microsoft.com/office/officeart/2005/8/layout/hierarchy1"/>
    <dgm:cxn modelId="{80CB2F6A-EDE5-054E-8C66-72EE11BDD6D5}" type="presParOf" srcId="{DDF8A4B6-01AC-2548-BA77-FC9A9EC49CB0}" destId="{C022CA8E-DAD4-2A4A-BF73-2A133FE13B19}" srcOrd="5" destOrd="0" presId="urn:microsoft.com/office/officeart/2005/8/layout/hierarchy1"/>
    <dgm:cxn modelId="{45842B03-993A-E745-BA18-3C75C2FA9079}" type="presParOf" srcId="{C022CA8E-DAD4-2A4A-BF73-2A133FE13B19}" destId="{64B5BF51-5DFC-D048-A81D-017EF09B366C}" srcOrd="0" destOrd="0" presId="urn:microsoft.com/office/officeart/2005/8/layout/hierarchy1"/>
    <dgm:cxn modelId="{79E227C7-8383-9047-BF1F-B506074BBAC3}" type="presParOf" srcId="{64B5BF51-5DFC-D048-A81D-017EF09B366C}" destId="{B0601CEA-9C43-B742-BB48-64895EB030E1}" srcOrd="0" destOrd="0" presId="urn:microsoft.com/office/officeart/2005/8/layout/hierarchy1"/>
    <dgm:cxn modelId="{89B6599D-8BFB-0F47-8D13-0DAA33D70F7A}" type="presParOf" srcId="{64B5BF51-5DFC-D048-A81D-017EF09B366C}" destId="{7E74073C-27B3-1147-8F64-8B5D76888D0D}" srcOrd="1" destOrd="0" presId="urn:microsoft.com/office/officeart/2005/8/layout/hierarchy1"/>
    <dgm:cxn modelId="{D7E2D756-9430-9948-82A0-4627D0873991}" type="presParOf" srcId="{C022CA8E-DAD4-2A4A-BF73-2A133FE13B19}" destId="{39D8BF40-4739-D74A-8175-74A43A5D3596}" srcOrd="1" destOrd="0" presId="urn:microsoft.com/office/officeart/2005/8/layout/hierarchy1"/>
    <dgm:cxn modelId="{D75ADBDB-F46B-AF4F-9E5E-30A5C683443A}" type="presParOf" srcId="{DDF8A4B6-01AC-2548-BA77-FC9A9EC49CB0}" destId="{8B88B354-D4BB-8D41-B221-D30D5581CDA6}" srcOrd="6" destOrd="0" presId="urn:microsoft.com/office/officeart/2005/8/layout/hierarchy1"/>
    <dgm:cxn modelId="{97C7DF1D-E132-6E4A-B37A-DD711151AA71}" type="presParOf" srcId="{DDF8A4B6-01AC-2548-BA77-FC9A9EC49CB0}" destId="{364BB5B1-6D12-714C-957D-5D51B0A48CDA}" srcOrd="7" destOrd="0" presId="urn:microsoft.com/office/officeart/2005/8/layout/hierarchy1"/>
    <dgm:cxn modelId="{78AE9294-3B05-874C-A619-B63AC5C61251}" type="presParOf" srcId="{364BB5B1-6D12-714C-957D-5D51B0A48CDA}" destId="{F78D8486-1B0C-8443-9273-B69EB55EE96E}" srcOrd="0" destOrd="0" presId="urn:microsoft.com/office/officeart/2005/8/layout/hierarchy1"/>
    <dgm:cxn modelId="{C836A5F5-AAFD-AD42-A934-9EE3DAC7EB43}" type="presParOf" srcId="{F78D8486-1B0C-8443-9273-B69EB55EE96E}" destId="{ACEFB9F6-C326-8747-B27E-E65DFDF619D2}" srcOrd="0" destOrd="0" presId="urn:microsoft.com/office/officeart/2005/8/layout/hierarchy1"/>
    <dgm:cxn modelId="{33EE3CDC-5F15-2A47-AEE4-F039C29ABB4C}" type="presParOf" srcId="{F78D8486-1B0C-8443-9273-B69EB55EE96E}" destId="{AFDC4DB6-0B59-FB43-A1AB-2721F44A68D9}" srcOrd="1" destOrd="0" presId="urn:microsoft.com/office/officeart/2005/8/layout/hierarchy1"/>
    <dgm:cxn modelId="{058D2F33-34A8-FB4F-81B0-D6ADE57FF297}" type="presParOf" srcId="{364BB5B1-6D12-714C-957D-5D51B0A48CDA}" destId="{DFAC1F63-B7FE-1C4F-BC29-7D4161DAECF6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CB40B13-B968-4339-8A3F-9ABB880B3A7D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F9F90154-FFCE-4326-8589-F1E8395453AA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pt-BR" sz="1800"/>
            <a:t>Atender a demanda crescente por conectividade de alta velocidade pela digitalização e serviços remotos</a:t>
          </a:r>
          <a:endParaRPr lang="en-US" sz="1800"/>
        </a:p>
      </dgm:t>
    </dgm:pt>
    <dgm:pt modelId="{BC011D1B-6E95-4DB5-978B-70CFE4099040}" type="parTrans" cxnId="{786C9448-4BFD-4C54-8B64-06345DA259BE}">
      <dgm:prSet/>
      <dgm:spPr/>
      <dgm:t>
        <a:bodyPr/>
        <a:lstStyle/>
        <a:p>
          <a:endParaRPr lang="en-US"/>
        </a:p>
      </dgm:t>
    </dgm:pt>
    <dgm:pt modelId="{CCD0BE03-4B34-4C5A-8C6E-B313D24298CA}" type="sibTrans" cxnId="{786C9448-4BFD-4C54-8B64-06345DA259BE}">
      <dgm:prSet/>
      <dgm:spPr/>
      <dgm:t>
        <a:bodyPr/>
        <a:lstStyle/>
        <a:p>
          <a:endParaRPr lang="en-US"/>
        </a:p>
      </dgm:t>
    </dgm:pt>
    <dgm:pt modelId="{615F2316-28C4-4949-919F-BF2381797C5F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pt-BR" sz="1800"/>
            <a:t>Acesso limitado a linhas de crédito adequadas, com prazos, taxas e garantias adequadas</a:t>
          </a:r>
          <a:endParaRPr lang="en-US" sz="1800"/>
        </a:p>
      </dgm:t>
    </dgm:pt>
    <dgm:pt modelId="{D62D118B-3A4D-4F9E-8858-F36759B8AAB8}" type="parTrans" cxnId="{F580CF93-55B8-4770-BC05-AEF6896807B3}">
      <dgm:prSet/>
      <dgm:spPr/>
      <dgm:t>
        <a:bodyPr/>
        <a:lstStyle/>
        <a:p>
          <a:endParaRPr lang="en-US"/>
        </a:p>
      </dgm:t>
    </dgm:pt>
    <dgm:pt modelId="{449F534E-6806-4355-A386-AF445E7698AE}" type="sibTrans" cxnId="{F580CF93-55B8-4770-BC05-AEF6896807B3}">
      <dgm:prSet/>
      <dgm:spPr/>
      <dgm:t>
        <a:bodyPr/>
        <a:lstStyle/>
        <a:p>
          <a:endParaRPr lang="en-US"/>
        </a:p>
      </dgm:t>
    </dgm:pt>
    <dgm:pt modelId="{38564EEE-8815-4B0C-98F3-9106297748B1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pt-BR" sz="1800"/>
            <a:t>Necessidade de financiamento para expansão em regiões desassistidas, mais distantes e menos densas</a:t>
          </a:r>
          <a:endParaRPr lang="en-US" sz="1800"/>
        </a:p>
      </dgm:t>
    </dgm:pt>
    <dgm:pt modelId="{1803908D-825A-4F4E-9E02-1C3B95089172}" type="parTrans" cxnId="{50B092D2-A54A-44DE-9064-EEC30E5BB5BB}">
      <dgm:prSet/>
      <dgm:spPr/>
      <dgm:t>
        <a:bodyPr/>
        <a:lstStyle/>
        <a:p>
          <a:endParaRPr lang="en-US"/>
        </a:p>
      </dgm:t>
    </dgm:pt>
    <dgm:pt modelId="{000BE55E-A6F6-47CF-BD5C-6A9FCBADA6B2}" type="sibTrans" cxnId="{50B092D2-A54A-44DE-9064-EEC30E5BB5BB}">
      <dgm:prSet/>
      <dgm:spPr/>
      <dgm:t>
        <a:bodyPr/>
        <a:lstStyle/>
        <a:p>
          <a:endParaRPr lang="en-US"/>
        </a:p>
      </dgm:t>
    </dgm:pt>
    <dgm:pt modelId="{D2BCAF5B-E8C6-4FA0-A9B5-E12044DE3A0A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pt-BR" sz="1800"/>
            <a:t>Desconhecimento do mercado de crédito e possibilidades</a:t>
          </a:r>
          <a:endParaRPr lang="en-US" sz="1800"/>
        </a:p>
      </dgm:t>
    </dgm:pt>
    <dgm:pt modelId="{80E6F644-E6F2-4155-943B-6BAEE0EAFF10}" type="parTrans" cxnId="{E9319A23-9FC0-4F16-A7C2-97E8AAE48ABD}">
      <dgm:prSet/>
      <dgm:spPr/>
      <dgm:t>
        <a:bodyPr/>
        <a:lstStyle/>
        <a:p>
          <a:endParaRPr lang="en-US"/>
        </a:p>
      </dgm:t>
    </dgm:pt>
    <dgm:pt modelId="{50F67AF4-76F7-4278-B8DD-C35018D7CA1F}" type="sibTrans" cxnId="{E9319A23-9FC0-4F16-A7C2-97E8AAE48ABD}">
      <dgm:prSet/>
      <dgm:spPr/>
      <dgm:t>
        <a:bodyPr/>
        <a:lstStyle/>
        <a:p>
          <a:endParaRPr lang="en-US"/>
        </a:p>
      </dgm:t>
    </dgm:pt>
    <dgm:pt modelId="{8AF6C77D-F866-428B-8B5D-1599B8EF67FB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pt-BR" sz="1800"/>
            <a:t>Necessidade de construção de outras modalidades adequadas ao crescimento e atualização tecnológica</a:t>
          </a:r>
          <a:endParaRPr lang="en-US" sz="1800"/>
        </a:p>
      </dgm:t>
    </dgm:pt>
    <dgm:pt modelId="{EC88E4DC-285E-4ED9-866D-1977D68C4217}" type="parTrans" cxnId="{BCBA8392-DB16-44AF-B103-DBFB77C82967}">
      <dgm:prSet/>
      <dgm:spPr/>
      <dgm:t>
        <a:bodyPr/>
        <a:lstStyle/>
        <a:p>
          <a:endParaRPr lang="en-US"/>
        </a:p>
      </dgm:t>
    </dgm:pt>
    <dgm:pt modelId="{EAFBACB2-985C-4D50-90BA-F322CD68844A}" type="sibTrans" cxnId="{BCBA8392-DB16-44AF-B103-DBFB77C82967}">
      <dgm:prSet/>
      <dgm:spPr/>
      <dgm:t>
        <a:bodyPr/>
        <a:lstStyle/>
        <a:p>
          <a:endParaRPr lang="en-US"/>
        </a:p>
      </dgm:t>
    </dgm:pt>
    <dgm:pt modelId="{85FD45D9-9CD5-4DE9-B412-5D73672F1A9E}" type="pres">
      <dgm:prSet presAssocID="{4CB40B13-B968-4339-8A3F-9ABB880B3A7D}" presName="root" presStyleCnt="0">
        <dgm:presLayoutVars>
          <dgm:dir/>
          <dgm:resizeHandles val="exact"/>
        </dgm:presLayoutVars>
      </dgm:prSet>
      <dgm:spPr/>
    </dgm:pt>
    <dgm:pt modelId="{22BA2504-B4EA-41BC-8E0E-CA5AC5CED97A}" type="pres">
      <dgm:prSet presAssocID="{F9F90154-FFCE-4326-8589-F1E8395453AA}" presName="compNode" presStyleCnt="0"/>
      <dgm:spPr/>
    </dgm:pt>
    <dgm:pt modelId="{EC5759EB-FE0A-48FA-8657-C91E9AD9D7AE}" type="pres">
      <dgm:prSet presAssocID="{F9F90154-FFCE-4326-8589-F1E8395453AA}" presName="bgRect" presStyleLbl="bgShp" presStyleIdx="0" presStyleCnt="5"/>
      <dgm:spPr/>
    </dgm:pt>
    <dgm:pt modelId="{BD53C9B8-C677-412C-BA69-954AA8F61352}" type="pres">
      <dgm:prSet presAssocID="{F9F90154-FFCE-4326-8589-F1E8395453AA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atellite"/>
        </a:ext>
      </dgm:extLst>
    </dgm:pt>
    <dgm:pt modelId="{CE70C535-E118-4FBA-9B6A-68152E5DCFF0}" type="pres">
      <dgm:prSet presAssocID="{F9F90154-FFCE-4326-8589-F1E8395453AA}" presName="spaceRect" presStyleCnt="0"/>
      <dgm:spPr/>
    </dgm:pt>
    <dgm:pt modelId="{CAA8C4B7-1641-49AA-BA33-486DF7FF1943}" type="pres">
      <dgm:prSet presAssocID="{F9F90154-FFCE-4326-8589-F1E8395453AA}" presName="parTx" presStyleLbl="revTx" presStyleIdx="0" presStyleCnt="5">
        <dgm:presLayoutVars>
          <dgm:chMax val="0"/>
          <dgm:chPref val="0"/>
        </dgm:presLayoutVars>
      </dgm:prSet>
      <dgm:spPr/>
    </dgm:pt>
    <dgm:pt modelId="{B1CB9FFA-9136-4A43-AC2B-C9897188CD26}" type="pres">
      <dgm:prSet presAssocID="{CCD0BE03-4B34-4C5A-8C6E-B313D24298CA}" presName="sibTrans" presStyleCnt="0"/>
      <dgm:spPr/>
    </dgm:pt>
    <dgm:pt modelId="{EB63B2E7-B36F-4415-BA38-319E9FD69128}" type="pres">
      <dgm:prSet presAssocID="{38564EEE-8815-4B0C-98F3-9106297748B1}" presName="compNode" presStyleCnt="0"/>
      <dgm:spPr/>
    </dgm:pt>
    <dgm:pt modelId="{673EF8F8-8024-42AC-B88E-9C4763A35510}" type="pres">
      <dgm:prSet presAssocID="{38564EEE-8815-4B0C-98F3-9106297748B1}" presName="bgRect" presStyleLbl="bgShp" presStyleIdx="1" presStyleCnt="5"/>
      <dgm:spPr/>
    </dgm:pt>
    <dgm:pt modelId="{647EC365-8194-4B2F-A70E-599E6B11F163}" type="pres">
      <dgm:prSet presAssocID="{38564EEE-8815-4B0C-98F3-9106297748B1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oney"/>
        </a:ext>
      </dgm:extLst>
    </dgm:pt>
    <dgm:pt modelId="{6EC3E1C3-54A8-4219-BA38-87CDE53AEAF6}" type="pres">
      <dgm:prSet presAssocID="{38564EEE-8815-4B0C-98F3-9106297748B1}" presName="spaceRect" presStyleCnt="0"/>
      <dgm:spPr/>
    </dgm:pt>
    <dgm:pt modelId="{22248971-D14B-4D6D-B494-4FCBE174A997}" type="pres">
      <dgm:prSet presAssocID="{38564EEE-8815-4B0C-98F3-9106297748B1}" presName="parTx" presStyleLbl="revTx" presStyleIdx="1" presStyleCnt="5">
        <dgm:presLayoutVars>
          <dgm:chMax val="0"/>
          <dgm:chPref val="0"/>
        </dgm:presLayoutVars>
      </dgm:prSet>
      <dgm:spPr/>
    </dgm:pt>
    <dgm:pt modelId="{5D9B0741-0BD8-4FAF-B3D9-DC879CCD1B7B}" type="pres">
      <dgm:prSet presAssocID="{000BE55E-A6F6-47CF-BD5C-6A9FCBADA6B2}" presName="sibTrans" presStyleCnt="0"/>
      <dgm:spPr/>
    </dgm:pt>
    <dgm:pt modelId="{3266F35F-A96D-41C2-A2FB-A02D4AD452B5}" type="pres">
      <dgm:prSet presAssocID="{615F2316-28C4-4949-919F-BF2381797C5F}" presName="compNode" presStyleCnt="0"/>
      <dgm:spPr/>
    </dgm:pt>
    <dgm:pt modelId="{31D61CC2-E425-44A6-8ED6-40BA2145DA02}" type="pres">
      <dgm:prSet presAssocID="{615F2316-28C4-4949-919F-BF2381797C5F}" presName="bgRect" presStyleLbl="bgShp" presStyleIdx="2" presStyleCnt="5"/>
      <dgm:spPr/>
    </dgm:pt>
    <dgm:pt modelId="{FBCA0C2E-7296-4819-B054-78420BF98586}" type="pres">
      <dgm:prSet presAssocID="{615F2316-28C4-4949-919F-BF2381797C5F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abel"/>
        </a:ext>
      </dgm:extLst>
    </dgm:pt>
    <dgm:pt modelId="{A2A1727C-992E-45EE-B41D-70623918C55E}" type="pres">
      <dgm:prSet presAssocID="{615F2316-28C4-4949-919F-BF2381797C5F}" presName="spaceRect" presStyleCnt="0"/>
      <dgm:spPr/>
    </dgm:pt>
    <dgm:pt modelId="{A997E2A3-6F27-4F32-98A0-242DCB06B9FA}" type="pres">
      <dgm:prSet presAssocID="{615F2316-28C4-4949-919F-BF2381797C5F}" presName="parTx" presStyleLbl="revTx" presStyleIdx="2" presStyleCnt="5">
        <dgm:presLayoutVars>
          <dgm:chMax val="0"/>
          <dgm:chPref val="0"/>
        </dgm:presLayoutVars>
      </dgm:prSet>
      <dgm:spPr/>
    </dgm:pt>
    <dgm:pt modelId="{A7FE472B-B656-43CD-A915-2F89D9D44DBE}" type="pres">
      <dgm:prSet presAssocID="{449F534E-6806-4355-A386-AF445E7698AE}" presName="sibTrans" presStyleCnt="0"/>
      <dgm:spPr/>
    </dgm:pt>
    <dgm:pt modelId="{F797FDEE-4E1B-445F-B8AB-275F87BDF0E9}" type="pres">
      <dgm:prSet presAssocID="{D2BCAF5B-E8C6-4FA0-A9B5-E12044DE3A0A}" presName="compNode" presStyleCnt="0"/>
      <dgm:spPr/>
    </dgm:pt>
    <dgm:pt modelId="{DAB39707-A7BE-44F5-8847-1499A2176792}" type="pres">
      <dgm:prSet presAssocID="{D2BCAF5B-E8C6-4FA0-A9B5-E12044DE3A0A}" presName="bgRect" presStyleLbl="bgShp" presStyleIdx="3" presStyleCnt="5"/>
      <dgm:spPr/>
    </dgm:pt>
    <dgm:pt modelId="{9059A199-D882-4FDE-A2BD-980162A7CFC9}" type="pres">
      <dgm:prSet presAssocID="{D2BCAF5B-E8C6-4FA0-A9B5-E12044DE3A0A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ins"/>
        </a:ext>
      </dgm:extLst>
    </dgm:pt>
    <dgm:pt modelId="{95F17CD8-D83D-4770-ACAE-949CA13B2640}" type="pres">
      <dgm:prSet presAssocID="{D2BCAF5B-E8C6-4FA0-A9B5-E12044DE3A0A}" presName="spaceRect" presStyleCnt="0"/>
      <dgm:spPr/>
    </dgm:pt>
    <dgm:pt modelId="{1C13C597-D6BF-4477-98B3-037FC7C86ACE}" type="pres">
      <dgm:prSet presAssocID="{D2BCAF5B-E8C6-4FA0-A9B5-E12044DE3A0A}" presName="parTx" presStyleLbl="revTx" presStyleIdx="3" presStyleCnt="5">
        <dgm:presLayoutVars>
          <dgm:chMax val="0"/>
          <dgm:chPref val="0"/>
        </dgm:presLayoutVars>
      </dgm:prSet>
      <dgm:spPr/>
    </dgm:pt>
    <dgm:pt modelId="{20EB3F90-C97E-4B32-8BFA-3B4E3C728F4E}" type="pres">
      <dgm:prSet presAssocID="{50F67AF4-76F7-4278-B8DD-C35018D7CA1F}" presName="sibTrans" presStyleCnt="0"/>
      <dgm:spPr/>
    </dgm:pt>
    <dgm:pt modelId="{B52DC841-C371-4FDD-9950-F30328EF4637}" type="pres">
      <dgm:prSet presAssocID="{8AF6C77D-F866-428B-8B5D-1599B8EF67FB}" presName="compNode" presStyleCnt="0"/>
      <dgm:spPr/>
    </dgm:pt>
    <dgm:pt modelId="{E8CF90A3-F5EB-43F8-A5C4-47DC57A4671C}" type="pres">
      <dgm:prSet presAssocID="{8AF6C77D-F866-428B-8B5D-1599B8EF67FB}" presName="bgRect" presStyleLbl="bgShp" presStyleIdx="4" presStyleCnt="5"/>
      <dgm:spPr/>
    </dgm:pt>
    <dgm:pt modelId="{5305E8AD-0DD8-4937-A110-F15DA3C00222}" type="pres">
      <dgm:prSet presAssocID="{8AF6C77D-F866-428B-8B5D-1599B8EF67FB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llar"/>
        </a:ext>
      </dgm:extLst>
    </dgm:pt>
    <dgm:pt modelId="{F913617D-F0EA-435D-A79B-DB09046E4F2C}" type="pres">
      <dgm:prSet presAssocID="{8AF6C77D-F866-428B-8B5D-1599B8EF67FB}" presName="spaceRect" presStyleCnt="0"/>
      <dgm:spPr/>
    </dgm:pt>
    <dgm:pt modelId="{64E0F1FE-BE76-43B6-A99E-BB769AEBFE72}" type="pres">
      <dgm:prSet presAssocID="{8AF6C77D-F866-428B-8B5D-1599B8EF67FB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E9319A23-9FC0-4F16-A7C2-97E8AAE48ABD}" srcId="{4CB40B13-B968-4339-8A3F-9ABB880B3A7D}" destId="{D2BCAF5B-E8C6-4FA0-A9B5-E12044DE3A0A}" srcOrd="3" destOrd="0" parTransId="{80E6F644-E6F2-4155-943B-6BAEE0EAFF10}" sibTransId="{50F67AF4-76F7-4278-B8DD-C35018D7CA1F}"/>
    <dgm:cxn modelId="{FF31E63B-663D-0440-B3A4-3729BA53E7F5}" type="presOf" srcId="{8AF6C77D-F866-428B-8B5D-1599B8EF67FB}" destId="{64E0F1FE-BE76-43B6-A99E-BB769AEBFE72}" srcOrd="0" destOrd="0" presId="urn:microsoft.com/office/officeart/2018/2/layout/IconVerticalSolidList"/>
    <dgm:cxn modelId="{0AECF965-7D27-984B-9C89-E3E5330F7D65}" type="presOf" srcId="{F9F90154-FFCE-4326-8589-F1E8395453AA}" destId="{CAA8C4B7-1641-49AA-BA33-486DF7FF1943}" srcOrd="0" destOrd="0" presId="urn:microsoft.com/office/officeart/2018/2/layout/IconVerticalSolidList"/>
    <dgm:cxn modelId="{786C9448-4BFD-4C54-8B64-06345DA259BE}" srcId="{4CB40B13-B968-4339-8A3F-9ABB880B3A7D}" destId="{F9F90154-FFCE-4326-8589-F1E8395453AA}" srcOrd="0" destOrd="0" parTransId="{BC011D1B-6E95-4DB5-978B-70CFE4099040}" sibTransId="{CCD0BE03-4B34-4C5A-8C6E-B313D24298CA}"/>
    <dgm:cxn modelId="{1420216D-8668-8144-9B02-9856F5718441}" type="presOf" srcId="{D2BCAF5B-E8C6-4FA0-A9B5-E12044DE3A0A}" destId="{1C13C597-D6BF-4477-98B3-037FC7C86ACE}" srcOrd="0" destOrd="0" presId="urn:microsoft.com/office/officeart/2018/2/layout/IconVerticalSolidList"/>
    <dgm:cxn modelId="{EFDBB479-8C03-FF46-89E7-305835EFAF60}" type="presOf" srcId="{38564EEE-8815-4B0C-98F3-9106297748B1}" destId="{22248971-D14B-4D6D-B494-4FCBE174A997}" srcOrd="0" destOrd="0" presId="urn:microsoft.com/office/officeart/2018/2/layout/IconVerticalSolidList"/>
    <dgm:cxn modelId="{BCBA8392-DB16-44AF-B103-DBFB77C82967}" srcId="{4CB40B13-B968-4339-8A3F-9ABB880B3A7D}" destId="{8AF6C77D-F866-428B-8B5D-1599B8EF67FB}" srcOrd="4" destOrd="0" parTransId="{EC88E4DC-285E-4ED9-866D-1977D68C4217}" sibTransId="{EAFBACB2-985C-4D50-90BA-F322CD68844A}"/>
    <dgm:cxn modelId="{F580CF93-55B8-4770-BC05-AEF6896807B3}" srcId="{4CB40B13-B968-4339-8A3F-9ABB880B3A7D}" destId="{615F2316-28C4-4949-919F-BF2381797C5F}" srcOrd="2" destOrd="0" parTransId="{D62D118B-3A4D-4F9E-8858-F36759B8AAB8}" sibTransId="{449F534E-6806-4355-A386-AF445E7698AE}"/>
    <dgm:cxn modelId="{98E1F0AD-D70F-4F26-963C-141E9B325F6F}" type="presOf" srcId="{4CB40B13-B968-4339-8A3F-9ABB880B3A7D}" destId="{85FD45D9-9CD5-4DE9-B412-5D73672F1A9E}" srcOrd="0" destOrd="0" presId="urn:microsoft.com/office/officeart/2018/2/layout/IconVerticalSolidList"/>
    <dgm:cxn modelId="{68CB6CC7-DD01-524F-A8C4-6BD9D295B11C}" type="presOf" srcId="{615F2316-28C4-4949-919F-BF2381797C5F}" destId="{A997E2A3-6F27-4F32-98A0-242DCB06B9FA}" srcOrd="0" destOrd="0" presId="urn:microsoft.com/office/officeart/2018/2/layout/IconVerticalSolidList"/>
    <dgm:cxn modelId="{50B092D2-A54A-44DE-9064-EEC30E5BB5BB}" srcId="{4CB40B13-B968-4339-8A3F-9ABB880B3A7D}" destId="{38564EEE-8815-4B0C-98F3-9106297748B1}" srcOrd="1" destOrd="0" parTransId="{1803908D-825A-4F4E-9E02-1C3B95089172}" sibTransId="{000BE55E-A6F6-47CF-BD5C-6A9FCBADA6B2}"/>
    <dgm:cxn modelId="{49BE04CB-1B91-1D44-B676-D2622DA940BE}" type="presParOf" srcId="{85FD45D9-9CD5-4DE9-B412-5D73672F1A9E}" destId="{22BA2504-B4EA-41BC-8E0E-CA5AC5CED97A}" srcOrd="0" destOrd="0" presId="urn:microsoft.com/office/officeart/2018/2/layout/IconVerticalSolidList"/>
    <dgm:cxn modelId="{53CD14F7-3E6D-2946-BFCC-753EE4E21524}" type="presParOf" srcId="{22BA2504-B4EA-41BC-8E0E-CA5AC5CED97A}" destId="{EC5759EB-FE0A-48FA-8657-C91E9AD9D7AE}" srcOrd="0" destOrd="0" presId="urn:microsoft.com/office/officeart/2018/2/layout/IconVerticalSolidList"/>
    <dgm:cxn modelId="{8AED2C15-C2B6-9646-9CC9-316DB1D592DB}" type="presParOf" srcId="{22BA2504-B4EA-41BC-8E0E-CA5AC5CED97A}" destId="{BD53C9B8-C677-412C-BA69-954AA8F61352}" srcOrd="1" destOrd="0" presId="urn:microsoft.com/office/officeart/2018/2/layout/IconVerticalSolidList"/>
    <dgm:cxn modelId="{CA48E70D-F674-DB4A-A599-4280C106DB1A}" type="presParOf" srcId="{22BA2504-B4EA-41BC-8E0E-CA5AC5CED97A}" destId="{CE70C535-E118-4FBA-9B6A-68152E5DCFF0}" srcOrd="2" destOrd="0" presId="urn:microsoft.com/office/officeart/2018/2/layout/IconVerticalSolidList"/>
    <dgm:cxn modelId="{5010AD07-55CD-BD4C-8F22-1E3539FAE91F}" type="presParOf" srcId="{22BA2504-B4EA-41BC-8E0E-CA5AC5CED97A}" destId="{CAA8C4B7-1641-49AA-BA33-486DF7FF1943}" srcOrd="3" destOrd="0" presId="urn:microsoft.com/office/officeart/2018/2/layout/IconVerticalSolidList"/>
    <dgm:cxn modelId="{EC97E3A1-7E71-C745-A2BF-7F4318BD84F2}" type="presParOf" srcId="{85FD45D9-9CD5-4DE9-B412-5D73672F1A9E}" destId="{B1CB9FFA-9136-4A43-AC2B-C9897188CD26}" srcOrd="1" destOrd="0" presId="urn:microsoft.com/office/officeart/2018/2/layout/IconVerticalSolidList"/>
    <dgm:cxn modelId="{B2B790FF-B44B-004A-B611-459066F9051E}" type="presParOf" srcId="{85FD45D9-9CD5-4DE9-B412-5D73672F1A9E}" destId="{EB63B2E7-B36F-4415-BA38-319E9FD69128}" srcOrd="2" destOrd="0" presId="urn:microsoft.com/office/officeart/2018/2/layout/IconVerticalSolidList"/>
    <dgm:cxn modelId="{95686CD7-B30D-DD4B-B2D4-19A053F2501A}" type="presParOf" srcId="{EB63B2E7-B36F-4415-BA38-319E9FD69128}" destId="{673EF8F8-8024-42AC-B88E-9C4763A35510}" srcOrd="0" destOrd="0" presId="urn:microsoft.com/office/officeart/2018/2/layout/IconVerticalSolidList"/>
    <dgm:cxn modelId="{832C103D-8962-5C4A-8FC0-D199AA23574A}" type="presParOf" srcId="{EB63B2E7-B36F-4415-BA38-319E9FD69128}" destId="{647EC365-8194-4B2F-A70E-599E6B11F163}" srcOrd="1" destOrd="0" presId="urn:microsoft.com/office/officeart/2018/2/layout/IconVerticalSolidList"/>
    <dgm:cxn modelId="{5416C0E0-CE1D-284A-9994-3FA556FDB578}" type="presParOf" srcId="{EB63B2E7-B36F-4415-BA38-319E9FD69128}" destId="{6EC3E1C3-54A8-4219-BA38-87CDE53AEAF6}" srcOrd="2" destOrd="0" presId="urn:microsoft.com/office/officeart/2018/2/layout/IconVerticalSolidList"/>
    <dgm:cxn modelId="{AF46FA46-1DAA-B147-B885-E228D5E272CC}" type="presParOf" srcId="{EB63B2E7-B36F-4415-BA38-319E9FD69128}" destId="{22248971-D14B-4D6D-B494-4FCBE174A997}" srcOrd="3" destOrd="0" presId="urn:microsoft.com/office/officeart/2018/2/layout/IconVerticalSolidList"/>
    <dgm:cxn modelId="{F629A279-02D9-C74F-A24B-DFC4AF54440D}" type="presParOf" srcId="{85FD45D9-9CD5-4DE9-B412-5D73672F1A9E}" destId="{5D9B0741-0BD8-4FAF-B3D9-DC879CCD1B7B}" srcOrd="3" destOrd="0" presId="urn:microsoft.com/office/officeart/2018/2/layout/IconVerticalSolidList"/>
    <dgm:cxn modelId="{97DCE6B7-3273-724E-9C2A-CBE42BF65099}" type="presParOf" srcId="{85FD45D9-9CD5-4DE9-B412-5D73672F1A9E}" destId="{3266F35F-A96D-41C2-A2FB-A02D4AD452B5}" srcOrd="4" destOrd="0" presId="urn:microsoft.com/office/officeart/2018/2/layout/IconVerticalSolidList"/>
    <dgm:cxn modelId="{DA674112-8B5C-8449-97E8-8CF0C3B98843}" type="presParOf" srcId="{3266F35F-A96D-41C2-A2FB-A02D4AD452B5}" destId="{31D61CC2-E425-44A6-8ED6-40BA2145DA02}" srcOrd="0" destOrd="0" presId="urn:microsoft.com/office/officeart/2018/2/layout/IconVerticalSolidList"/>
    <dgm:cxn modelId="{603AF165-5C0C-F141-92FC-DB501D9B0DFA}" type="presParOf" srcId="{3266F35F-A96D-41C2-A2FB-A02D4AD452B5}" destId="{FBCA0C2E-7296-4819-B054-78420BF98586}" srcOrd="1" destOrd="0" presId="urn:microsoft.com/office/officeart/2018/2/layout/IconVerticalSolidList"/>
    <dgm:cxn modelId="{B790F67B-51A1-9A4B-91AB-04CE2F7E199A}" type="presParOf" srcId="{3266F35F-A96D-41C2-A2FB-A02D4AD452B5}" destId="{A2A1727C-992E-45EE-B41D-70623918C55E}" srcOrd="2" destOrd="0" presId="urn:microsoft.com/office/officeart/2018/2/layout/IconVerticalSolidList"/>
    <dgm:cxn modelId="{1AD6BFD8-1734-474B-8B7F-817C1DF89518}" type="presParOf" srcId="{3266F35F-A96D-41C2-A2FB-A02D4AD452B5}" destId="{A997E2A3-6F27-4F32-98A0-242DCB06B9FA}" srcOrd="3" destOrd="0" presId="urn:microsoft.com/office/officeart/2018/2/layout/IconVerticalSolidList"/>
    <dgm:cxn modelId="{566CAA9F-9D86-7840-A21A-14EEC116DD8C}" type="presParOf" srcId="{85FD45D9-9CD5-4DE9-B412-5D73672F1A9E}" destId="{A7FE472B-B656-43CD-A915-2F89D9D44DBE}" srcOrd="5" destOrd="0" presId="urn:microsoft.com/office/officeart/2018/2/layout/IconVerticalSolidList"/>
    <dgm:cxn modelId="{E2D56342-77DF-2A43-AC4D-BACF9F645260}" type="presParOf" srcId="{85FD45D9-9CD5-4DE9-B412-5D73672F1A9E}" destId="{F797FDEE-4E1B-445F-B8AB-275F87BDF0E9}" srcOrd="6" destOrd="0" presId="urn:microsoft.com/office/officeart/2018/2/layout/IconVerticalSolidList"/>
    <dgm:cxn modelId="{83DEFA40-4533-2149-9D90-4EB649CF4AF3}" type="presParOf" srcId="{F797FDEE-4E1B-445F-B8AB-275F87BDF0E9}" destId="{DAB39707-A7BE-44F5-8847-1499A2176792}" srcOrd="0" destOrd="0" presId="urn:microsoft.com/office/officeart/2018/2/layout/IconVerticalSolidList"/>
    <dgm:cxn modelId="{8797AE42-9596-4445-A739-7E91E9719B48}" type="presParOf" srcId="{F797FDEE-4E1B-445F-B8AB-275F87BDF0E9}" destId="{9059A199-D882-4FDE-A2BD-980162A7CFC9}" srcOrd="1" destOrd="0" presId="urn:microsoft.com/office/officeart/2018/2/layout/IconVerticalSolidList"/>
    <dgm:cxn modelId="{29CB80FE-636E-3C48-AE28-FEF400028BA2}" type="presParOf" srcId="{F797FDEE-4E1B-445F-B8AB-275F87BDF0E9}" destId="{95F17CD8-D83D-4770-ACAE-949CA13B2640}" srcOrd="2" destOrd="0" presId="urn:microsoft.com/office/officeart/2018/2/layout/IconVerticalSolidList"/>
    <dgm:cxn modelId="{4AAB0069-389B-AB4E-8A27-CA515844418E}" type="presParOf" srcId="{F797FDEE-4E1B-445F-B8AB-275F87BDF0E9}" destId="{1C13C597-D6BF-4477-98B3-037FC7C86ACE}" srcOrd="3" destOrd="0" presId="urn:microsoft.com/office/officeart/2018/2/layout/IconVerticalSolidList"/>
    <dgm:cxn modelId="{5C695071-46DE-0E40-838A-A46DAB869A11}" type="presParOf" srcId="{85FD45D9-9CD5-4DE9-B412-5D73672F1A9E}" destId="{20EB3F90-C97E-4B32-8BFA-3B4E3C728F4E}" srcOrd="7" destOrd="0" presId="urn:microsoft.com/office/officeart/2018/2/layout/IconVerticalSolidList"/>
    <dgm:cxn modelId="{1BF15EEF-9FC1-5742-AF43-621A9E8D378B}" type="presParOf" srcId="{85FD45D9-9CD5-4DE9-B412-5D73672F1A9E}" destId="{B52DC841-C371-4FDD-9950-F30328EF4637}" srcOrd="8" destOrd="0" presId="urn:microsoft.com/office/officeart/2018/2/layout/IconVerticalSolidList"/>
    <dgm:cxn modelId="{045F053D-7E37-DA4A-8E7E-84945940C369}" type="presParOf" srcId="{B52DC841-C371-4FDD-9950-F30328EF4637}" destId="{E8CF90A3-F5EB-43F8-A5C4-47DC57A4671C}" srcOrd="0" destOrd="0" presId="urn:microsoft.com/office/officeart/2018/2/layout/IconVerticalSolidList"/>
    <dgm:cxn modelId="{93FF07A8-3D55-6F48-B28A-9A830531C376}" type="presParOf" srcId="{B52DC841-C371-4FDD-9950-F30328EF4637}" destId="{5305E8AD-0DD8-4937-A110-F15DA3C00222}" srcOrd="1" destOrd="0" presId="urn:microsoft.com/office/officeart/2018/2/layout/IconVerticalSolidList"/>
    <dgm:cxn modelId="{A0E819C9-C6B2-B14D-A4B2-3AFD5FC6075B}" type="presParOf" srcId="{B52DC841-C371-4FDD-9950-F30328EF4637}" destId="{F913617D-F0EA-435D-A79B-DB09046E4F2C}" srcOrd="2" destOrd="0" presId="urn:microsoft.com/office/officeart/2018/2/layout/IconVerticalSolidList"/>
    <dgm:cxn modelId="{54AFA6DC-52E5-A544-BDAC-C03754CE63A1}" type="presParOf" srcId="{B52DC841-C371-4FDD-9950-F30328EF4637}" destId="{64E0F1FE-BE76-43B6-A99E-BB769AEBFE72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E1B70F3-9610-4618-B009-B33A3BC67612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E5AD58CF-90DE-4402-A88D-58FF4D9DE75C}">
      <dgm:prSet/>
      <dgm:spPr/>
      <dgm:t>
        <a:bodyPr/>
        <a:lstStyle/>
        <a:p>
          <a:pPr>
            <a:lnSpc>
              <a:spcPct val="100000"/>
            </a:lnSpc>
          </a:pPr>
          <a:r>
            <a:rPr lang="pt-BR"/>
            <a:t>Fomentar o desenvolvimento econômico em áreas de menor infraestrutura</a:t>
          </a:r>
          <a:endParaRPr lang="en-US"/>
        </a:p>
      </dgm:t>
    </dgm:pt>
    <dgm:pt modelId="{1ADB20D8-C5E2-44E8-9BDE-7E175087BCF8}" type="parTrans" cxnId="{0B18286B-C998-4291-BFB1-62490F91438E}">
      <dgm:prSet/>
      <dgm:spPr/>
      <dgm:t>
        <a:bodyPr/>
        <a:lstStyle/>
        <a:p>
          <a:endParaRPr lang="en-US"/>
        </a:p>
      </dgm:t>
    </dgm:pt>
    <dgm:pt modelId="{E25D5577-0EB3-428E-9EE0-0563C004D833}" type="sibTrans" cxnId="{0B18286B-C998-4291-BFB1-62490F91438E}">
      <dgm:prSet/>
      <dgm:spPr/>
      <dgm:t>
        <a:bodyPr/>
        <a:lstStyle/>
        <a:p>
          <a:endParaRPr lang="en-US"/>
        </a:p>
      </dgm:t>
    </dgm:pt>
    <dgm:pt modelId="{98A13BFD-D547-4C41-B46B-20DBDDE2D4E2}">
      <dgm:prSet/>
      <dgm:spPr/>
      <dgm:t>
        <a:bodyPr/>
        <a:lstStyle/>
        <a:p>
          <a:pPr>
            <a:lnSpc>
              <a:spcPct val="100000"/>
            </a:lnSpc>
          </a:pPr>
          <a:r>
            <a:rPr lang="pt-BR"/>
            <a:t>Provedores já estão consolidados no mercado e apresentam baixos índices de inadimplência</a:t>
          </a:r>
          <a:endParaRPr lang="en-US"/>
        </a:p>
      </dgm:t>
    </dgm:pt>
    <dgm:pt modelId="{10C779DC-F43E-4A42-847B-ECBA1904196E}" type="parTrans" cxnId="{C6E0C9CE-E7A4-4363-BDD2-0E0EE6A7E044}">
      <dgm:prSet/>
      <dgm:spPr/>
      <dgm:t>
        <a:bodyPr/>
        <a:lstStyle/>
        <a:p>
          <a:endParaRPr lang="en-US"/>
        </a:p>
      </dgm:t>
    </dgm:pt>
    <dgm:pt modelId="{10365B73-FB62-4887-B482-572CF9779222}" type="sibTrans" cxnId="{C6E0C9CE-E7A4-4363-BDD2-0E0EE6A7E044}">
      <dgm:prSet/>
      <dgm:spPr/>
      <dgm:t>
        <a:bodyPr/>
        <a:lstStyle/>
        <a:p>
          <a:endParaRPr lang="en-US"/>
        </a:p>
      </dgm:t>
    </dgm:pt>
    <dgm:pt modelId="{8878EC0B-7424-4267-ABAC-3FCA1D61F53E}">
      <dgm:prSet/>
      <dgm:spPr/>
      <dgm:t>
        <a:bodyPr/>
        <a:lstStyle/>
        <a:p>
          <a:pPr>
            <a:lnSpc>
              <a:spcPct val="100000"/>
            </a:lnSpc>
          </a:pPr>
          <a:r>
            <a:rPr lang="pt-BR"/>
            <a:t>Impacto Social: Expansão da inclusão digital, permitindo maior acesso a serviços de educação, saúde e negócios em áreas remotas</a:t>
          </a:r>
          <a:endParaRPr lang="en-US"/>
        </a:p>
      </dgm:t>
    </dgm:pt>
    <dgm:pt modelId="{CC58CD04-6E37-45F0-AC64-E20D6E95C2F8}" type="parTrans" cxnId="{A8B92A7D-B767-4071-851F-84E438F53393}">
      <dgm:prSet/>
      <dgm:spPr/>
      <dgm:t>
        <a:bodyPr/>
        <a:lstStyle/>
        <a:p>
          <a:endParaRPr lang="en-US"/>
        </a:p>
      </dgm:t>
    </dgm:pt>
    <dgm:pt modelId="{4CB15C4A-0E7A-4A1B-9C7E-DEB3B9DEECAC}" type="sibTrans" cxnId="{A8B92A7D-B767-4071-851F-84E438F53393}">
      <dgm:prSet/>
      <dgm:spPr/>
      <dgm:t>
        <a:bodyPr/>
        <a:lstStyle/>
        <a:p>
          <a:endParaRPr lang="en-US"/>
        </a:p>
      </dgm:t>
    </dgm:pt>
    <dgm:pt modelId="{0BD13F27-4146-49EB-9EB2-47A386FFDDBE}">
      <dgm:prSet/>
      <dgm:spPr/>
      <dgm:t>
        <a:bodyPr/>
        <a:lstStyle/>
        <a:p>
          <a:pPr>
            <a:lnSpc>
              <a:spcPct val="100000"/>
            </a:lnSpc>
          </a:pPr>
          <a:r>
            <a:rPr lang="pt-BR"/>
            <a:t>Provedores podem colaborar com políticas públicas e regulatórias para ampliar a infraestrutura</a:t>
          </a:r>
          <a:endParaRPr lang="en-US"/>
        </a:p>
      </dgm:t>
    </dgm:pt>
    <dgm:pt modelId="{2239F50B-A30C-4F74-8A94-CC0C601CECB7}" type="parTrans" cxnId="{905D2E48-9BFB-43FE-868D-C44117B9A621}">
      <dgm:prSet/>
      <dgm:spPr/>
      <dgm:t>
        <a:bodyPr/>
        <a:lstStyle/>
        <a:p>
          <a:endParaRPr lang="en-US"/>
        </a:p>
      </dgm:t>
    </dgm:pt>
    <dgm:pt modelId="{3F649397-02A0-43D3-A4E2-D6F61D3DF753}" type="sibTrans" cxnId="{905D2E48-9BFB-43FE-868D-C44117B9A621}">
      <dgm:prSet/>
      <dgm:spPr/>
      <dgm:t>
        <a:bodyPr/>
        <a:lstStyle/>
        <a:p>
          <a:endParaRPr lang="en-US"/>
        </a:p>
      </dgm:t>
    </dgm:pt>
    <dgm:pt modelId="{BA26AEFD-891D-4BAA-9293-615C25E4D16B}">
      <dgm:prSet/>
      <dgm:spPr/>
      <dgm:t>
        <a:bodyPr/>
        <a:lstStyle/>
        <a:p>
          <a:pPr>
            <a:lnSpc>
              <a:spcPct val="100000"/>
            </a:lnSpc>
          </a:pPr>
          <a:r>
            <a:rPr lang="pt-BR"/>
            <a:t>Baixo custo de captação. </a:t>
          </a:r>
          <a:r>
            <a:rPr lang="en-US"/>
            <a:t>Relação ganha-ganha. Geração de valor</a:t>
          </a:r>
        </a:p>
      </dgm:t>
    </dgm:pt>
    <dgm:pt modelId="{0B828DCA-BFC3-4524-BE25-6E720BCF7A98}" type="parTrans" cxnId="{11FBB618-93B5-44BB-AE0A-146B4657DA39}">
      <dgm:prSet/>
      <dgm:spPr/>
      <dgm:t>
        <a:bodyPr/>
        <a:lstStyle/>
        <a:p>
          <a:endParaRPr lang="en-US"/>
        </a:p>
      </dgm:t>
    </dgm:pt>
    <dgm:pt modelId="{0409C31F-8AD2-4B4D-AE0D-961CC8E3DC94}" type="sibTrans" cxnId="{11FBB618-93B5-44BB-AE0A-146B4657DA39}">
      <dgm:prSet/>
      <dgm:spPr/>
      <dgm:t>
        <a:bodyPr/>
        <a:lstStyle/>
        <a:p>
          <a:endParaRPr lang="en-US"/>
        </a:p>
      </dgm:t>
    </dgm:pt>
    <dgm:pt modelId="{7B379EBE-354C-4304-A862-436FB8D85147}" type="pres">
      <dgm:prSet presAssocID="{CE1B70F3-9610-4618-B009-B33A3BC67612}" presName="root" presStyleCnt="0">
        <dgm:presLayoutVars>
          <dgm:dir/>
          <dgm:resizeHandles val="exact"/>
        </dgm:presLayoutVars>
      </dgm:prSet>
      <dgm:spPr/>
    </dgm:pt>
    <dgm:pt modelId="{DB679913-037E-4BC6-BB59-FC0CAFFB6020}" type="pres">
      <dgm:prSet presAssocID="{E5AD58CF-90DE-4402-A88D-58FF4D9DE75C}" presName="compNode" presStyleCnt="0"/>
      <dgm:spPr/>
    </dgm:pt>
    <dgm:pt modelId="{15F677AF-F07A-4A1C-B6C1-BC488F797D41}" type="pres">
      <dgm:prSet presAssocID="{E5AD58CF-90DE-4402-A88D-58FF4D9DE75C}" presName="bgRect" presStyleLbl="bgShp" presStyleIdx="0" presStyleCnt="5"/>
      <dgm:spPr/>
    </dgm:pt>
    <dgm:pt modelId="{E2D74078-BCF5-4FB0-A03C-B4CA2742E217}" type="pres">
      <dgm:prSet presAssocID="{E5AD58CF-90DE-4402-A88D-58FF4D9DE75C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llar"/>
        </a:ext>
      </dgm:extLst>
    </dgm:pt>
    <dgm:pt modelId="{50402645-E87B-44EF-99CD-87D9FA4B2804}" type="pres">
      <dgm:prSet presAssocID="{E5AD58CF-90DE-4402-A88D-58FF4D9DE75C}" presName="spaceRect" presStyleCnt="0"/>
      <dgm:spPr/>
    </dgm:pt>
    <dgm:pt modelId="{F3BC13E8-5C05-4461-BA97-B3D4C8A3A6F7}" type="pres">
      <dgm:prSet presAssocID="{E5AD58CF-90DE-4402-A88D-58FF4D9DE75C}" presName="parTx" presStyleLbl="revTx" presStyleIdx="0" presStyleCnt="5">
        <dgm:presLayoutVars>
          <dgm:chMax val="0"/>
          <dgm:chPref val="0"/>
        </dgm:presLayoutVars>
      </dgm:prSet>
      <dgm:spPr/>
    </dgm:pt>
    <dgm:pt modelId="{A47D4CD5-3B92-4882-BA74-D76C0F07535E}" type="pres">
      <dgm:prSet presAssocID="{E25D5577-0EB3-428E-9EE0-0563C004D833}" presName="sibTrans" presStyleCnt="0"/>
      <dgm:spPr/>
    </dgm:pt>
    <dgm:pt modelId="{28E2387A-84BB-4BEB-B667-A33E98F20DB7}" type="pres">
      <dgm:prSet presAssocID="{8878EC0B-7424-4267-ABAC-3FCA1D61F53E}" presName="compNode" presStyleCnt="0"/>
      <dgm:spPr/>
    </dgm:pt>
    <dgm:pt modelId="{12A439AC-B22B-40B5-9288-D72273D2C73A}" type="pres">
      <dgm:prSet presAssocID="{8878EC0B-7424-4267-ABAC-3FCA1D61F53E}" presName="bgRect" presStyleLbl="bgShp" presStyleIdx="1" presStyleCnt="5"/>
      <dgm:spPr/>
    </dgm:pt>
    <dgm:pt modelId="{13D1F9B2-8F41-4DB6-B310-9B2C7E56811A}" type="pres">
      <dgm:prSet presAssocID="{8878EC0B-7424-4267-ABAC-3FCA1D61F53E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usiness Growth"/>
        </a:ext>
      </dgm:extLst>
    </dgm:pt>
    <dgm:pt modelId="{C045E43D-11A4-4928-A740-B5E47F48C4A2}" type="pres">
      <dgm:prSet presAssocID="{8878EC0B-7424-4267-ABAC-3FCA1D61F53E}" presName="spaceRect" presStyleCnt="0"/>
      <dgm:spPr/>
    </dgm:pt>
    <dgm:pt modelId="{8F122E1D-CA62-46A9-83C1-501C8DD486CA}" type="pres">
      <dgm:prSet presAssocID="{8878EC0B-7424-4267-ABAC-3FCA1D61F53E}" presName="parTx" presStyleLbl="revTx" presStyleIdx="1" presStyleCnt="5">
        <dgm:presLayoutVars>
          <dgm:chMax val="0"/>
          <dgm:chPref val="0"/>
        </dgm:presLayoutVars>
      </dgm:prSet>
      <dgm:spPr/>
    </dgm:pt>
    <dgm:pt modelId="{FB7A3F92-77E2-4279-AC9E-889BEC7F9A6A}" type="pres">
      <dgm:prSet presAssocID="{4CB15C4A-0E7A-4A1B-9C7E-DEB3B9DEECAC}" presName="sibTrans" presStyleCnt="0"/>
      <dgm:spPr/>
    </dgm:pt>
    <dgm:pt modelId="{792509B2-5A37-4448-9B1C-29DA247EF76C}" type="pres">
      <dgm:prSet presAssocID="{98A13BFD-D547-4C41-B46B-20DBDDE2D4E2}" presName="compNode" presStyleCnt="0"/>
      <dgm:spPr/>
    </dgm:pt>
    <dgm:pt modelId="{25D09CBC-7955-4328-A547-450C71780818}" type="pres">
      <dgm:prSet presAssocID="{98A13BFD-D547-4C41-B46B-20DBDDE2D4E2}" presName="bgRect" presStyleLbl="bgShp" presStyleIdx="2" presStyleCnt="5"/>
      <dgm:spPr/>
    </dgm:pt>
    <dgm:pt modelId="{0CEC84DF-B410-4701-9075-92A6880F3C1C}" type="pres">
      <dgm:prSet presAssocID="{98A13BFD-D547-4C41-B46B-20DBDDE2D4E2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pward trend"/>
        </a:ext>
      </dgm:extLst>
    </dgm:pt>
    <dgm:pt modelId="{37951B76-6B63-49C9-A393-ABF1E79C0C36}" type="pres">
      <dgm:prSet presAssocID="{98A13BFD-D547-4C41-B46B-20DBDDE2D4E2}" presName="spaceRect" presStyleCnt="0"/>
      <dgm:spPr/>
    </dgm:pt>
    <dgm:pt modelId="{14568EB5-4A42-4C99-A107-AE80AB85282D}" type="pres">
      <dgm:prSet presAssocID="{98A13BFD-D547-4C41-B46B-20DBDDE2D4E2}" presName="parTx" presStyleLbl="revTx" presStyleIdx="2" presStyleCnt="5">
        <dgm:presLayoutVars>
          <dgm:chMax val="0"/>
          <dgm:chPref val="0"/>
        </dgm:presLayoutVars>
      </dgm:prSet>
      <dgm:spPr/>
    </dgm:pt>
    <dgm:pt modelId="{5937CB3E-A9CC-4808-8298-172F69CC3FC0}" type="pres">
      <dgm:prSet presAssocID="{10365B73-FB62-4887-B482-572CF9779222}" presName="sibTrans" presStyleCnt="0"/>
      <dgm:spPr/>
    </dgm:pt>
    <dgm:pt modelId="{AFB20350-804E-4A4B-97D4-94A025C08980}" type="pres">
      <dgm:prSet presAssocID="{0BD13F27-4146-49EB-9EB2-47A386FFDDBE}" presName="compNode" presStyleCnt="0"/>
      <dgm:spPr/>
    </dgm:pt>
    <dgm:pt modelId="{ECE1CFD4-CC5C-41A4-961C-15C558A99D30}" type="pres">
      <dgm:prSet presAssocID="{0BD13F27-4146-49EB-9EB2-47A386FFDDBE}" presName="bgRect" presStyleLbl="bgShp" presStyleIdx="3" presStyleCnt="5"/>
      <dgm:spPr/>
    </dgm:pt>
    <dgm:pt modelId="{D94F96BA-9032-480E-A4C8-236F01223552}" type="pres">
      <dgm:prSet presAssocID="{0BD13F27-4146-49EB-9EB2-47A386FFDDBE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gnifying glass"/>
        </a:ext>
      </dgm:extLst>
    </dgm:pt>
    <dgm:pt modelId="{BA89E74B-2C48-46CC-8D04-80A52EFB4D89}" type="pres">
      <dgm:prSet presAssocID="{0BD13F27-4146-49EB-9EB2-47A386FFDDBE}" presName="spaceRect" presStyleCnt="0"/>
      <dgm:spPr/>
    </dgm:pt>
    <dgm:pt modelId="{2EC65757-A68A-4E10-B8FE-4A2F191B35A8}" type="pres">
      <dgm:prSet presAssocID="{0BD13F27-4146-49EB-9EB2-47A386FFDDBE}" presName="parTx" presStyleLbl="revTx" presStyleIdx="3" presStyleCnt="5">
        <dgm:presLayoutVars>
          <dgm:chMax val="0"/>
          <dgm:chPref val="0"/>
        </dgm:presLayoutVars>
      </dgm:prSet>
      <dgm:spPr/>
    </dgm:pt>
    <dgm:pt modelId="{444C22EE-A7A3-4F55-AFC1-E878CDD46725}" type="pres">
      <dgm:prSet presAssocID="{3F649397-02A0-43D3-A4E2-D6F61D3DF753}" presName="sibTrans" presStyleCnt="0"/>
      <dgm:spPr/>
    </dgm:pt>
    <dgm:pt modelId="{110A2FB1-D6DF-46E9-8FB6-20436232C216}" type="pres">
      <dgm:prSet presAssocID="{BA26AEFD-891D-4BAA-9293-615C25E4D16B}" presName="compNode" presStyleCnt="0"/>
      <dgm:spPr/>
    </dgm:pt>
    <dgm:pt modelId="{209E8C4D-4713-4DCE-8A1A-6BB0161FC1A7}" type="pres">
      <dgm:prSet presAssocID="{BA26AEFD-891D-4BAA-9293-615C25E4D16B}" presName="bgRect" presStyleLbl="bgShp" presStyleIdx="4" presStyleCnt="5"/>
      <dgm:spPr/>
    </dgm:pt>
    <dgm:pt modelId="{C7E2510F-0B23-4FAE-B034-2F77CA5B123D}" type="pres">
      <dgm:prSet presAssocID="{BA26AEFD-891D-4BAA-9293-615C25E4D16B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ss clef"/>
        </a:ext>
      </dgm:extLst>
    </dgm:pt>
    <dgm:pt modelId="{17485A4F-EE5A-477B-A306-13870ECDD59A}" type="pres">
      <dgm:prSet presAssocID="{BA26AEFD-891D-4BAA-9293-615C25E4D16B}" presName="spaceRect" presStyleCnt="0"/>
      <dgm:spPr/>
    </dgm:pt>
    <dgm:pt modelId="{18B8DAB0-17B4-4C8F-801B-FD4E6A5D477D}" type="pres">
      <dgm:prSet presAssocID="{BA26AEFD-891D-4BAA-9293-615C25E4D16B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CC6B0D09-C419-3A4C-B92D-7444D87E1C93}" type="presOf" srcId="{E5AD58CF-90DE-4402-A88D-58FF4D9DE75C}" destId="{F3BC13E8-5C05-4461-BA97-B3D4C8A3A6F7}" srcOrd="0" destOrd="0" presId="urn:microsoft.com/office/officeart/2018/2/layout/IconVerticalSolidList"/>
    <dgm:cxn modelId="{11FBB618-93B5-44BB-AE0A-146B4657DA39}" srcId="{CE1B70F3-9610-4618-B009-B33A3BC67612}" destId="{BA26AEFD-891D-4BAA-9293-615C25E4D16B}" srcOrd="4" destOrd="0" parTransId="{0B828DCA-BFC3-4524-BE25-6E720BCF7A98}" sibTransId="{0409C31F-8AD2-4B4D-AE0D-961CC8E3DC94}"/>
    <dgm:cxn modelId="{97BFE83F-B1F8-D348-853F-21B86740CB09}" type="presOf" srcId="{98A13BFD-D547-4C41-B46B-20DBDDE2D4E2}" destId="{14568EB5-4A42-4C99-A107-AE80AB85282D}" srcOrd="0" destOrd="0" presId="urn:microsoft.com/office/officeart/2018/2/layout/IconVerticalSolidList"/>
    <dgm:cxn modelId="{905D2E48-9BFB-43FE-868D-C44117B9A621}" srcId="{CE1B70F3-9610-4618-B009-B33A3BC67612}" destId="{0BD13F27-4146-49EB-9EB2-47A386FFDDBE}" srcOrd="3" destOrd="0" parTransId="{2239F50B-A30C-4F74-8A94-CC0C601CECB7}" sibTransId="{3F649397-02A0-43D3-A4E2-D6F61D3DF753}"/>
    <dgm:cxn modelId="{0B18286B-C998-4291-BFB1-62490F91438E}" srcId="{CE1B70F3-9610-4618-B009-B33A3BC67612}" destId="{E5AD58CF-90DE-4402-A88D-58FF4D9DE75C}" srcOrd="0" destOrd="0" parTransId="{1ADB20D8-C5E2-44E8-9BDE-7E175087BCF8}" sibTransId="{E25D5577-0EB3-428E-9EE0-0563C004D833}"/>
    <dgm:cxn modelId="{A8B92A7D-B767-4071-851F-84E438F53393}" srcId="{CE1B70F3-9610-4618-B009-B33A3BC67612}" destId="{8878EC0B-7424-4267-ABAC-3FCA1D61F53E}" srcOrd="1" destOrd="0" parTransId="{CC58CD04-6E37-45F0-AC64-E20D6E95C2F8}" sibTransId="{4CB15C4A-0E7A-4A1B-9C7E-DEB3B9DEECAC}"/>
    <dgm:cxn modelId="{AC7C408A-010B-5B42-993F-DA13A512B4F2}" type="presOf" srcId="{BA26AEFD-891D-4BAA-9293-615C25E4D16B}" destId="{18B8DAB0-17B4-4C8F-801B-FD4E6A5D477D}" srcOrd="0" destOrd="0" presId="urn:microsoft.com/office/officeart/2018/2/layout/IconVerticalSolidList"/>
    <dgm:cxn modelId="{CA90C5A0-E9C3-4235-979F-CED30EDC87AA}" type="presOf" srcId="{CE1B70F3-9610-4618-B009-B33A3BC67612}" destId="{7B379EBE-354C-4304-A862-436FB8D85147}" srcOrd="0" destOrd="0" presId="urn:microsoft.com/office/officeart/2018/2/layout/IconVerticalSolidList"/>
    <dgm:cxn modelId="{7DC03FA1-1E47-154A-B439-7D6F85D9504E}" type="presOf" srcId="{0BD13F27-4146-49EB-9EB2-47A386FFDDBE}" destId="{2EC65757-A68A-4E10-B8FE-4A2F191B35A8}" srcOrd="0" destOrd="0" presId="urn:microsoft.com/office/officeart/2018/2/layout/IconVerticalSolidList"/>
    <dgm:cxn modelId="{90600EB9-EDB9-F045-84CF-D9926FD3B6AB}" type="presOf" srcId="{8878EC0B-7424-4267-ABAC-3FCA1D61F53E}" destId="{8F122E1D-CA62-46A9-83C1-501C8DD486CA}" srcOrd="0" destOrd="0" presId="urn:microsoft.com/office/officeart/2018/2/layout/IconVerticalSolidList"/>
    <dgm:cxn modelId="{C6E0C9CE-E7A4-4363-BDD2-0E0EE6A7E044}" srcId="{CE1B70F3-9610-4618-B009-B33A3BC67612}" destId="{98A13BFD-D547-4C41-B46B-20DBDDE2D4E2}" srcOrd="2" destOrd="0" parTransId="{10C779DC-F43E-4A42-847B-ECBA1904196E}" sibTransId="{10365B73-FB62-4887-B482-572CF9779222}"/>
    <dgm:cxn modelId="{04647259-BCB6-4941-981C-49B3E7BD2821}" type="presParOf" srcId="{7B379EBE-354C-4304-A862-436FB8D85147}" destId="{DB679913-037E-4BC6-BB59-FC0CAFFB6020}" srcOrd="0" destOrd="0" presId="urn:microsoft.com/office/officeart/2018/2/layout/IconVerticalSolidList"/>
    <dgm:cxn modelId="{340F319B-F454-904F-A1DF-526D7C00C45E}" type="presParOf" srcId="{DB679913-037E-4BC6-BB59-FC0CAFFB6020}" destId="{15F677AF-F07A-4A1C-B6C1-BC488F797D41}" srcOrd="0" destOrd="0" presId="urn:microsoft.com/office/officeart/2018/2/layout/IconVerticalSolidList"/>
    <dgm:cxn modelId="{1348BB05-D798-A54B-B600-74E2BDFAFA39}" type="presParOf" srcId="{DB679913-037E-4BC6-BB59-FC0CAFFB6020}" destId="{E2D74078-BCF5-4FB0-A03C-B4CA2742E217}" srcOrd="1" destOrd="0" presId="urn:microsoft.com/office/officeart/2018/2/layout/IconVerticalSolidList"/>
    <dgm:cxn modelId="{F712C6E8-929D-174B-8964-11CE8D874AA0}" type="presParOf" srcId="{DB679913-037E-4BC6-BB59-FC0CAFFB6020}" destId="{50402645-E87B-44EF-99CD-87D9FA4B2804}" srcOrd="2" destOrd="0" presId="urn:microsoft.com/office/officeart/2018/2/layout/IconVerticalSolidList"/>
    <dgm:cxn modelId="{A2C0D00A-8660-934E-A5A7-443429E08FBF}" type="presParOf" srcId="{DB679913-037E-4BC6-BB59-FC0CAFFB6020}" destId="{F3BC13E8-5C05-4461-BA97-B3D4C8A3A6F7}" srcOrd="3" destOrd="0" presId="urn:microsoft.com/office/officeart/2018/2/layout/IconVerticalSolidList"/>
    <dgm:cxn modelId="{3A0890D9-2FDC-1547-ABC2-B0CD2269A0B6}" type="presParOf" srcId="{7B379EBE-354C-4304-A862-436FB8D85147}" destId="{A47D4CD5-3B92-4882-BA74-D76C0F07535E}" srcOrd="1" destOrd="0" presId="urn:microsoft.com/office/officeart/2018/2/layout/IconVerticalSolidList"/>
    <dgm:cxn modelId="{CDB84153-28EC-EA4E-B581-7B0E7D5A508A}" type="presParOf" srcId="{7B379EBE-354C-4304-A862-436FB8D85147}" destId="{28E2387A-84BB-4BEB-B667-A33E98F20DB7}" srcOrd="2" destOrd="0" presId="urn:microsoft.com/office/officeart/2018/2/layout/IconVerticalSolidList"/>
    <dgm:cxn modelId="{BCDD1D14-C145-0B4A-BA39-504531DA4DEB}" type="presParOf" srcId="{28E2387A-84BB-4BEB-B667-A33E98F20DB7}" destId="{12A439AC-B22B-40B5-9288-D72273D2C73A}" srcOrd="0" destOrd="0" presId="urn:microsoft.com/office/officeart/2018/2/layout/IconVerticalSolidList"/>
    <dgm:cxn modelId="{D9F843C3-3107-CE44-8210-592008718172}" type="presParOf" srcId="{28E2387A-84BB-4BEB-B667-A33E98F20DB7}" destId="{13D1F9B2-8F41-4DB6-B310-9B2C7E56811A}" srcOrd="1" destOrd="0" presId="urn:microsoft.com/office/officeart/2018/2/layout/IconVerticalSolidList"/>
    <dgm:cxn modelId="{857533CB-A058-C946-94A3-E7C3B3B4B46D}" type="presParOf" srcId="{28E2387A-84BB-4BEB-B667-A33E98F20DB7}" destId="{C045E43D-11A4-4928-A740-B5E47F48C4A2}" srcOrd="2" destOrd="0" presId="urn:microsoft.com/office/officeart/2018/2/layout/IconVerticalSolidList"/>
    <dgm:cxn modelId="{D7377F3E-4F79-D94C-9DEC-DB5F1DD0EAC4}" type="presParOf" srcId="{28E2387A-84BB-4BEB-B667-A33E98F20DB7}" destId="{8F122E1D-CA62-46A9-83C1-501C8DD486CA}" srcOrd="3" destOrd="0" presId="urn:microsoft.com/office/officeart/2018/2/layout/IconVerticalSolidList"/>
    <dgm:cxn modelId="{FE675490-99D8-E845-BFA7-39581F084EDC}" type="presParOf" srcId="{7B379EBE-354C-4304-A862-436FB8D85147}" destId="{FB7A3F92-77E2-4279-AC9E-889BEC7F9A6A}" srcOrd="3" destOrd="0" presId="urn:microsoft.com/office/officeart/2018/2/layout/IconVerticalSolidList"/>
    <dgm:cxn modelId="{2D18A7BE-C81C-B447-AA90-EB6BCA71AF15}" type="presParOf" srcId="{7B379EBE-354C-4304-A862-436FB8D85147}" destId="{792509B2-5A37-4448-9B1C-29DA247EF76C}" srcOrd="4" destOrd="0" presId="urn:microsoft.com/office/officeart/2018/2/layout/IconVerticalSolidList"/>
    <dgm:cxn modelId="{B704DAE9-019E-C941-BA98-7BCE29FECC49}" type="presParOf" srcId="{792509B2-5A37-4448-9B1C-29DA247EF76C}" destId="{25D09CBC-7955-4328-A547-450C71780818}" srcOrd="0" destOrd="0" presId="urn:microsoft.com/office/officeart/2018/2/layout/IconVerticalSolidList"/>
    <dgm:cxn modelId="{69CA46B0-BAF9-AE4E-94F7-FD6F5E9CC999}" type="presParOf" srcId="{792509B2-5A37-4448-9B1C-29DA247EF76C}" destId="{0CEC84DF-B410-4701-9075-92A6880F3C1C}" srcOrd="1" destOrd="0" presId="urn:microsoft.com/office/officeart/2018/2/layout/IconVerticalSolidList"/>
    <dgm:cxn modelId="{C7086A52-05D6-7444-858B-8129842C89E0}" type="presParOf" srcId="{792509B2-5A37-4448-9B1C-29DA247EF76C}" destId="{37951B76-6B63-49C9-A393-ABF1E79C0C36}" srcOrd="2" destOrd="0" presId="urn:microsoft.com/office/officeart/2018/2/layout/IconVerticalSolidList"/>
    <dgm:cxn modelId="{9E646BBC-4770-B147-9306-45D22EAE7A43}" type="presParOf" srcId="{792509B2-5A37-4448-9B1C-29DA247EF76C}" destId="{14568EB5-4A42-4C99-A107-AE80AB85282D}" srcOrd="3" destOrd="0" presId="urn:microsoft.com/office/officeart/2018/2/layout/IconVerticalSolidList"/>
    <dgm:cxn modelId="{BCD61440-B7C3-1D49-82FA-6B3BEE26C056}" type="presParOf" srcId="{7B379EBE-354C-4304-A862-436FB8D85147}" destId="{5937CB3E-A9CC-4808-8298-172F69CC3FC0}" srcOrd="5" destOrd="0" presId="urn:microsoft.com/office/officeart/2018/2/layout/IconVerticalSolidList"/>
    <dgm:cxn modelId="{E1EB2AD1-3788-BA4A-8AC5-367F420E0FE3}" type="presParOf" srcId="{7B379EBE-354C-4304-A862-436FB8D85147}" destId="{AFB20350-804E-4A4B-97D4-94A025C08980}" srcOrd="6" destOrd="0" presId="urn:microsoft.com/office/officeart/2018/2/layout/IconVerticalSolidList"/>
    <dgm:cxn modelId="{A13F4ACD-4881-8E4C-A603-159BAB066015}" type="presParOf" srcId="{AFB20350-804E-4A4B-97D4-94A025C08980}" destId="{ECE1CFD4-CC5C-41A4-961C-15C558A99D30}" srcOrd="0" destOrd="0" presId="urn:microsoft.com/office/officeart/2018/2/layout/IconVerticalSolidList"/>
    <dgm:cxn modelId="{24205730-BAA7-E947-903B-26D081A8F423}" type="presParOf" srcId="{AFB20350-804E-4A4B-97D4-94A025C08980}" destId="{D94F96BA-9032-480E-A4C8-236F01223552}" srcOrd="1" destOrd="0" presId="urn:microsoft.com/office/officeart/2018/2/layout/IconVerticalSolidList"/>
    <dgm:cxn modelId="{B0817449-6CFA-5542-AD70-9ADCD3FCFC9A}" type="presParOf" srcId="{AFB20350-804E-4A4B-97D4-94A025C08980}" destId="{BA89E74B-2C48-46CC-8D04-80A52EFB4D89}" srcOrd="2" destOrd="0" presId="urn:microsoft.com/office/officeart/2018/2/layout/IconVerticalSolidList"/>
    <dgm:cxn modelId="{1D309376-C04F-0F4C-B65C-1D5D9AE63664}" type="presParOf" srcId="{AFB20350-804E-4A4B-97D4-94A025C08980}" destId="{2EC65757-A68A-4E10-B8FE-4A2F191B35A8}" srcOrd="3" destOrd="0" presId="urn:microsoft.com/office/officeart/2018/2/layout/IconVerticalSolidList"/>
    <dgm:cxn modelId="{E5532FC2-D9BB-F148-A1B1-4958D0D0AA54}" type="presParOf" srcId="{7B379EBE-354C-4304-A862-436FB8D85147}" destId="{444C22EE-A7A3-4F55-AFC1-E878CDD46725}" srcOrd="7" destOrd="0" presId="urn:microsoft.com/office/officeart/2018/2/layout/IconVerticalSolidList"/>
    <dgm:cxn modelId="{33F59893-5BC0-1C4C-A156-769CB44AE18E}" type="presParOf" srcId="{7B379EBE-354C-4304-A862-436FB8D85147}" destId="{110A2FB1-D6DF-46E9-8FB6-20436232C216}" srcOrd="8" destOrd="0" presId="urn:microsoft.com/office/officeart/2018/2/layout/IconVerticalSolidList"/>
    <dgm:cxn modelId="{4B7C3453-9DD9-894B-8901-8AA44880BAF8}" type="presParOf" srcId="{110A2FB1-D6DF-46E9-8FB6-20436232C216}" destId="{209E8C4D-4713-4DCE-8A1A-6BB0161FC1A7}" srcOrd="0" destOrd="0" presId="urn:microsoft.com/office/officeart/2018/2/layout/IconVerticalSolidList"/>
    <dgm:cxn modelId="{5C368939-5FED-E746-BC06-FD0DCD0BC1A6}" type="presParOf" srcId="{110A2FB1-D6DF-46E9-8FB6-20436232C216}" destId="{C7E2510F-0B23-4FAE-B034-2F77CA5B123D}" srcOrd="1" destOrd="0" presId="urn:microsoft.com/office/officeart/2018/2/layout/IconVerticalSolidList"/>
    <dgm:cxn modelId="{0C56C2A6-BFB5-F24D-9C9C-DEA9ACA6B098}" type="presParOf" srcId="{110A2FB1-D6DF-46E9-8FB6-20436232C216}" destId="{17485A4F-EE5A-477B-A306-13870ECDD59A}" srcOrd="2" destOrd="0" presId="urn:microsoft.com/office/officeart/2018/2/layout/IconVerticalSolidList"/>
    <dgm:cxn modelId="{FF62BBBA-BF09-6D4D-BC96-67703CACE855}" type="presParOf" srcId="{110A2FB1-D6DF-46E9-8FB6-20436232C216}" destId="{18B8DAB0-17B4-4C8F-801B-FD4E6A5D477D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6774F32-CD81-4376-83C5-D31367C2C428}" type="doc">
      <dgm:prSet loTypeId="urn:microsoft.com/office/officeart/2005/8/layout/vList2" loCatId="list" qsTypeId="urn:microsoft.com/office/officeart/2005/8/quickstyle/simple2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B0F7D0E8-ACC5-45B3-B861-E61766FBD3AD}">
      <dgm:prSet/>
      <dgm:spPr/>
      <dgm:t>
        <a:bodyPr/>
        <a:lstStyle/>
        <a:p>
          <a:r>
            <a:rPr lang="pt-BR"/>
            <a:t>Melhorar acesso a linhas competitivas de longo prazo e expandir opções de financiamento emergenciais e regionais</a:t>
          </a:r>
          <a:endParaRPr lang="en-US"/>
        </a:p>
      </dgm:t>
    </dgm:pt>
    <dgm:pt modelId="{F74B7A3F-DF50-4F13-8A09-AD3C97C6CFA8}" type="parTrans" cxnId="{4A3E3B32-E2E4-4718-A9AC-65F0D804C15A}">
      <dgm:prSet/>
      <dgm:spPr/>
      <dgm:t>
        <a:bodyPr/>
        <a:lstStyle/>
        <a:p>
          <a:endParaRPr lang="en-US"/>
        </a:p>
      </dgm:t>
    </dgm:pt>
    <dgm:pt modelId="{92D66F61-920B-4105-A2D3-1BC21AE5BB9B}" type="sibTrans" cxnId="{4A3E3B32-E2E4-4718-A9AC-65F0D804C15A}">
      <dgm:prSet/>
      <dgm:spPr/>
      <dgm:t>
        <a:bodyPr/>
        <a:lstStyle/>
        <a:p>
          <a:endParaRPr lang="en-US"/>
        </a:p>
      </dgm:t>
    </dgm:pt>
    <dgm:pt modelId="{D8983E14-A00A-4CAB-9D63-C9D64A59CA42}">
      <dgm:prSet/>
      <dgm:spPr/>
      <dgm:t>
        <a:bodyPr/>
        <a:lstStyle/>
        <a:p>
          <a:r>
            <a:rPr lang="pt-BR"/>
            <a:t>Novas linhas de crédito com o Programa Acessa Crédito Telecom e outras iniciativas de apoio</a:t>
          </a:r>
          <a:endParaRPr lang="en-US"/>
        </a:p>
      </dgm:t>
    </dgm:pt>
    <dgm:pt modelId="{2598F03B-5E59-48F4-92DD-7CC8A624BDF3}" type="parTrans" cxnId="{7FB0AAAF-0D52-48FE-B45D-E95E4FFFC5CD}">
      <dgm:prSet/>
      <dgm:spPr/>
      <dgm:t>
        <a:bodyPr/>
        <a:lstStyle/>
        <a:p>
          <a:endParaRPr lang="en-US"/>
        </a:p>
      </dgm:t>
    </dgm:pt>
    <dgm:pt modelId="{24C01E9C-0243-4F91-9A7B-6F5A08D44792}" type="sibTrans" cxnId="{7FB0AAAF-0D52-48FE-B45D-E95E4FFFC5CD}">
      <dgm:prSet/>
      <dgm:spPr/>
      <dgm:t>
        <a:bodyPr/>
        <a:lstStyle/>
        <a:p>
          <a:endParaRPr lang="en-US"/>
        </a:p>
      </dgm:t>
    </dgm:pt>
    <dgm:pt modelId="{CB5FE84D-D280-4B93-A3CD-BBD28DF923B3}">
      <dgm:prSet/>
      <dgm:spPr/>
      <dgm:t>
        <a:bodyPr/>
        <a:lstStyle/>
        <a:p>
          <a:r>
            <a:rPr lang="pt-BR"/>
            <a:t>Prazo do financiamento adequado ao retorno do investimento</a:t>
          </a:r>
          <a:endParaRPr lang="en-US"/>
        </a:p>
      </dgm:t>
    </dgm:pt>
    <dgm:pt modelId="{BFAD69B8-DB4F-456F-943C-67B68F4476D4}" type="parTrans" cxnId="{8A0E1ACB-757A-418A-A641-923E8DFFB84D}">
      <dgm:prSet/>
      <dgm:spPr/>
      <dgm:t>
        <a:bodyPr/>
        <a:lstStyle/>
        <a:p>
          <a:endParaRPr lang="en-US"/>
        </a:p>
      </dgm:t>
    </dgm:pt>
    <dgm:pt modelId="{62618573-35CB-4CD6-B9F0-135FA7ADF507}" type="sibTrans" cxnId="{8A0E1ACB-757A-418A-A641-923E8DFFB84D}">
      <dgm:prSet/>
      <dgm:spPr/>
      <dgm:t>
        <a:bodyPr/>
        <a:lstStyle/>
        <a:p>
          <a:endParaRPr lang="en-US"/>
        </a:p>
      </dgm:t>
    </dgm:pt>
    <dgm:pt modelId="{2BBFFA17-AF45-4DE0-9071-5A3DA0FD1562}">
      <dgm:prSet/>
      <dgm:spPr/>
      <dgm:t>
        <a:bodyPr/>
        <a:lstStyle/>
        <a:p>
          <a:r>
            <a:rPr lang="pt-BR"/>
            <a:t>Linhas de crédito que considerem as particularidades do setor de PPPs, incluindo prazos mais longos e garantias flexíveis</a:t>
          </a:r>
          <a:endParaRPr lang="en-US"/>
        </a:p>
      </dgm:t>
    </dgm:pt>
    <dgm:pt modelId="{6F962884-A458-4EDC-8C32-AB79FF7A5A35}" type="parTrans" cxnId="{0B1641B0-9DF1-4DDB-ACC6-CC21A00E3DFF}">
      <dgm:prSet/>
      <dgm:spPr/>
      <dgm:t>
        <a:bodyPr/>
        <a:lstStyle/>
        <a:p>
          <a:endParaRPr lang="en-US"/>
        </a:p>
      </dgm:t>
    </dgm:pt>
    <dgm:pt modelId="{41CF4419-5390-49A6-818A-D5BA13EEC969}" type="sibTrans" cxnId="{0B1641B0-9DF1-4DDB-ACC6-CC21A00E3DFF}">
      <dgm:prSet/>
      <dgm:spPr/>
      <dgm:t>
        <a:bodyPr/>
        <a:lstStyle/>
        <a:p>
          <a:endParaRPr lang="en-US"/>
        </a:p>
      </dgm:t>
    </dgm:pt>
    <dgm:pt modelId="{F8077A78-F234-43B8-A309-BDE387E1AAF8}">
      <dgm:prSet/>
      <dgm:spPr/>
      <dgm:t>
        <a:bodyPr/>
        <a:lstStyle/>
        <a:p>
          <a:r>
            <a:rPr lang="pt-BR"/>
            <a:t>Fórum adequado para apresentar os modelos de risco e potencial de retorno ao investir no setor de provedores de pequeno</a:t>
          </a:r>
          <a:endParaRPr lang="en-US"/>
        </a:p>
      </dgm:t>
    </dgm:pt>
    <dgm:pt modelId="{02671BBD-312D-4FAD-B86C-0F804B56FCE5}" type="parTrans" cxnId="{F487732C-A3B1-4221-99FD-8E999018AD2B}">
      <dgm:prSet/>
      <dgm:spPr/>
      <dgm:t>
        <a:bodyPr/>
        <a:lstStyle/>
        <a:p>
          <a:endParaRPr lang="en-US"/>
        </a:p>
      </dgm:t>
    </dgm:pt>
    <dgm:pt modelId="{B60BC1A3-1D0A-4A78-B71E-B2BA81B28C6F}" type="sibTrans" cxnId="{F487732C-A3B1-4221-99FD-8E999018AD2B}">
      <dgm:prSet/>
      <dgm:spPr/>
      <dgm:t>
        <a:bodyPr/>
        <a:lstStyle/>
        <a:p>
          <a:endParaRPr lang="en-US"/>
        </a:p>
      </dgm:t>
    </dgm:pt>
    <dgm:pt modelId="{8E6AC18E-1601-3B4E-A603-A18C9BE7B3F9}" type="pres">
      <dgm:prSet presAssocID="{96774F32-CD81-4376-83C5-D31367C2C428}" presName="linear" presStyleCnt="0">
        <dgm:presLayoutVars>
          <dgm:animLvl val="lvl"/>
          <dgm:resizeHandles val="exact"/>
        </dgm:presLayoutVars>
      </dgm:prSet>
      <dgm:spPr/>
    </dgm:pt>
    <dgm:pt modelId="{A3737D2F-F310-AF42-AB78-59193869AE47}" type="pres">
      <dgm:prSet presAssocID="{B0F7D0E8-ACC5-45B3-B861-E61766FBD3AD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EAE4F16C-28F8-E340-BDE3-8B5EF358CEC2}" type="pres">
      <dgm:prSet presAssocID="{92D66F61-920B-4105-A2D3-1BC21AE5BB9B}" presName="spacer" presStyleCnt="0"/>
      <dgm:spPr/>
    </dgm:pt>
    <dgm:pt modelId="{086E72F8-A0F2-AA43-AB6E-592A1134D7F0}" type="pres">
      <dgm:prSet presAssocID="{D8983E14-A00A-4CAB-9D63-C9D64A59CA42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28A99E7C-7B5C-ED4F-86E1-B1E9192448B0}" type="pres">
      <dgm:prSet presAssocID="{24C01E9C-0243-4F91-9A7B-6F5A08D44792}" presName="spacer" presStyleCnt="0"/>
      <dgm:spPr/>
    </dgm:pt>
    <dgm:pt modelId="{E6F57FC8-4648-3D43-A7E3-44B3E7646CE5}" type="pres">
      <dgm:prSet presAssocID="{CB5FE84D-D280-4B93-A3CD-BBD28DF923B3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8EA8BB92-751A-0C4E-81F3-D7CB1CF235B5}" type="pres">
      <dgm:prSet presAssocID="{62618573-35CB-4CD6-B9F0-135FA7ADF507}" presName="spacer" presStyleCnt="0"/>
      <dgm:spPr/>
    </dgm:pt>
    <dgm:pt modelId="{5D09C671-6E63-DF48-9D15-6F077945F923}" type="pres">
      <dgm:prSet presAssocID="{2BBFFA17-AF45-4DE0-9071-5A3DA0FD1562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85143A9E-112C-2B4F-870C-FFF44BD947DA}" type="pres">
      <dgm:prSet presAssocID="{41CF4419-5390-49A6-818A-D5BA13EEC969}" presName="spacer" presStyleCnt="0"/>
      <dgm:spPr/>
    </dgm:pt>
    <dgm:pt modelId="{7845E836-5B0C-484B-9394-874FDF784143}" type="pres">
      <dgm:prSet presAssocID="{F8077A78-F234-43B8-A309-BDE387E1AAF8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C04BCB01-9BC4-9041-8AAB-8384DBB6037F}" type="presOf" srcId="{96774F32-CD81-4376-83C5-D31367C2C428}" destId="{8E6AC18E-1601-3B4E-A603-A18C9BE7B3F9}" srcOrd="0" destOrd="0" presId="urn:microsoft.com/office/officeart/2005/8/layout/vList2"/>
    <dgm:cxn modelId="{F487732C-A3B1-4221-99FD-8E999018AD2B}" srcId="{96774F32-CD81-4376-83C5-D31367C2C428}" destId="{F8077A78-F234-43B8-A309-BDE387E1AAF8}" srcOrd="4" destOrd="0" parTransId="{02671BBD-312D-4FAD-B86C-0F804B56FCE5}" sibTransId="{B60BC1A3-1D0A-4A78-B71E-B2BA81B28C6F}"/>
    <dgm:cxn modelId="{4A3E3B32-E2E4-4718-A9AC-65F0D804C15A}" srcId="{96774F32-CD81-4376-83C5-D31367C2C428}" destId="{B0F7D0E8-ACC5-45B3-B861-E61766FBD3AD}" srcOrd="0" destOrd="0" parTransId="{F74B7A3F-DF50-4F13-8A09-AD3C97C6CFA8}" sibTransId="{92D66F61-920B-4105-A2D3-1BC21AE5BB9B}"/>
    <dgm:cxn modelId="{11A61737-F32C-F147-97EA-4B599C4CD9D1}" type="presOf" srcId="{D8983E14-A00A-4CAB-9D63-C9D64A59CA42}" destId="{086E72F8-A0F2-AA43-AB6E-592A1134D7F0}" srcOrd="0" destOrd="0" presId="urn:microsoft.com/office/officeart/2005/8/layout/vList2"/>
    <dgm:cxn modelId="{66C29F45-4FAC-ED44-992E-4A6F1EC7D322}" type="presOf" srcId="{B0F7D0E8-ACC5-45B3-B861-E61766FBD3AD}" destId="{A3737D2F-F310-AF42-AB78-59193869AE47}" srcOrd="0" destOrd="0" presId="urn:microsoft.com/office/officeart/2005/8/layout/vList2"/>
    <dgm:cxn modelId="{D778097F-0671-AD41-8AD6-BE8862DE2520}" type="presOf" srcId="{CB5FE84D-D280-4B93-A3CD-BBD28DF923B3}" destId="{E6F57FC8-4648-3D43-A7E3-44B3E7646CE5}" srcOrd="0" destOrd="0" presId="urn:microsoft.com/office/officeart/2005/8/layout/vList2"/>
    <dgm:cxn modelId="{717F977F-7418-934B-B6D1-EA5D2F5DCC86}" type="presOf" srcId="{F8077A78-F234-43B8-A309-BDE387E1AAF8}" destId="{7845E836-5B0C-484B-9394-874FDF784143}" srcOrd="0" destOrd="0" presId="urn:microsoft.com/office/officeart/2005/8/layout/vList2"/>
    <dgm:cxn modelId="{7FB0AAAF-0D52-48FE-B45D-E95E4FFFC5CD}" srcId="{96774F32-CD81-4376-83C5-D31367C2C428}" destId="{D8983E14-A00A-4CAB-9D63-C9D64A59CA42}" srcOrd="1" destOrd="0" parTransId="{2598F03B-5E59-48F4-92DD-7CC8A624BDF3}" sibTransId="{24C01E9C-0243-4F91-9A7B-6F5A08D44792}"/>
    <dgm:cxn modelId="{0B1641B0-9DF1-4DDB-ACC6-CC21A00E3DFF}" srcId="{96774F32-CD81-4376-83C5-D31367C2C428}" destId="{2BBFFA17-AF45-4DE0-9071-5A3DA0FD1562}" srcOrd="3" destOrd="0" parTransId="{6F962884-A458-4EDC-8C32-AB79FF7A5A35}" sibTransId="{41CF4419-5390-49A6-818A-D5BA13EEC969}"/>
    <dgm:cxn modelId="{8A0E1ACB-757A-418A-A641-923E8DFFB84D}" srcId="{96774F32-CD81-4376-83C5-D31367C2C428}" destId="{CB5FE84D-D280-4B93-A3CD-BBD28DF923B3}" srcOrd="2" destOrd="0" parTransId="{BFAD69B8-DB4F-456F-943C-67B68F4476D4}" sibTransId="{62618573-35CB-4CD6-B9F0-135FA7ADF507}"/>
    <dgm:cxn modelId="{2030D8E4-EFA2-AF4E-88AA-4F2F1D65A726}" type="presOf" srcId="{2BBFFA17-AF45-4DE0-9071-5A3DA0FD1562}" destId="{5D09C671-6E63-DF48-9D15-6F077945F923}" srcOrd="0" destOrd="0" presId="urn:microsoft.com/office/officeart/2005/8/layout/vList2"/>
    <dgm:cxn modelId="{79F92E6D-015B-934B-8202-D1E373B2FAA9}" type="presParOf" srcId="{8E6AC18E-1601-3B4E-A603-A18C9BE7B3F9}" destId="{A3737D2F-F310-AF42-AB78-59193869AE47}" srcOrd="0" destOrd="0" presId="urn:microsoft.com/office/officeart/2005/8/layout/vList2"/>
    <dgm:cxn modelId="{AA4231BE-7926-A542-9777-6FB97CB85C6C}" type="presParOf" srcId="{8E6AC18E-1601-3B4E-A603-A18C9BE7B3F9}" destId="{EAE4F16C-28F8-E340-BDE3-8B5EF358CEC2}" srcOrd="1" destOrd="0" presId="urn:microsoft.com/office/officeart/2005/8/layout/vList2"/>
    <dgm:cxn modelId="{53BAC34F-EDBE-C74D-AFED-407A7D4D7CB2}" type="presParOf" srcId="{8E6AC18E-1601-3B4E-A603-A18C9BE7B3F9}" destId="{086E72F8-A0F2-AA43-AB6E-592A1134D7F0}" srcOrd="2" destOrd="0" presId="urn:microsoft.com/office/officeart/2005/8/layout/vList2"/>
    <dgm:cxn modelId="{AC53B4A1-3DE4-9B48-8955-6E338FA929DF}" type="presParOf" srcId="{8E6AC18E-1601-3B4E-A603-A18C9BE7B3F9}" destId="{28A99E7C-7B5C-ED4F-86E1-B1E9192448B0}" srcOrd="3" destOrd="0" presId="urn:microsoft.com/office/officeart/2005/8/layout/vList2"/>
    <dgm:cxn modelId="{73A547CF-DAE2-4E47-8688-E51F660392C6}" type="presParOf" srcId="{8E6AC18E-1601-3B4E-A603-A18C9BE7B3F9}" destId="{E6F57FC8-4648-3D43-A7E3-44B3E7646CE5}" srcOrd="4" destOrd="0" presId="urn:microsoft.com/office/officeart/2005/8/layout/vList2"/>
    <dgm:cxn modelId="{E1F7E8E3-9789-B748-A3FF-45D1E8B9567B}" type="presParOf" srcId="{8E6AC18E-1601-3B4E-A603-A18C9BE7B3F9}" destId="{8EA8BB92-751A-0C4E-81F3-D7CB1CF235B5}" srcOrd="5" destOrd="0" presId="urn:microsoft.com/office/officeart/2005/8/layout/vList2"/>
    <dgm:cxn modelId="{4B02F439-2B75-8C46-B20E-60EDD0BD0197}" type="presParOf" srcId="{8E6AC18E-1601-3B4E-A603-A18C9BE7B3F9}" destId="{5D09C671-6E63-DF48-9D15-6F077945F923}" srcOrd="6" destOrd="0" presId="urn:microsoft.com/office/officeart/2005/8/layout/vList2"/>
    <dgm:cxn modelId="{A2BB259F-89F2-7548-9DCC-37BCDEE057A5}" type="presParOf" srcId="{8E6AC18E-1601-3B4E-A603-A18C9BE7B3F9}" destId="{85143A9E-112C-2B4F-870C-FFF44BD947DA}" srcOrd="7" destOrd="0" presId="urn:microsoft.com/office/officeart/2005/8/layout/vList2"/>
    <dgm:cxn modelId="{F991E591-7200-E04C-B5AD-7AD959EC8D62}" type="presParOf" srcId="{8E6AC18E-1601-3B4E-A603-A18C9BE7B3F9}" destId="{7845E836-5B0C-484B-9394-874FDF784143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3CC015-CC91-49D6-8A90-48B456E128A8}">
      <dsp:nvSpPr>
        <dsp:cNvPr id="0" name=""/>
        <dsp:cNvSpPr/>
      </dsp:nvSpPr>
      <dsp:spPr>
        <a:xfrm>
          <a:off x="0" y="1780"/>
          <a:ext cx="6263640" cy="75877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4C7E72-C0E9-41E4-B437-7C27E44B6557}">
      <dsp:nvSpPr>
        <dsp:cNvPr id="0" name=""/>
        <dsp:cNvSpPr/>
      </dsp:nvSpPr>
      <dsp:spPr>
        <a:xfrm>
          <a:off x="229529" y="172505"/>
          <a:ext cx="417326" cy="41732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7B4FAB-7579-4565-A8EB-4BD6039B86D7}">
      <dsp:nvSpPr>
        <dsp:cNvPr id="0" name=""/>
        <dsp:cNvSpPr/>
      </dsp:nvSpPr>
      <dsp:spPr>
        <a:xfrm>
          <a:off x="876386" y="1780"/>
          <a:ext cx="5387253" cy="7587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304" tIns="80304" rIns="80304" bIns="80304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Provedores Regionais – quem são, </a:t>
          </a:r>
          <a:r>
            <a:rPr lang="pt-BR" sz="1900" kern="1200"/>
            <a:t>crescimento e desafios</a:t>
          </a:r>
          <a:endParaRPr lang="en-US" sz="1900" kern="1200"/>
        </a:p>
      </dsp:txBody>
      <dsp:txXfrm>
        <a:off x="876386" y="1780"/>
        <a:ext cx="5387253" cy="758776"/>
      </dsp:txXfrm>
    </dsp:sp>
    <dsp:sp modelId="{31B7FA02-719A-485E-A586-0D17FFEEE5FA}">
      <dsp:nvSpPr>
        <dsp:cNvPr id="0" name=""/>
        <dsp:cNvSpPr/>
      </dsp:nvSpPr>
      <dsp:spPr>
        <a:xfrm>
          <a:off x="0" y="950250"/>
          <a:ext cx="6263640" cy="75877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87F778-8D5D-41AD-BF39-207451E5CE0A}">
      <dsp:nvSpPr>
        <dsp:cNvPr id="0" name=""/>
        <dsp:cNvSpPr/>
      </dsp:nvSpPr>
      <dsp:spPr>
        <a:xfrm>
          <a:off x="229529" y="1120975"/>
          <a:ext cx="417326" cy="41732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DAB428-8592-4375-B991-59CD45C1EFF6}">
      <dsp:nvSpPr>
        <dsp:cNvPr id="0" name=""/>
        <dsp:cNvSpPr/>
      </dsp:nvSpPr>
      <dsp:spPr>
        <a:xfrm>
          <a:off x="876386" y="950250"/>
          <a:ext cx="5387253" cy="7587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304" tIns="80304" rIns="80304" bIns="80304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/>
            <a:t>Importância para a inclusão digital</a:t>
          </a:r>
          <a:endParaRPr lang="en-US" sz="1900" kern="1200"/>
        </a:p>
      </dsp:txBody>
      <dsp:txXfrm>
        <a:off x="876386" y="950250"/>
        <a:ext cx="5387253" cy="758776"/>
      </dsp:txXfrm>
    </dsp:sp>
    <dsp:sp modelId="{1FC1CC56-14CA-4DF2-80B9-040D59EE1608}">
      <dsp:nvSpPr>
        <dsp:cNvPr id="0" name=""/>
        <dsp:cNvSpPr/>
      </dsp:nvSpPr>
      <dsp:spPr>
        <a:xfrm>
          <a:off x="0" y="1898720"/>
          <a:ext cx="6263640" cy="75877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51CCF5-31CD-4C9D-9425-211C6FAB0143}">
      <dsp:nvSpPr>
        <dsp:cNvPr id="0" name=""/>
        <dsp:cNvSpPr/>
      </dsp:nvSpPr>
      <dsp:spPr>
        <a:xfrm>
          <a:off x="229529" y="2069445"/>
          <a:ext cx="417326" cy="41732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DDFBE9-0354-4128-ABA4-48FB072CEED7}">
      <dsp:nvSpPr>
        <dsp:cNvPr id="0" name=""/>
        <dsp:cNvSpPr/>
      </dsp:nvSpPr>
      <dsp:spPr>
        <a:xfrm>
          <a:off x="876386" y="1898720"/>
          <a:ext cx="5387253" cy="7587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304" tIns="80304" rIns="80304" bIns="80304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Grupo de trabalho de crédito das associações (BID)</a:t>
          </a:r>
        </a:p>
      </dsp:txBody>
      <dsp:txXfrm>
        <a:off x="876386" y="1898720"/>
        <a:ext cx="5387253" cy="758776"/>
      </dsp:txXfrm>
    </dsp:sp>
    <dsp:sp modelId="{6F07FD19-822A-488C-996D-97F5C9DAD7A2}">
      <dsp:nvSpPr>
        <dsp:cNvPr id="0" name=""/>
        <dsp:cNvSpPr/>
      </dsp:nvSpPr>
      <dsp:spPr>
        <a:xfrm>
          <a:off x="0" y="2847191"/>
          <a:ext cx="6263640" cy="75877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1BBABC-D603-498A-AC24-3CC3A418EC2E}">
      <dsp:nvSpPr>
        <dsp:cNvPr id="0" name=""/>
        <dsp:cNvSpPr/>
      </dsp:nvSpPr>
      <dsp:spPr>
        <a:xfrm>
          <a:off x="229529" y="3017915"/>
          <a:ext cx="417326" cy="417326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42E9C9-19E8-42F2-BADD-5FFF1918C4A8}">
      <dsp:nvSpPr>
        <dsp:cNvPr id="0" name=""/>
        <dsp:cNvSpPr/>
      </dsp:nvSpPr>
      <dsp:spPr>
        <a:xfrm>
          <a:off x="876386" y="2847191"/>
          <a:ext cx="5387253" cy="7587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304" tIns="80304" rIns="80304" bIns="80304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Pesquisa de demanda crédito</a:t>
          </a:r>
        </a:p>
      </dsp:txBody>
      <dsp:txXfrm>
        <a:off x="876386" y="2847191"/>
        <a:ext cx="5387253" cy="758776"/>
      </dsp:txXfrm>
    </dsp:sp>
    <dsp:sp modelId="{CCC14A48-A9E0-4344-B81F-B2DE277E1CAD}">
      <dsp:nvSpPr>
        <dsp:cNvPr id="0" name=""/>
        <dsp:cNvSpPr/>
      </dsp:nvSpPr>
      <dsp:spPr>
        <a:xfrm>
          <a:off x="0" y="3795661"/>
          <a:ext cx="6263640" cy="75877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FB80E1-2061-4828-9E8C-7F3A2D130395}">
      <dsp:nvSpPr>
        <dsp:cNvPr id="0" name=""/>
        <dsp:cNvSpPr/>
      </dsp:nvSpPr>
      <dsp:spPr>
        <a:xfrm>
          <a:off x="229529" y="3966385"/>
          <a:ext cx="417326" cy="417326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85F3B4-2041-439B-B0D7-D3449DA89981}">
      <dsp:nvSpPr>
        <dsp:cNvPr id="0" name=""/>
        <dsp:cNvSpPr/>
      </dsp:nvSpPr>
      <dsp:spPr>
        <a:xfrm>
          <a:off x="876386" y="3795661"/>
          <a:ext cx="5387253" cy="7587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304" tIns="80304" rIns="80304" bIns="80304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/>
            <a:t>Oportunidades para as instituições financeiras</a:t>
          </a:r>
          <a:r>
            <a:rPr lang="en-US" sz="1900" kern="1200"/>
            <a:t> </a:t>
          </a:r>
        </a:p>
      </dsp:txBody>
      <dsp:txXfrm>
        <a:off x="876386" y="3795661"/>
        <a:ext cx="5387253" cy="758776"/>
      </dsp:txXfrm>
    </dsp:sp>
    <dsp:sp modelId="{4E375519-51EC-49D9-9927-62AC07981C07}">
      <dsp:nvSpPr>
        <dsp:cNvPr id="0" name=""/>
        <dsp:cNvSpPr/>
      </dsp:nvSpPr>
      <dsp:spPr>
        <a:xfrm>
          <a:off x="0" y="4744131"/>
          <a:ext cx="6263640" cy="75877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4CF5B8-861E-4AC8-A85E-9B17C06E1785}">
      <dsp:nvSpPr>
        <dsp:cNvPr id="0" name=""/>
        <dsp:cNvSpPr/>
      </dsp:nvSpPr>
      <dsp:spPr>
        <a:xfrm>
          <a:off x="229529" y="4914855"/>
          <a:ext cx="417326" cy="417326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F2B2B7-654F-4919-BE56-076ADE09F87A}">
      <dsp:nvSpPr>
        <dsp:cNvPr id="0" name=""/>
        <dsp:cNvSpPr/>
      </dsp:nvSpPr>
      <dsp:spPr>
        <a:xfrm>
          <a:off x="876386" y="4744131"/>
          <a:ext cx="5387253" cy="7587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304" tIns="80304" rIns="80304" bIns="80304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/>
            <a:t>Caminhos e chamado à ação</a:t>
          </a:r>
          <a:endParaRPr lang="en-US" sz="1900" kern="1200"/>
        </a:p>
      </dsp:txBody>
      <dsp:txXfrm>
        <a:off x="876386" y="4744131"/>
        <a:ext cx="5387253" cy="75877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F8381E-B709-4D8F-8BCB-233E5E05A323}">
      <dsp:nvSpPr>
        <dsp:cNvPr id="0" name=""/>
        <dsp:cNvSpPr/>
      </dsp:nvSpPr>
      <dsp:spPr>
        <a:xfrm>
          <a:off x="0" y="371"/>
          <a:ext cx="10515600" cy="511834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1F4DE0-9FEC-4E49-A1C2-DF40464AC5BC}">
      <dsp:nvSpPr>
        <dsp:cNvPr id="0" name=""/>
        <dsp:cNvSpPr/>
      </dsp:nvSpPr>
      <dsp:spPr>
        <a:xfrm>
          <a:off x="154829" y="115534"/>
          <a:ext cx="281509" cy="28150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54B905-8691-4983-AE34-02B85CB6508A}">
      <dsp:nvSpPr>
        <dsp:cNvPr id="0" name=""/>
        <dsp:cNvSpPr/>
      </dsp:nvSpPr>
      <dsp:spPr>
        <a:xfrm>
          <a:off x="591168" y="371"/>
          <a:ext cx="9924431" cy="511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69" tIns="54169" rIns="54169" bIns="54169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kern="1200"/>
            <a:t>Banda Larga Fixa do RS são 3.472.199 acessos</a:t>
          </a:r>
          <a:endParaRPr lang="en-US" sz="1400" kern="1200"/>
        </a:p>
      </dsp:txBody>
      <dsp:txXfrm>
        <a:off x="591168" y="371"/>
        <a:ext cx="9924431" cy="511834"/>
      </dsp:txXfrm>
    </dsp:sp>
    <dsp:sp modelId="{3BD7A9E3-86BC-4F13-B177-45AC41E47B5B}">
      <dsp:nvSpPr>
        <dsp:cNvPr id="0" name=""/>
        <dsp:cNvSpPr/>
      </dsp:nvSpPr>
      <dsp:spPr>
        <a:xfrm>
          <a:off x="0" y="640165"/>
          <a:ext cx="10515600" cy="511834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A9045F-FEF7-4627-941A-CD13CE61FE40}">
      <dsp:nvSpPr>
        <dsp:cNvPr id="0" name=""/>
        <dsp:cNvSpPr/>
      </dsp:nvSpPr>
      <dsp:spPr>
        <a:xfrm>
          <a:off x="154829" y="755327"/>
          <a:ext cx="281509" cy="28150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4B4778-4E2D-4924-BD1E-BCDE266209CE}">
      <dsp:nvSpPr>
        <dsp:cNvPr id="0" name=""/>
        <dsp:cNvSpPr/>
      </dsp:nvSpPr>
      <dsp:spPr>
        <a:xfrm>
          <a:off x="591168" y="640165"/>
          <a:ext cx="9924431" cy="511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69" tIns="54169" rIns="54169" bIns="54169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kern="1200"/>
            <a:t>As cidades com menos de 50 mil habitantes são 1.081.768 acessos</a:t>
          </a:r>
          <a:endParaRPr lang="en-US" sz="1400" kern="1200"/>
        </a:p>
      </dsp:txBody>
      <dsp:txXfrm>
        <a:off x="591168" y="640165"/>
        <a:ext cx="9924431" cy="511834"/>
      </dsp:txXfrm>
    </dsp:sp>
    <dsp:sp modelId="{FD6E1D72-E2BD-4754-8507-253BE04906A0}">
      <dsp:nvSpPr>
        <dsp:cNvPr id="0" name=""/>
        <dsp:cNvSpPr/>
      </dsp:nvSpPr>
      <dsp:spPr>
        <a:xfrm>
          <a:off x="0" y="1279958"/>
          <a:ext cx="10515600" cy="511834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AC993B-8974-4EB9-8EB4-242D71CBAEC2}">
      <dsp:nvSpPr>
        <dsp:cNvPr id="0" name=""/>
        <dsp:cNvSpPr/>
      </dsp:nvSpPr>
      <dsp:spPr>
        <a:xfrm>
          <a:off x="154829" y="1395121"/>
          <a:ext cx="281509" cy="28150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CBEBAF-9175-45A3-9B37-AA5B065441A4}">
      <dsp:nvSpPr>
        <dsp:cNvPr id="0" name=""/>
        <dsp:cNvSpPr/>
      </dsp:nvSpPr>
      <dsp:spPr>
        <a:xfrm>
          <a:off x="591168" y="1279958"/>
          <a:ext cx="9924431" cy="511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69" tIns="54169" rIns="54169" bIns="54169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kern="1200"/>
            <a:t>As empresas de pequeno porte atendem 92,4%, resultando em 999.553 acessos (ANATEL)</a:t>
          </a:r>
          <a:endParaRPr lang="en-US" sz="1400" kern="1200"/>
        </a:p>
      </dsp:txBody>
      <dsp:txXfrm>
        <a:off x="591168" y="1279958"/>
        <a:ext cx="9924431" cy="511834"/>
      </dsp:txXfrm>
    </dsp:sp>
    <dsp:sp modelId="{AE3953B2-9B39-426D-B0D6-16DD451BA186}">
      <dsp:nvSpPr>
        <dsp:cNvPr id="0" name=""/>
        <dsp:cNvSpPr/>
      </dsp:nvSpPr>
      <dsp:spPr>
        <a:xfrm>
          <a:off x="0" y="1919751"/>
          <a:ext cx="10515600" cy="511834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32CDEB-6BDE-4B18-9DFB-8EF7305896E2}">
      <dsp:nvSpPr>
        <dsp:cNvPr id="0" name=""/>
        <dsp:cNvSpPr/>
      </dsp:nvSpPr>
      <dsp:spPr>
        <a:xfrm>
          <a:off x="154829" y="2034914"/>
          <a:ext cx="281509" cy="281509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23A298-7010-4ACD-9AB4-BBDC7C157A02}">
      <dsp:nvSpPr>
        <dsp:cNvPr id="0" name=""/>
        <dsp:cNvSpPr/>
      </dsp:nvSpPr>
      <dsp:spPr>
        <a:xfrm>
          <a:off x="591168" y="1919751"/>
          <a:ext cx="9924431" cy="511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69" tIns="54169" rIns="54169" bIns="54169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kern="1200"/>
            <a:t>612 mil acessos à internet foram comprometidos em razão das cheias, deslizamentos e chuvas intensas</a:t>
          </a:r>
          <a:endParaRPr lang="en-US" sz="1400" kern="1200"/>
        </a:p>
      </dsp:txBody>
      <dsp:txXfrm>
        <a:off x="591168" y="1919751"/>
        <a:ext cx="9924431" cy="511834"/>
      </dsp:txXfrm>
    </dsp:sp>
    <dsp:sp modelId="{EEA6C518-348B-4284-8BD4-99C8261D14B8}">
      <dsp:nvSpPr>
        <dsp:cNvPr id="0" name=""/>
        <dsp:cNvSpPr/>
      </dsp:nvSpPr>
      <dsp:spPr>
        <a:xfrm>
          <a:off x="0" y="2559544"/>
          <a:ext cx="10515600" cy="511834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09E44D-CAD4-45C6-908A-87DDB4CE148F}">
      <dsp:nvSpPr>
        <dsp:cNvPr id="0" name=""/>
        <dsp:cNvSpPr/>
      </dsp:nvSpPr>
      <dsp:spPr>
        <a:xfrm>
          <a:off x="154829" y="2674707"/>
          <a:ext cx="281509" cy="281509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02613C-4F33-458E-9EEE-D487A215B7A2}">
      <dsp:nvSpPr>
        <dsp:cNvPr id="0" name=""/>
        <dsp:cNvSpPr/>
      </dsp:nvSpPr>
      <dsp:spPr>
        <a:xfrm>
          <a:off x="591168" y="2559544"/>
          <a:ext cx="9924431" cy="511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69" tIns="54169" rIns="54169" bIns="54169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kern="1200"/>
            <a:t>Empresas precisarão suportar alguns meses sem faturamento</a:t>
          </a:r>
          <a:endParaRPr lang="en-US" sz="1400" kern="1200"/>
        </a:p>
      </dsp:txBody>
      <dsp:txXfrm>
        <a:off x="591168" y="2559544"/>
        <a:ext cx="9924431" cy="511834"/>
      </dsp:txXfrm>
    </dsp:sp>
    <dsp:sp modelId="{D7786192-3E2C-44BF-8806-D53C467C3147}">
      <dsp:nvSpPr>
        <dsp:cNvPr id="0" name=""/>
        <dsp:cNvSpPr/>
      </dsp:nvSpPr>
      <dsp:spPr>
        <a:xfrm>
          <a:off x="0" y="3199338"/>
          <a:ext cx="10515600" cy="511834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6DA41E-F49A-4B18-A2E4-34F9677630CE}">
      <dsp:nvSpPr>
        <dsp:cNvPr id="0" name=""/>
        <dsp:cNvSpPr/>
      </dsp:nvSpPr>
      <dsp:spPr>
        <a:xfrm>
          <a:off x="154829" y="3314501"/>
          <a:ext cx="281509" cy="281509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B4F0EC-68DD-4A8D-ABFD-A78EEB74F6A4}">
      <dsp:nvSpPr>
        <dsp:cNvPr id="0" name=""/>
        <dsp:cNvSpPr/>
      </dsp:nvSpPr>
      <dsp:spPr>
        <a:xfrm>
          <a:off x="591168" y="3199338"/>
          <a:ext cx="9924431" cy="511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69" tIns="54169" rIns="54169" bIns="54169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kern="1200"/>
            <a:t>R$3.310,88 por domicílio a ser reconectado à internet, considerando mão de obra, materiais de instalação, ONUs, CPEs, obras civis</a:t>
          </a:r>
          <a:endParaRPr lang="en-US" sz="1400" kern="1200"/>
        </a:p>
      </dsp:txBody>
      <dsp:txXfrm>
        <a:off x="591168" y="3199338"/>
        <a:ext cx="9924431" cy="511834"/>
      </dsp:txXfrm>
    </dsp:sp>
    <dsp:sp modelId="{19117334-3A5B-418B-AF20-C61C301BF4DE}">
      <dsp:nvSpPr>
        <dsp:cNvPr id="0" name=""/>
        <dsp:cNvSpPr/>
      </dsp:nvSpPr>
      <dsp:spPr>
        <a:xfrm>
          <a:off x="0" y="3839131"/>
          <a:ext cx="10515600" cy="511834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800D6B-C73B-4AE3-976F-CC6378D687C7}">
      <dsp:nvSpPr>
        <dsp:cNvPr id="0" name=""/>
        <dsp:cNvSpPr/>
      </dsp:nvSpPr>
      <dsp:spPr>
        <a:xfrm>
          <a:off x="154829" y="3954294"/>
          <a:ext cx="281509" cy="281509"/>
        </a:xfrm>
        <a:prstGeom prst="rect">
          <a:avLst/>
        </a:prstGeom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BF7414-4EC3-465B-8F42-5F9D5812C848}">
      <dsp:nvSpPr>
        <dsp:cNvPr id="0" name=""/>
        <dsp:cNvSpPr/>
      </dsp:nvSpPr>
      <dsp:spPr>
        <a:xfrm>
          <a:off x="591168" y="3839131"/>
          <a:ext cx="9924431" cy="511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69" tIns="54169" rIns="54169" bIns="54169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kern="1200"/>
            <a:t>valores necessários para restabelecer as conexões R$2.185.745.760,00</a:t>
          </a:r>
          <a:endParaRPr lang="en-US" sz="1400" kern="1200"/>
        </a:p>
      </dsp:txBody>
      <dsp:txXfrm>
        <a:off x="591168" y="3839131"/>
        <a:ext cx="9924431" cy="511834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EAAF96-0328-924B-8053-416B1665411E}">
      <dsp:nvSpPr>
        <dsp:cNvPr id="0" name=""/>
        <dsp:cNvSpPr/>
      </dsp:nvSpPr>
      <dsp:spPr>
        <a:xfrm>
          <a:off x="0" y="0"/>
          <a:ext cx="10515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E28037-5700-9048-937E-782224BAE2E1}">
      <dsp:nvSpPr>
        <dsp:cNvPr id="0" name=""/>
        <dsp:cNvSpPr/>
      </dsp:nvSpPr>
      <dsp:spPr>
        <a:xfrm>
          <a:off x="0" y="0"/>
          <a:ext cx="10515600" cy="5439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/>
            <a:t>Associação dos Provedores de Serviços e Informações da Internet – </a:t>
          </a:r>
          <a:r>
            <a:rPr lang="pt-BR" sz="2000" b="1" kern="1200"/>
            <a:t>INTERNETSUL</a:t>
          </a:r>
          <a:endParaRPr lang="en-US" sz="2000" kern="1200"/>
        </a:p>
      </dsp:txBody>
      <dsp:txXfrm>
        <a:off x="0" y="0"/>
        <a:ext cx="10515600" cy="543917"/>
      </dsp:txXfrm>
    </dsp:sp>
    <dsp:sp modelId="{FC799A7F-8CBB-0D4F-AE66-81F0CE2FDE6B}">
      <dsp:nvSpPr>
        <dsp:cNvPr id="0" name=""/>
        <dsp:cNvSpPr/>
      </dsp:nvSpPr>
      <dsp:spPr>
        <a:xfrm>
          <a:off x="0" y="543917"/>
          <a:ext cx="10515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FEF00A-3A1B-024A-A8A3-C79AE7DEEDE7}">
      <dsp:nvSpPr>
        <dsp:cNvPr id="0" name=""/>
        <dsp:cNvSpPr/>
      </dsp:nvSpPr>
      <dsp:spPr>
        <a:xfrm>
          <a:off x="0" y="543917"/>
          <a:ext cx="10515600" cy="5439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/>
            <a:t>Associação Brasileira de Provedores de Internet e Telecomunicações – </a:t>
          </a:r>
          <a:r>
            <a:rPr lang="pt-BR" sz="2000" b="1" kern="1200"/>
            <a:t>ABRINT</a:t>
          </a:r>
          <a:endParaRPr lang="en-US" sz="2000" kern="1200"/>
        </a:p>
      </dsp:txBody>
      <dsp:txXfrm>
        <a:off x="0" y="543917"/>
        <a:ext cx="10515600" cy="543917"/>
      </dsp:txXfrm>
    </dsp:sp>
    <dsp:sp modelId="{708FD1B5-B2DA-FD48-8D8F-ECC759443251}">
      <dsp:nvSpPr>
        <dsp:cNvPr id="0" name=""/>
        <dsp:cNvSpPr/>
      </dsp:nvSpPr>
      <dsp:spPr>
        <a:xfrm>
          <a:off x="0" y="1087834"/>
          <a:ext cx="10515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54F45F-0B2E-9A43-9FB8-5492E89359BB}">
      <dsp:nvSpPr>
        <dsp:cNvPr id="0" name=""/>
        <dsp:cNvSpPr/>
      </dsp:nvSpPr>
      <dsp:spPr>
        <a:xfrm>
          <a:off x="0" y="1087834"/>
          <a:ext cx="10515600" cy="5439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/>
            <a:t>Associação Catarinense dos Provedores de Internet – </a:t>
          </a:r>
          <a:r>
            <a:rPr lang="pt-BR" sz="2000" b="1" kern="1200"/>
            <a:t>APRONET</a:t>
          </a:r>
          <a:endParaRPr lang="en-US" sz="2000" kern="1200"/>
        </a:p>
      </dsp:txBody>
      <dsp:txXfrm>
        <a:off x="0" y="1087834"/>
        <a:ext cx="10515600" cy="543917"/>
      </dsp:txXfrm>
    </dsp:sp>
    <dsp:sp modelId="{67DB0429-F8F4-FE41-9C84-D96D6C5A1399}">
      <dsp:nvSpPr>
        <dsp:cNvPr id="0" name=""/>
        <dsp:cNvSpPr/>
      </dsp:nvSpPr>
      <dsp:spPr>
        <a:xfrm>
          <a:off x="0" y="1631751"/>
          <a:ext cx="10515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023292-E9B9-3742-819A-BCBAA2C23B3A}">
      <dsp:nvSpPr>
        <dsp:cNvPr id="0" name=""/>
        <dsp:cNvSpPr/>
      </dsp:nvSpPr>
      <dsp:spPr>
        <a:xfrm>
          <a:off x="0" y="1631751"/>
          <a:ext cx="10515600" cy="5439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/>
            <a:t>Associação Brasileira dos Operadores de Telecomunicações e Provedores de Internet – </a:t>
          </a:r>
          <a:r>
            <a:rPr lang="pt-BR" sz="2000" b="1" kern="1200"/>
            <a:t>ABRAMULTI</a:t>
          </a:r>
          <a:endParaRPr lang="en-US" sz="2000" kern="1200"/>
        </a:p>
      </dsp:txBody>
      <dsp:txXfrm>
        <a:off x="0" y="1631751"/>
        <a:ext cx="10515600" cy="543917"/>
      </dsp:txXfrm>
    </dsp:sp>
    <dsp:sp modelId="{21592731-F00F-1347-AB5A-97FA1BD800C5}">
      <dsp:nvSpPr>
        <dsp:cNvPr id="0" name=""/>
        <dsp:cNvSpPr/>
      </dsp:nvSpPr>
      <dsp:spPr>
        <a:xfrm>
          <a:off x="0" y="2175669"/>
          <a:ext cx="10515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211727-1E44-6C4C-9ED0-798FD22A5417}">
      <dsp:nvSpPr>
        <dsp:cNvPr id="0" name=""/>
        <dsp:cNvSpPr/>
      </dsp:nvSpPr>
      <dsp:spPr>
        <a:xfrm>
          <a:off x="0" y="2175669"/>
          <a:ext cx="10515600" cy="5439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/>
            <a:t>Associação Nacional das Empresas de Soluções de Internet e Telecomunicações – </a:t>
          </a:r>
          <a:r>
            <a:rPr lang="pt-BR" sz="2000" b="1" kern="1200"/>
            <a:t>REDETELESUL</a:t>
          </a:r>
          <a:endParaRPr lang="en-US" sz="2000" kern="1200"/>
        </a:p>
      </dsp:txBody>
      <dsp:txXfrm>
        <a:off x="0" y="2175669"/>
        <a:ext cx="10515600" cy="543917"/>
      </dsp:txXfrm>
    </dsp:sp>
    <dsp:sp modelId="{FCB55F8A-2765-7B40-B6D4-8912344740C0}">
      <dsp:nvSpPr>
        <dsp:cNvPr id="0" name=""/>
        <dsp:cNvSpPr/>
      </dsp:nvSpPr>
      <dsp:spPr>
        <a:xfrm>
          <a:off x="0" y="2719586"/>
          <a:ext cx="10515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C21D95-B0F2-F64A-8FC0-91EE9C0B7FA2}">
      <dsp:nvSpPr>
        <dsp:cNvPr id="0" name=""/>
        <dsp:cNvSpPr/>
      </dsp:nvSpPr>
      <dsp:spPr>
        <a:xfrm>
          <a:off x="0" y="2719586"/>
          <a:ext cx="10515600" cy="5439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/>
            <a:t>Associação </a:t>
          </a:r>
          <a:r>
            <a:rPr lang="pt-BR" sz="2000" b="1" kern="1200"/>
            <a:t>NEO</a:t>
          </a:r>
          <a:endParaRPr lang="en-US" sz="2000" kern="1200"/>
        </a:p>
      </dsp:txBody>
      <dsp:txXfrm>
        <a:off x="0" y="2719586"/>
        <a:ext cx="10515600" cy="543917"/>
      </dsp:txXfrm>
    </dsp:sp>
    <dsp:sp modelId="{E280EABB-EAB0-F148-8A67-534C6268EBF1}">
      <dsp:nvSpPr>
        <dsp:cNvPr id="0" name=""/>
        <dsp:cNvSpPr/>
      </dsp:nvSpPr>
      <dsp:spPr>
        <a:xfrm>
          <a:off x="0" y="3263503"/>
          <a:ext cx="10515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6A94DF-21C8-E541-8B74-E38E66055DF9}">
      <dsp:nvSpPr>
        <dsp:cNvPr id="0" name=""/>
        <dsp:cNvSpPr/>
      </dsp:nvSpPr>
      <dsp:spPr>
        <a:xfrm>
          <a:off x="0" y="3263503"/>
          <a:ext cx="10515600" cy="5439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/>
            <a:t>Associação Brasileira das Prestadores de Serviços de Telecomunicações Competitivas – </a:t>
          </a:r>
          <a:r>
            <a:rPr lang="pt-BR" sz="2000" b="1" kern="1200"/>
            <a:t>TELCOMP</a:t>
          </a:r>
          <a:endParaRPr lang="en-US" sz="2000" kern="1200"/>
        </a:p>
      </dsp:txBody>
      <dsp:txXfrm>
        <a:off x="0" y="3263503"/>
        <a:ext cx="10515600" cy="543917"/>
      </dsp:txXfrm>
    </dsp:sp>
    <dsp:sp modelId="{0237B81F-7890-F847-9F37-91402EA242A8}">
      <dsp:nvSpPr>
        <dsp:cNvPr id="0" name=""/>
        <dsp:cNvSpPr/>
      </dsp:nvSpPr>
      <dsp:spPr>
        <a:xfrm>
          <a:off x="0" y="3807420"/>
          <a:ext cx="10515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0CB842-2910-C94F-A674-F17415B5C2CA}">
      <dsp:nvSpPr>
        <dsp:cNvPr id="0" name=""/>
        <dsp:cNvSpPr/>
      </dsp:nvSpPr>
      <dsp:spPr>
        <a:xfrm>
          <a:off x="0" y="3807420"/>
          <a:ext cx="10515600" cy="5439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/>
            <a:t>Associação Brasileira de Internet - </a:t>
          </a:r>
          <a:r>
            <a:rPr lang="pt-BR" sz="2000" b="1" kern="1200"/>
            <a:t>ABRANET</a:t>
          </a:r>
          <a:endParaRPr lang="en-US" sz="2000" kern="1200"/>
        </a:p>
      </dsp:txBody>
      <dsp:txXfrm>
        <a:off x="0" y="3807420"/>
        <a:ext cx="10515600" cy="54391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A17BA1-43A1-F049-91D6-0A9CE6768BEE}">
      <dsp:nvSpPr>
        <dsp:cNvPr id="0" name=""/>
        <dsp:cNvSpPr/>
      </dsp:nvSpPr>
      <dsp:spPr>
        <a:xfrm>
          <a:off x="0" y="0"/>
          <a:ext cx="10515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02774A-D07F-5344-AEBF-3FBAC3EE9C64}">
      <dsp:nvSpPr>
        <dsp:cNvPr id="0" name=""/>
        <dsp:cNvSpPr/>
      </dsp:nvSpPr>
      <dsp:spPr>
        <a:xfrm>
          <a:off x="0" y="0"/>
          <a:ext cx="10515600" cy="1087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kern="1200"/>
            <a:t>História: 1995 começaram com a internet brasileira com acesso discado. Provedores evoluíram para fibra ótica, com altos investimentos em tecnologia e infraestrutura</a:t>
          </a:r>
          <a:endParaRPr lang="en-US" sz="2200" kern="1200"/>
        </a:p>
      </dsp:txBody>
      <dsp:txXfrm>
        <a:off x="0" y="0"/>
        <a:ext cx="10515600" cy="1087834"/>
      </dsp:txXfrm>
    </dsp:sp>
    <dsp:sp modelId="{63ADFE99-680C-1647-AC3B-988BFFDC763F}">
      <dsp:nvSpPr>
        <dsp:cNvPr id="0" name=""/>
        <dsp:cNvSpPr/>
      </dsp:nvSpPr>
      <dsp:spPr>
        <a:xfrm>
          <a:off x="0" y="1087834"/>
          <a:ext cx="10515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78B9DA-05F6-9D46-BAFA-DC83BBCD0E60}">
      <dsp:nvSpPr>
        <dsp:cNvPr id="0" name=""/>
        <dsp:cNvSpPr/>
      </dsp:nvSpPr>
      <dsp:spPr>
        <a:xfrm>
          <a:off x="0" y="1087834"/>
          <a:ext cx="10515600" cy="1087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kern="1200"/>
            <a:t>93% dos acessos de banda larga em municípios com população inferior a 30 mil habitantes são ofertados pelas PPPs e 83% nos municípios entre 30 e 100 mil habitantes</a:t>
          </a:r>
          <a:endParaRPr lang="en-US" sz="2200" kern="1200"/>
        </a:p>
      </dsp:txBody>
      <dsp:txXfrm>
        <a:off x="0" y="1087834"/>
        <a:ext cx="10515600" cy="1087834"/>
      </dsp:txXfrm>
    </dsp:sp>
    <dsp:sp modelId="{C3D16A69-CBFD-8D4A-AD70-44DC9833C689}">
      <dsp:nvSpPr>
        <dsp:cNvPr id="0" name=""/>
        <dsp:cNvSpPr/>
      </dsp:nvSpPr>
      <dsp:spPr>
        <a:xfrm>
          <a:off x="0" y="2175669"/>
          <a:ext cx="10515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DCD4CB-BF40-6746-9E1F-33B34AB058AE}">
      <dsp:nvSpPr>
        <dsp:cNvPr id="0" name=""/>
        <dsp:cNvSpPr/>
      </dsp:nvSpPr>
      <dsp:spPr>
        <a:xfrm>
          <a:off x="0" y="2175669"/>
          <a:ext cx="10515600" cy="1087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kern="1200"/>
            <a:t>No aspecto financeiro, nem sempre esses investimentos foram realizados com linhas que atendiam minimamente as necessidades do setor no que se refere a prazos e taxas</a:t>
          </a:r>
          <a:endParaRPr lang="en-US" sz="2200" kern="1200"/>
        </a:p>
      </dsp:txBody>
      <dsp:txXfrm>
        <a:off x="0" y="2175669"/>
        <a:ext cx="10515600" cy="1087834"/>
      </dsp:txXfrm>
    </dsp:sp>
    <dsp:sp modelId="{4A48C9CD-AE94-6342-A0BE-0F1AF844F87C}">
      <dsp:nvSpPr>
        <dsp:cNvPr id="0" name=""/>
        <dsp:cNvSpPr/>
      </dsp:nvSpPr>
      <dsp:spPr>
        <a:xfrm>
          <a:off x="0" y="3263503"/>
          <a:ext cx="10515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CDD610-B1FA-4446-B5BC-3978B329A1D1}">
      <dsp:nvSpPr>
        <dsp:cNvPr id="0" name=""/>
        <dsp:cNvSpPr/>
      </dsp:nvSpPr>
      <dsp:spPr>
        <a:xfrm>
          <a:off x="0" y="3263503"/>
          <a:ext cx="10515600" cy="1087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kern="1200"/>
            <a:t>Provaram que é possível e que de fato a oportunidade de existia</a:t>
          </a:r>
          <a:endParaRPr lang="en-US" sz="2200" kern="1200"/>
        </a:p>
      </dsp:txBody>
      <dsp:txXfrm>
        <a:off x="0" y="3263503"/>
        <a:ext cx="10515600" cy="108783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9C87FE-5D20-3E40-9F33-E6B602671192}">
      <dsp:nvSpPr>
        <dsp:cNvPr id="0" name=""/>
        <dsp:cNvSpPr/>
      </dsp:nvSpPr>
      <dsp:spPr>
        <a:xfrm>
          <a:off x="0" y="0"/>
          <a:ext cx="624526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AF029C-1B05-274D-8B7E-AE67B8798B4B}">
      <dsp:nvSpPr>
        <dsp:cNvPr id="0" name=""/>
        <dsp:cNvSpPr/>
      </dsp:nvSpPr>
      <dsp:spPr>
        <a:xfrm>
          <a:off x="0" y="0"/>
          <a:ext cx="6245265" cy="13973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800" kern="1200"/>
            <a:t>Importância crescente da conectividade significativa no Brasil e a urgência de preencher os </a:t>
          </a:r>
          <a:r>
            <a:rPr lang="pt-BR" sz="2800" b="1" kern="1200"/>
            <a:t>gaps de infraestrutura</a:t>
          </a:r>
          <a:r>
            <a:rPr lang="pt-BR" sz="2800" kern="1200"/>
            <a:t>.</a:t>
          </a:r>
          <a:endParaRPr lang="en-US" sz="2800" kern="1200"/>
        </a:p>
      </dsp:txBody>
      <dsp:txXfrm>
        <a:off x="0" y="0"/>
        <a:ext cx="6245265" cy="1397336"/>
      </dsp:txXfrm>
    </dsp:sp>
    <dsp:sp modelId="{DBF94A47-F39D-F34C-9039-AC6C3E24C5F6}">
      <dsp:nvSpPr>
        <dsp:cNvPr id="0" name=""/>
        <dsp:cNvSpPr/>
      </dsp:nvSpPr>
      <dsp:spPr>
        <a:xfrm>
          <a:off x="0" y="1397336"/>
          <a:ext cx="624526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192CC9-165F-E247-BDB4-4EB65526F9AD}">
      <dsp:nvSpPr>
        <dsp:cNvPr id="0" name=""/>
        <dsp:cNvSpPr/>
      </dsp:nvSpPr>
      <dsp:spPr>
        <a:xfrm>
          <a:off x="0" y="1397336"/>
          <a:ext cx="6245265" cy="13973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800" kern="1200"/>
            <a:t>Falta de </a:t>
          </a:r>
          <a:r>
            <a:rPr lang="pt-BR" sz="2800" b="1" kern="1200"/>
            <a:t>redes de acesso e transporte </a:t>
          </a:r>
          <a:r>
            <a:rPr lang="pt-BR" sz="2800" kern="1200"/>
            <a:t>em pequenas cidades e áreas rurais.</a:t>
          </a:r>
          <a:r>
            <a:rPr lang="en-US" sz="2800" kern="1200"/>
            <a:t> </a:t>
          </a:r>
        </a:p>
      </dsp:txBody>
      <dsp:txXfrm>
        <a:off x="0" y="1397336"/>
        <a:ext cx="6245265" cy="1397336"/>
      </dsp:txXfrm>
    </dsp:sp>
    <dsp:sp modelId="{DD4735A4-97E9-7A40-9138-2A095394775C}">
      <dsp:nvSpPr>
        <dsp:cNvPr id="0" name=""/>
        <dsp:cNvSpPr/>
      </dsp:nvSpPr>
      <dsp:spPr>
        <a:xfrm>
          <a:off x="0" y="2794673"/>
          <a:ext cx="624526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AD9711-0EB4-2C4A-A06F-A6757C509969}">
      <dsp:nvSpPr>
        <dsp:cNvPr id="0" name=""/>
        <dsp:cNvSpPr/>
      </dsp:nvSpPr>
      <dsp:spPr>
        <a:xfrm>
          <a:off x="0" y="2794673"/>
          <a:ext cx="6245265" cy="13973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800" b="1" kern="1200"/>
            <a:t>Essenciais para a inclusão digital</a:t>
          </a:r>
          <a:r>
            <a:rPr lang="pt-BR" sz="2800" kern="1200"/>
            <a:t>, atuando onde grandes operadoras não chegam</a:t>
          </a:r>
          <a:r>
            <a:rPr lang="en-US" sz="2800" kern="1200"/>
            <a:t>. </a:t>
          </a:r>
        </a:p>
      </dsp:txBody>
      <dsp:txXfrm>
        <a:off x="0" y="2794673"/>
        <a:ext cx="6245265" cy="1397336"/>
      </dsp:txXfrm>
    </dsp:sp>
    <dsp:sp modelId="{51E64167-8690-CF48-9BAA-C2D0878EB973}">
      <dsp:nvSpPr>
        <dsp:cNvPr id="0" name=""/>
        <dsp:cNvSpPr/>
      </dsp:nvSpPr>
      <dsp:spPr>
        <a:xfrm>
          <a:off x="0" y="4192010"/>
          <a:ext cx="624526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09ED28-A3A5-7947-98C4-04A814B1401A}">
      <dsp:nvSpPr>
        <dsp:cNvPr id="0" name=""/>
        <dsp:cNvSpPr/>
      </dsp:nvSpPr>
      <dsp:spPr>
        <a:xfrm>
          <a:off x="0" y="4192010"/>
          <a:ext cx="6245265" cy="13973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800" kern="1200"/>
            <a:t>Impacto positivo na democratização da conectividade em </a:t>
          </a:r>
          <a:r>
            <a:rPr lang="pt-BR" sz="2800" b="1" kern="1200"/>
            <a:t>áreas rurais e periferias</a:t>
          </a:r>
          <a:r>
            <a:rPr lang="pt-BR" sz="2800" kern="1200"/>
            <a:t>.</a:t>
          </a:r>
          <a:endParaRPr lang="en-US" sz="2800" kern="1200"/>
        </a:p>
      </dsp:txBody>
      <dsp:txXfrm>
        <a:off x="0" y="4192010"/>
        <a:ext cx="6245265" cy="139733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27073B-509A-4290-B533-9F9DE573DC8F}">
      <dsp:nvSpPr>
        <dsp:cNvPr id="0" name=""/>
        <dsp:cNvSpPr/>
      </dsp:nvSpPr>
      <dsp:spPr>
        <a:xfrm>
          <a:off x="0" y="531"/>
          <a:ext cx="10515600" cy="124293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76D14F-7E4A-4637-AA89-A4D70989F999}">
      <dsp:nvSpPr>
        <dsp:cNvPr id="0" name=""/>
        <dsp:cNvSpPr/>
      </dsp:nvSpPr>
      <dsp:spPr>
        <a:xfrm>
          <a:off x="375988" y="280191"/>
          <a:ext cx="683614" cy="68361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2ECABC-4270-4519-903C-DE7164EBF1EB}">
      <dsp:nvSpPr>
        <dsp:cNvPr id="0" name=""/>
        <dsp:cNvSpPr/>
      </dsp:nvSpPr>
      <dsp:spPr>
        <a:xfrm>
          <a:off x="1435590" y="531"/>
          <a:ext cx="9080009" cy="12429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544" tIns="131544" rIns="131544" bIns="131544" numCol="1" spcCol="1270" anchor="ctr" anchorCtr="0">
          <a:noAutofit/>
        </a:bodyPr>
        <a:lstStyle/>
        <a:p>
          <a:pPr marL="0" lvl="0" indent="0" algn="l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100" b="1" kern="1200"/>
            <a:t>Frente 1</a:t>
          </a:r>
          <a:r>
            <a:rPr lang="pt-BR" sz="2100" kern="1200"/>
            <a:t> - </a:t>
          </a:r>
          <a:r>
            <a:rPr lang="pt-BR" sz="2100" b="1" kern="1200"/>
            <a:t>Comunicação Condições atuais </a:t>
          </a:r>
          <a:r>
            <a:rPr lang="pt-BR" sz="2100" kern="1200"/>
            <a:t>– Realizar o mapeamento de todas as condições de crédito existentes e promover a divulgação para os </a:t>
          </a:r>
          <a:r>
            <a:rPr lang="pt-BR" sz="2100" kern="1200" err="1"/>
            <a:t>ISPs</a:t>
          </a:r>
          <a:r>
            <a:rPr lang="pt-BR" sz="2100" kern="1200"/>
            <a:t> e fornecedores. (cartilha em curso / sistema vivo).</a:t>
          </a:r>
          <a:endParaRPr lang="en-US" sz="2100" kern="1200"/>
        </a:p>
      </dsp:txBody>
      <dsp:txXfrm>
        <a:off x="1435590" y="531"/>
        <a:ext cx="9080009" cy="1242935"/>
      </dsp:txXfrm>
    </dsp:sp>
    <dsp:sp modelId="{46BC2304-BED0-41FC-A063-4F1B66857AAF}">
      <dsp:nvSpPr>
        <dsp:cNvPr id="0" name=""/>
        <dsp:cNvSpPr/>
      </dsp:nvSpPr>
      <dsp:spPr>
        <a:xfrm>
          <a:off x="0" y="1554201"/>
          <a:ext cx="10515600" cy="124293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9F7C44-127B-45A5-962B-8FE56C53EBFF}">
      <dsp:nvSpPr>
        <dsp:cNvPr id="0" name=""/>
        <dsp:cNvSpPr/>
      </dsp:nvSpPr>
      <dsp:spPr>
        <a:xfrm>
          <a:off x="375988" y="1833861"/>
          <a:ext cx="683614" cy="68361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0B352D-B4FA-4A72-B728-3E45B42220AA}">
      <dsp:nvSpPr>
        <dsp:cNvPr id="0" name=""/>
        <dsp:cNvSpPr/>
      </dsp:nvSpPr>
      <dsp:spPr>
        <a:xfrm>
          <a:off x="1435590" y="1554201"/>
          <a:ext cx="9080009" cy="12429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544" tIns="131544" rIns="131544" bIns="131544" numCol="1" spcCol="1270" anchor="ctr" anchorCtr="0">
          <a:noAutofit/>
        </a:bodyPr>
        <a:lstStyle/>
        <a:p>
          <a:pPr marL="0" lvl="0" indent="0" algn="l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100" b="1" kern="1200"/>
            <a:t>Frente 2 - Levantamento de demanda </a:t>
          </a:r>
          <a:r>
            <a:rPr lang="pt-BR" sz="2100" kern="1200"/>
            <a:t>- Mapear de forma detalhada as necessidades de crédito dos </a:t>
          </a:r>
          <a:r>
            <a:rPr lang="pt-BR" sz="2100" kern="1200" err="1"/>
            <a:t>ISPs</a:t>
          </a:r>
          <a:r>
            <a:rPr lang="pt-BR" sz="2100" kern="1200"/>
            <a:t>. 1ª pesquisa realizada.</a:t>
          </a:r>
          <a:endParaRPr lang="en-US" sz="2100" kern="1200"/>
        </a:p>
      </dsp:txBody>
      <dsp:txXfrm>
        <a:off x="1435590" y="1554201"/>
        <a:ext cx="9080009" cy="1242935"/>
      </dsp:txXfrm>
    </dsp:sp>
    <dsp:sp modelId="{5DFD9C2A-E0F0-4754-BE20-D97D11FDC50D}">
      <dsp:nvSpPr>
        <dsp:cNvPr id="0" name=""/>
        <dsp:cNvSpPr/>
      </dsp:nvSpPr>
      <dsp:spPr>
        <a:xfrm>
          <a:off x="0" y="3107870"/>
          <a:ext cx="10515600" cy="124293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912D7B-A47B-4DC5-990A-E40AD04DEF05}">
      <dsp:nvSpPr>
        <dsp:cNvPr id="0" name=""/>
        <dsp:cNvSpPr/>
      </dsp:nvSpPr>
      <dsp:spPr>
        <a:xfrm>
          <a:off x="375988" y="3387531"/>
          <a:ext cx="683614" cy="68361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6F3C42-AC79-48EC-A9A8-1963769BA721}">
      <dsp:nvSpPr>
        <dsp:cNvPr id="0" name=""/>
        <dsp:cNvSpPr/>
      </dsp:nvSpPr>
      <dsp:spPr>
        <a:xfrm>
          <a:off x="1435590" y="3107870"/>
          <a:ext cx="9080009" cy="12429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544" tIns="131544" rIns="131544" bIns="131544" numCol="1" spcCol="1270" anchor="ctr" anchorCtr="0">
          <a:noAutofit/>
        </a:bodyPr>
        <a:lstStyle/>
        <a:p>
          <a:pPr marL="0" lvl="0" indent="0" algn="l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100" b="1" kern="1200"/>
            <a:t>Frente 3 - Engajamento com bancos e associações do setor bancário </a:t>
          </a:r>
          <a:r>
            <a:rPr lang="pt-BR" sz="2100" kern="1200"/>
            <a:t>– Ampliar relacionamento com as instituições financeiras, para apresentação do levantamento das necessidades de crédito mapeadas junto aos </a:t>
          </a:r>
          <a:r>
            <a:rPr lang="pt-BR" sz="2100" kern="1200" err="1"/>
            <a:t>ISPs</a:t>
          </a:r>
          <a:r>
            <a:rPr lang="en-US" sz="2100" kern="1200"/>
            <a:t> </a:t>
          </a:r>
        </a:p>
      </dsp:txBody>
      <dsp:txXfrm>
        <a:off x="1435590" y="3107870"/>
        <a:ext cx="9080009" cy="124293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288930-FC21-4024-AF23-D810D8AFA9F5}">
      <dsp:nvSpPr>
        <dsp:cNvPr id="0" name=""/>
        <dsp:cNvSpPr/>
      </dsp:nvSpPr>
      <dsp:spPr>
        <a:xfrm>
          <a:off x="0" y="2794"/>
          <a:ext cx="10515600" cy="127307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3E2CBB-C8CB-41E5-8EA4-5C6788FAAC74}">
      <dsp:nvSpPr>
        <dsp:cNvPr id="0" name=""/>
        <dsp:cNvSpPr/>
      </dsp:nvSpPr>
      <dsp:spPr>
        <a:xfrm>
          <a:off x="385104" y="289236"/>
          <a:ext cx="700874" cy="70019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B6A76B-5491-42A7-BACC-CE57045CCDEC}">
      <dsp:nvSpPr>
        <dsp:cNvPr id="0" name=""/>
        <dsp:cNvSpPr/>
      </dsp:nvSpPr>
      <dsp:spPr>
        <a:xfrm>
          <a:off x="1471083" y="2794"/>
          <a:ext cx="8868857" cy="12743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4865" tIns="134865" rIns="134865" bIns="134865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/>
            <a:t>Apresentar ao setor bancário e ao setor de telecomunicações o Programa Acessa Crédito Telecom e a </a:t>
          </a:r>
          <a:r>
            <a:rPr lang="pt-BR" sz="2000" b="1" kern="1200"/>
            <a:t>oportunidade de captação de recursos reembolsáveis do FUST </a:t>
          </a:r>
          <a:r>
            <a:rPr lang="pt-BR" sz="2000" kern="1200"/>
            <a:t>e acelerar os investimentos em expansão da conectividade digital em </a:t>
          </a:r>
          <a:r>
            <a:rPr lang="pt-BR" sz="2000" b="1" kern="1200"/>
            <a:t>pequenas cidades e regiões rurais</a:t>
          </a:r>
          <a:r>
            <a:rPr lang="pt-BR" sz="2000" kern="1200"/>
            <a:t>;</a:t>
          </a:r>
          <a:endParaRPr lang="en-US" sz="2000" kern="1200"/>
        </a:p>
      </dsp:txBody>
      <dsp:txXfrm>
        <a:off x="1471083" y="2794"/>
        <a:ext cx="8868857" cy="1274317"/>
      </dsp:txXfrm>
    </dsp:sp>
    <dsp:sp modelId="{0E24010A-3FA5-48E7-8AD6-D3BD38F3B000}">
      <dsp:nvSpPr>
        <dsp:cNvPr id="0" name=""/>
        <dsp:cNvSpPr/>
      </dsp:nvSpPr>
      <dsp:spPr>
        <a:xfrm>
          <a:off x="0" y="1538510"/>
          <a:ext cx="10515600" cy="127307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E1C768C-2BFF-4B7B-A518-8C44582FF223}">
      <dsp:nvSpPr>
        <dsp:cNvPr id="0" name=""/>
        <dsp:cNvSpPr/>
      </dsp:nvSpPr>
      <dsp:spPr>
        <a:xfrm>
          <a:off x="385104" y="1824951"/>
          <a:ext cx="700874" cy="70019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102C9D-45D2-4189-9B86-FBFD68DA0C85}">
      <dsp:nvSpPr>
        <dsp:cNvPr id="0" name=""/>
        <dsp:cNvSpPr/>
      </dsp:nvSpPr>
      <dsp:spPr>
        <a:xfrm>
          <a:off x="1471083" y="1538510"/>
          <a:ext cx="8868857" cy="12743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4865" tIns="134865" rIns="134865" bIns="134865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b="1" kern="1200"/>
            <a:t>Apresentar ao setor bancário os provedores e o ecossistema</a:t>
          </a:r>
          <a:r>
            <a:rPr lang="pt-BR" sz="2000" kern="1200"/>
            <a:t>: a indústria de integradores, distribuidores, e provedores de solução, suas </a:t>
          </a:r>
          <a:r>
            <a:rPr lang="pt-BR" sz="2000" b="1" kern="1200"/>
            <a:t>demandas de investimentos e limitações atuais </a:t>
          </a:r>
          <a:r>
            <a:rPr lang="pt-BR" sz="2000" kern="1200"/>
            <a:t>para obtenção de financiamento bancário;</a:t>
          </a:r>
          <a:endParaRPr lang="en-US" sz="2000" kern="1200"/>
        </a:p>
      </dsp:txBody>
      <dsp:txXfrm>
        <a:off x="1471083" y="1538510"/>
        <a:ext cx="8868857" cy="1274317"/>
      </dsp:txXfrm>
    </dsp:sp>
    <dsp:sp modelId="{BA4C0EE0-493D-4392-BF58-EA2A34A6B942}">
      <dsp:nvSpPr>
        <dsp:cNvPr id="0" name=""/>
        <dsp:cNvSpPr/>
      </dsp:nvSpPr>
      <dsp:spPr>
        <a:xfrm>
          <a:off x="0" y="3074226"/>
          <a:ext cx="10515600" cy="127307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AD10ED-4810-47F3-A3B0-5D41DFEC026A}">
      <dsp:nvSpPr>
        <dsp:cNvPr id="0" name=""/>
        <dsp:cNvSpPr/>
      </dsp:nvSpPr>
      <dsp:spPr>
        <a:xfrm>
          <a:off x="385104" y="3360667"/>
          <a:ext cx="700874" cy="70019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BE20DE-E310-4C43-8FE4-55FB58FA2EA7}">
      <dsp:nvSpPr>
        <dsp:cNvPr id="0" name=""/>
        <dsp:cNvSpPr/>
      </dsp:nvSpPr>
      <dsp:spPr>
        <a:xfrm>
          <a:off x="1471083" y="3074226"/>
          <a:ext cx="8868857" cy="12743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4865" tIns="134865" rIns="134865" bIns="134865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b="1" kern="1200"/>
            <a:t>Engajar tomadores de decisão e técnicos do setor bancário</a:t>
          </a:r>
          <a:r>
            <a:rPr lang="pt-BR" sz="2000" kern="1200"/>
            <a:t> </a:t>
          </a:r>
          <a:r>
            <a:rPr lang="pt-BR" sz="2000" b="1" kern="1200"/>
            <a:t>na discussão de incentivos públicos</a:t>
          </a:r>
          <a:r>
            <a:rPr lang="pt-BR" sz="2000" kern="1200"/>
            <a:t> para promoção do acesso a financiamento para expansão da conectividade significativa à toda a população brasileira.</a:t>
          </a:r>
          <a:endParaRPr lang="en-US" sz="2000" kern="1200"/>
        </a:p>
      </dsp:txBody>
      <dsp:txXfrm>
        <a:off x="1471083" y="3074226"/>
        <a:ext cx="8868857" cy="127431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88B354-D4BB-8D41-B221-D30D5581CDA6}">
      <dsp:nvSpPr>
        <dsp:cNvPr id="0" name=""/>
        <dsp:cNvSpPr/>
      </dsp:nvSpPr>
      <dsp:spPr>
        <a:xfrm>
          <a:off x="4538316" y="1231814"/>
          <a:ext cx="3552184" cy="5635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4012"/>
              </a:lnTo>
              <a:lnTo>
                <a:pt x="3552184" y="384012"/>
              </a:lnTo>
              <a:lnTo>
                <a:pt x="3552184" y="56350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F2F57C-16DB-B14B-98DA-0ABA0FC3CD4E}">
      <dsp:nvSpPr>
        <dsp:cNvPr id="0" name=""/>
        <dsp:cNvSpPr/>
      </dsp:nvSpPr>
      <dsp:spPr>
        <a:xfrm>
          <a:off x="4538316" y="1231814"/>
          <a:ext cx="1184061" cy="5635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4012"/>
              </a:lnTo>
              <a:lnTo>
                <a:pt x="1184061" y="384012"/>
              </a:lnTo>
              <a:lnTo>
                <a:pt x="1184061" y="56350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15532A-3BE5-1A4C-9BF8-6870BD4F108D}">
      <dsp:nvSpPr>
        <dsp:cNvPr id="0" name=""/>
        <dsp:cNvSpPr/>
      </dsp:nvSpPr>
      <dsp:spPr>
        <a:xfrm>
          <a:off x="3354254" y="1231814"/>
          <a:ext cx="1184061" cy="563505"/>
        </a:xfrm>
        <a:custGeom>
          <a:avLst/>
          <a:gdLst/>
          <a:ahLst/>
          <a:cxnLst/>
          <a:rect l="0" t="0" r="0" b="0"/>
          <a:pathLst>
            <a:path>
              <a:moveTo>
                <a:pt x="1184061" y="0"/>
              </a:moveTo>
              <a:lnTo>
                <a:pt x="1184061" y="384012"/>
              </a:lnTo>
              <a:lnTo>
                <a:pt x="0" y="384012"/>
              </a:lnTo>
              <a:lnTo>
                <a:pt x="0" y="56350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81BB48-912C-1E47-ABAD-EB0160F6E679}">
      <dsp:nvSpPr>
        <dsp:cNvPr id="0" name=""/>
        <dsp:cNvSpPr/>
      </dsp:nvSpPr>
      <dsp:spPr>
        <a:xfrm>
          <a:off x="986131" y="1231814"/>
          <a:ext cx="3552184" cy="563505"/>
        </a:xfrm>
        <a:custGeom>
          <a:avLst/>
          <a:gdLst/>
          <a:ahLst/>
          <a:cxnLst/>
          <a:rect l="0" t="0" r="0" b="0"/>
          <a:pathLst>
            <a:path>
              <a:moveTo>
                <a:pt x="3552184" y="0"/>
              </a:moveTo>
              <a:lnTo>
                <a:pt x="3552184" y="384012"/>
              </a:lnTo>
              <a:lnTo>
                <a:pt x="0" y="384012"/>
              </a:lnTo>
              <a:lnTo>
                <a:pt x="0" y="56350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0770E7-40AB-D24B-B51A-C1D5B07A92B3}">
      <dsp:nvSpPr>
        <dsp:cNvPr id="0" name=""/>
        <dsp:cNvSpPr/>
      </dsp:nvSpPr>
      <dsp:spPr>
        <a:xfrm>
          <a:off x="3569538" y="1466"/>
          <a:ext cx="1937555" cy="12303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30FB7B-4D63-314F-B7B0-1172E5604C76}">
      <dsp:nvSpPr>
        <dsp:cNvPr id="0" name=""/>
        <dsp:cNvSpPr/>
      </dsp:nvSpPr>
      <dsp:spPr>
        <a:xfrm>
          <a:off x="3784822" y="205986"/>
          <a:ext cx="1937555" cy="12303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700" kern="1200"/>
            <a:t>não irão buscar novos empréstimos pelos seguintes motivos:</a:t>
          </a:r>
          <a:endParaRPr lang="en-US" sz="1700" kern="1200"/>
        </a:p>
      </dsp:txBody>
      <dsp:txXfrm>
        <a:off x="3820858" y="242022"/>
        <a:ext cx="1865483" cy="1158275"/>
      </dsp:txXfrm>
    </dsp:sp>
    <dsp:sp modelId="{3C523EFA-EB8E-7346-B0C5-143E7C276373}">
      <dsp:nvSpPr>
        <dsp:cNvPr id="0" name=""/>
        <dsp:cNvSpPr/>
      </dsp:nvSpPr>
      <dsp:spPr>
        <a:xfrm>
          <a:off x="17354" y="1795319"/>
          <a:ext cx="1937555" cy="12303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B40541-FD8B-C946-94ED-C6A6AB97FE20}">
      <dsp:nvSpPr>
        <dsp:cNvPr id="0" name=""/>
        <dsp:cNvSpPr/>
      </dsp:nvSpPr>
      <dsp:spPr>
        <a:xfrm>
          <a:off x="232638" y="1999839"/>
          <a:ext cx="1937555" cy="12303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700" kern="1200"/>
            <a:t>Juros altos</a:t>
          </a:r>
          <a:endParaRPr lang="en-US" sz="1700" kern="1200"/>
        </a:p>
      </dsp:txBody>
      <dsp:txXfrm>
        <a:off x="268674" y="2035875"/>
        <a:ext cx="1865483" cy="1158275"/>
      </dsp:txXfrm>
    </dsp:sp>
    <dsp:sp modelId="{FADA7B6A-5BCA-3B44-B589-3029006450CB}">
      <dsp:nvSpPr>
        <dsp:cNvPr id="0" name=""/>
        <dsp:cNvSpPr/>
      </dsp:nvSpPr>
      <dsp:spPr>
        <a:xfrm>
          <a:off x="2385477" y="1795319"/>
          <a:ext cx="1937555" cy="12303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F59050-6163-3F48-8263-2CB617227C4A}">
      <dsp:nvSpPr>
        <dsp:cNvPr id="0" name=""/>
        <dsp:cNvSpPr/>
      </dsp:nvSpPr>
      <dsp:spPr>
        <a:xfrm>
          <a:off x="2600761" y="1999839"/>
          <a:ext cx="1937555" cy="12303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700" kern="1200"/>
            <a:t>Aguardando pagamento dos atuais empréstimos</a:t>
          </a:r>
          <a:endParaRPr lang="en-US" sz="1700" kern="1200"/>
        </a:p>
      </dsp:txBody>
      <dsp:txXfrm>
        <a:off x="2636797" y="2035875"/>
        <a:ext cx="1865483" cy="1158275"/>
      </dsp:txXfrm>
    </dsp:sp>
    <dsp:sp modelId="{B0601CEA-9C43-B742-BB48-64895EB030E1}">
      <dsp:nvSpPr>
        <dsp:cNvPr id="0" name=""/>
        <dsp:cNvSpPr/>
      </dsp:nvSpPr>
      <dsp:spPr>
        <a:xfrm>
          <a:off x="4753600" y="1795319"/>
          <a:ext cx="1937555" cy="12303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74073C-27B3-1147-8F64-8B5D76888D0D}">
      <dsp:nvSpPr>
        <dsp:cNvPr id="0" name=""/>
        <dsp:cNvSpPr/>
      </dsp:nvSpPr>
      <dsp:spPr>
        <a:xfrm>
          <a:off x="4968884" y="1999839"/>
          <a:ext cx="1937555" cy="12303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700" kern="1200"/>
            <a:t>Saúde financeira da empresa</a:t>
          </a:r>
          <a:endParaRPr lang="en-US" sz="1700" kern="1200"/>
        </a:p>
      </dsp:txBody>
      <dsp:txXfrm>
        <a:off x="5004920" y="2035875"/>
        <a:ext cx="1865483" cy="1158275"/>
      </dsp:txXfrm>
    </dsp:sp>
    <dsp:sp modelId="{ACEFB9F6-C326-8747-B27E-E65DFDF619D2}">
      <dsp:nvSpPr>
        <dsp:cNvPr id="0" name=""/>
        <dsp:cNvSpPr/>
      </dsp:nvSpPr>
      <dsp:spPr>
        <a:xfrm>
          <a:off x="7121723" y="1795319"/>
          <a:ext cx="1937555" cy="12303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DC4DB6-0B59-FB43-A1AB-2721F44A68D9}">
      <dsp:nvSpPr>
        <dsp:cNvPr id="0" name=""/>
        <dsp:cNvSpPr/>
      </dsp:nvSpPr>
      <dsp:spPr>
        <a:xfrm>
          <a:off x="7337007" y="1999839"/>
          <a:ext cx="1937555" cy="12303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700" kern="1200"/>
            <a:t>Falta de desejo de alavancar crescimento</a:t>
          </a:r>
          <a:endParaRPr lang="en-US" sz="1700" kern="1200"/>
        </a:p>
      </dsp:txBody>
      <dsp:txXfrm>
        <a:off x="7373043" y="2035875"/>
        <a:ext cx="1865483" cy="115827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5759EB-FE0A-48FA-8657-C91E9AD9D7AE}">
      <dsp:nvSpPr>
        <dsp:cNvPr id="0" name=""/>
        <dsp:cNvSpPr/>
      </dsp:nvSpPr>
      <dsp:spPr>
        <a:xfrm>
          <a:off x="0" y="4366"/>
          <a:ext cx="6245265" cy="93010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D53C9B8-C677-412C-BA69-954AA8F61352}">
      <dsp:nvSpPr>
        <dsp:cNvPr id="0" name=""/>
        <dsp:cNvSpPr/>
      </dsp:nvSpPr>
      <dsp:spPr>
        <a:xfrm>
          <a:off x="281355" y="213639"/>
          <a:ext cx="511556" cy="51155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A8C4B7-1641-49AA-BA33-486DF7FF1943}">
      <dsp:nvSpPr>
        <dsp:cNvPr id="0" name=""/>
        <dsp:cNvSpPr/>
      </dsp:nvSpPr>
      <dsp:spPr>
        <a:xfrm>
          <a:off x="1074268" y="4366"/>
          <a:ext cx="5170996" cy="9301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436" tIns="98436" rIns="98436" bIns="98436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kern="1200"/>
            <a:t>Atender a demanda crescente por conectividade de alta velocidade pela digitalização e serviços remotos</a:t>
          </a:r>
          <a:endParaRPr lang="en-US" sz="1800" kern="1200"/>
        </a:p>
      </dsp:txBody>
      <dsp:txXfrm>
        <a:off x="1074268" y="4366"/>
        <a:ext cx="5170996" cy="930102"/>
      </dsp:txXfrm>
    </dsp:sp>
    <dsp:sp modelId="{673EF8F8-8024-42AC-B88E-9C4763A35510}">
      <dsp:nvSpPr>
        <dsp:cNvPr id="0" name=""/>
        <dsp:cNvSpPr/>
      </dsp:nvSpPr>
      <dsp:spPr>
        <a:xfrm>
          <a:off x="0" y="1166994"/>
          <a:ext cx="6245265" cy="93010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7EC365-8194-4B2F-A70E-599E6B11F163}">
      <dsp:nvSpPr>
        <dsp:cNvPr id="0" name=""/>
        <dsp:cNvSpPr/>
      </dsp:nvSpPr>
      <dsp:spPr>
        <a:xfrm>
          <a:off x="281355" y="1376267"/>
          <a:ext cx="511556" cy="51155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248971-D14B-4D6D-B494-4FCBE174A997}">
      <dsp:nvSpPr>
        <dsp:cNvPr id="0" name=""/>
        <dsp:cNvSpPr/>
      </dsp:nvSpPr>
      <dsp:spPr>
        <a:xfrm>
          <a:off x="1074268" y="1166994"/>
          <a:ext cx="5170996" cy="9301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436" tIns="98436" rIns="98436" bIns="98436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kern="1200"/>
            <a:t>Necessidade de financiamento para expansão em regiões desassistidas, mais distantes e menos densas</a:t>
          </a:r>
          <a:endParaRPr lang="en-US" sz="1800" kern="1200"/>
        </a:p>
      </dsp:txBody>
      <dsp:txXfrm>
        <a:off x="1074268" y="1166994"/>
        <a:ext cx="5170996" cy="930102"/>
      </dsp:txXfrm>
    </dsp:sp>
    <dsp:sp modelId="{31D61CC2-E425-44A6-8ED6-40BA2145DA02}">
      <dsp:nvSpPr>
        <dsp:cNvPr id="0" name=""/>
        <dsp:cNvSpPr/>
      </dsp:nvSpPr>
      <dsp:spPr>
        <a:xfrm>
          <a:off x="0" y="2329622"/>
          <a:ext cx="6245265" cy="93010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CA0C2E-7296-4819-B054-78420BF98586}">
      <dsp:nvSpPr>
        <dsp:cNvPr id="0" name=""/>
        <dsp:cNvSpPr/>
      </dsp:nvSpPr>
      <dsp:spPr>
        <a:xfrm>
          <a:off x="281355" y="2538895"/>
          <a:ext cx="511556" cy="51155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97E2A3-6F27-4F32-98A0-242DCB06B9FA}">
      <dsp:nvSpPr>
        <dsp:cNvPr id="0" name=""/>
        <dsp:cNvSpPr/>
      </dsp:nvSpPr>
      <dsp:spPr>
        <a:xfrm>
          <a:off x="1074268" y="2329622"/>
          <a:ext cx="5170996" cy="9301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436" tIns="98436" rIns="98436" bIns="98436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kern="1200"/>
            <a:t>Acesso limitado a linhas de crédito adequadas, com prazos, taxas e garantias adequadas</a:t>
          </a:r>
          <a:endParaRPr lang="en-US" sz="1800" kern="1200"/>
        </a:p>
      </dsp:txBody>
      <dsp:txXfrm>
        <a:off x="1074268" y="2329622"/>
        <a:ext cx="5170996" cy="930102"/>
      </dsp:txXfrm>
    </dsp:sp>
    <dsp:sp modelId="{DAB39707-A7BE-44F5-8847-1499A2176792}">
      <dsp:nvSpPr>
        <dsp:cNvPr id="0" name=""/>
        <dsp:cNvSpPr/>
      </dsp:nvSpPr>
      <dsp:spPr>
        <a:xfrm>
          <a:off x="0" y="3492250"/>
          <a:ext cx="6245265" cy="93010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59A199-D882-4FDE-A2BD-980162A7CFC9}">
      <dsp:nvSpPr>
        <dsp:cNvPr id="0" name=""/>
        <dsp:cNvSpPr/>
      </dsp:nvSpPr>
      <dsp:spPr>
        <a:xfrm>
          <a:off x="281355" y="3701523"/>
          <a:ext cx="511556" cy="511556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13C597-D6BF-4477-98B3-037FC7C86ACE}">
      <dsp:nvSpPr>
        <dsp:cNvPr id="0" name=""/>
        <dsp:cNvSpPr/>
      </dsp:nvSpPr>
      <dsp:spPr>
        <a:xfrm>
          <a:off x="1074268" y="3492250"/>
          <a:ext cx="5170996" cy="9301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436" tIns="98436" rIns="98436" bIns="98436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kern="1200"/>
            <a:t>Desconhecimento do mercado de crédito e possibilidades</a:t>
          </a:r>
          <a:endParaRPr lang="en-US" sz="1800" kern="1200"/>
        </a:p>
      </dsp:txBody>
      <dsp:txXfrm>
        <a:off x="1074268" y="3492250"/>
        <a:ext cx="5170996" cy="930102"/>
      </dsp:txXfrm>
    </dsp:sp>
    <dsp:sp modelId="{E8CF90A3-F5EB-43F8-A5C4-47DC57A4671C}">
      <dsp:nvSpPr>
        <dsp:cNvPr id="0" name=""/>
        <dsp:cNvSpPr/>
      </dsp:nvSpPr>
      <dsp:spPr>
        <a:xfrm>
          <a:off x="0" y="4654878"/>
          <a:ext cx="6245265" cy="93010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05E8AD-0DD8-4937-A110-F15DA3C00222}">
      <dsp:nvSpPr>
        <dsp:cNvPr id="0" name=""/>
        <dsp:cNvSpPr/>
      </dsp:nvSpPr>
      <dsp:spPr>
        <a:xfrm>
          <a:off x="281355" y="4864151"/>
          <a:ext cx="511556" cy="511556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E0F1FE-BE76-43B6-A99E-BB769AEBFE72}">
      <dsp:nvSpPr>
        <dsp:cNvPr id="0" name=""/>
        <dsp:cNvSpPr/>
      </dsp:nvSpPr>
      <dsp:spPr>
        <a:xfrm>
          <a:off x="1074268" y="4654878"/>
          <a:ext cx="5170996" cy="9301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436" tIns="98436" rIns="98436" bIns="98436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kern="1200"/>
            <a:t>Necessidade de construção de outras modalidades adequadas ao crescimento e atualização tecnológica</a:t>
          </a:r>
          <a:endParaRPr lang="en-US" sz="1800" kern="1200"/>
        </a:p>
      </dsp:txBody>
      <dsp:txXfrm>
        <a:off x="1074268" y="4654878"/>
        <a:ext cx="5170996" cy="93010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F677AF-F07A-4A1C-B6C1-BC488F797D41}">
      <dsp:nvSpPr>
        <dsp:cNvPr id="0" name=""/>
        <dsp:cNvSpPr/>
      </dsp:nvSpPr>
      <dsp:spPr>
        <a:xfrm>
          <a:off x="0" y="4366"/>
          <a:ext cx="6245265" cy="93010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D74078-BCF5-4FB0-A03C-B4CA2742E217}">
      <dsp:nvSpPr>
        <dsp:cNvPr id="0" name=""/>
        <dsp:cNvSpPr/>
      </dsp:nvSpPr>
      <dsp:spPr>
        <a:xfrm>
          <a:off x="281355" y="213639"/>
          <a:ext cx="511556" cy="51155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BC13E8-5C05-4461-BA97-B3D4C8A3A6F7}">
      <dsp:nvSpPr>
        <dsp:cNvPr id="0" name=""/>
        <dsp:cNvSpPr/>
      </dsp:nvSpPr>
      <dsp:spPr>
        <a:xfrm>
          <a:off x="1074268" y="4366"/>
          <a:ext cx="5170996" cy="9301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436" tIns="98436" rIns="98436" bIns="98436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500" kern="1200"/>
            <a:t>Fomentar o desenvolvimento econômico em áreas de menor infraestrutura</a:t>
          </a:r>
          <a:endParaRPr lang="en-US" sz="1500" kern="1200"/>
        </a:p>
      </dsp:txBody>
      <dsp:txXfrm>
        <a:off x="1074268" y="4366"/>
        <a:ext cx="5170996" cy="930102"/>
      </dsp:txXfrm>
    </dsp:sp>
    <dsp:sp modelId="{12A439AC-B22B-40B5-9288-D72273D2C73A}">
      <dsp:nvSpPr>
        <dsp:cNvPr id="0" name=""/>
        <dsp:cNvSpPr/>
      </dsp:nvSpPr>
      <dsp:spPr>
        <a:xfrm>
          <a:off x="0" y="1166994"/>
          <a:ext cx="6245265" cy="93010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D1F9B2-8F41-4DB6-B310-9B2C7E56811A}">
      <dsp:nvSpPr>
        <dsp:cNvPr id="0" name=""/>
        <dsp:cNvSpPr/>
      </dsp:nvSpPr>
      <dsp:spPr>
        <a:xfrm>
          <a:off x="281355" y="1376267"/>
          <a:ext cx="511556" cy="51155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122E1D-CA62-46A9-83C1-501C8DD486CA}">
      <dsp:nvSpPr>
        <dsp:cNvPr id="0" name=""/>
        <dsp:cNvSpPr/>
      </dsp:nvSpPr>
      <dsp:spPr>
        <a:xfrm>
          <a:off x="1074268" y="1166994"/>
          <a:ext cx="5170996" cy="9301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436" tIns="98436" rIns="98436" bIns="98436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500" kern="1200"/>
            <a:t>Impacto Social: Expansão da inclusão digital, permitindo maior acesso a serviços de educação, saúde e negócios em áreas remotas</a:t>
          </a:r>
          <a:endParaRPr lang="en-US" sz="1500" kern="1200"/>
        </a:p>
      </dsp:txBody>
      <dsp:txXfrm>
        <a:off x="1074268" y="1166994"/>
        <a:ext cx="5170996" cy="930102"/>
      </dsp:txXfrm>
    </dsp:sp>
    <dsp:sp modelId="{25D09CBC-7955-4328-A547-450C71780818}">
      <dsp:nvSpPr>
        <dsp:cNvPr id="0" name=""/>
        <dsp:cNvSpPr/>
      </dsp:nvSpPr>
      <dsp:spPr>
        <a:xfrm>
          <a:off x="0" y="2329622"/>
          <a:ext cx="6245265" cy="9301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EC84DF-B410-4701-9075-92A6880F3C1C}">
      <dsp:nvSpPr>
        <dsp:cNvPr id="0" name=""/>
        <dsp:cNvSpPr/>
      </dsp:nvSpPr>
      <dsp:spPr>
        <a:xfrm>
          <a:off x="281355" y="2538895"/>
          <a:ext cx="511556" cy="51155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568EB5-4A42-4C99-A107-AE80AB85282D}">
      <dsp:nvSpPr>
        <dsp:cNvPr id="0" name=""/>
        <dsp:cNvSpPr/>
      </dsp:nvSpPr>
      <dsp:spPr>
        <a:xfrm>
          <a:off x="1074268" y="2329622"/>
          <a:ext cx="5170996" cy="9301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436" tIns="98436" rIns="98436" bIns="98436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500" kern="1200"/>
            <a:t>Provedores já estão consolidados no mercado e apresentam baixos índices de inadimplência</a:t>
          </a:r>
          <a:endParaRPr lang="en-US" sz="1500" kern="1200"/>
        </a:p>
      </dsp:txBody>
      <dsp:txXfrm>
        <a:off x="1074268" y="2329622"/>
        <a:ext cx="5170996" cy="930102"/>
      </dsp:txXfrm>
    </dsp:sp>
    <dsp:sp modelId="{ECE1CFD4-CC5C-41A4-961C-15C558A99D30}">
      <dsp:nvSpPr>
        <dsp:cNvPr id="0" name=""/>
        <dsp:cNvSpPr/>
      </dsp:nvSpPr>
      <dsp:spPr>
        <a:xfrm>
          <a:off x="0" y="3492250"/>
          <a:ext cx="6245265" cy="93010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4F96BA-9032-480E-A4C8-236F01223552}">
      <dsp:nvSpPr>
        <dsp:cNvPr id="0" name=""/>
        <dsp:cNvSpPr/>
      </dsp:nvSpPr>
      <dsp:spPr>
        <a:xfrm>
          <a:off x="281355" y="3701523"/>
          <a:ext cx="511556" cy="511556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C65757-A68A-4E10-B8FE-4A2F191B35A8}">
      <dsp:nvSpPr>
        <dsp:cNvPr id="0" name=""/>
        <dsp:cNvSpPr/>
      </dsp:nvSpPr>
      <dsp:spPr>
        <a:xfrm>
          <a:off x="1074268" y="3492250"/>
          <a:ext cx="5170996" cy="9301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436" tIns="98436" rIns="98436" bIns="98436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500" kern="1200"/>
            <a:t>Provedores podem colaborar com políticas públicas e regulatórias para ampliar a infraestrutura</a:t>
          </a:r>
          <a:endParaRPr lang="en-US" sz="1500" kern="1200"/>
        </a:p>
      </dsp:txBody>
      <dsp:txXfrm>
        <a:off x="1074268" y="3492250"/>
        <a:ext cx="5170996" cy="930102"/>
      </dsp:txXfrm>
    </dsp:sp>
    <dsp:sp modelId="{209E8C4D-4713-4DCE-8A1A-6BB0161FC1A7}">
      <dsp:nvSpPr>
        <dsp:cNvPr id="0" name=""/>
        <dsp:cNvSpPr/>
      </dsp:nvSpPr>
      <dsp:spPr>
        <a:xfrm>
          <a:off x="0" y="4654878"/>
          <a:ext cx="6245265" cy="930102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7E2510F-0B23-4FAE-B034-2F77CA5B123D}">
      <dsp:nvSpPr>
        <dsp:cNvPr id="0" name=""/>
        <dsp:cNvSpPr/>
      </dsp:nvSpPr>
      <dsp:spPr>
        <a:xfrm>
          <a:off x="281355" y="4864151"/>
          <a:ext cx="511556" cy="511556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B8DAB0-17B4-4C8F-801B-FD4E6A5D477D}">
      <dsp:nvSpPr>
        <dsp:cNvPr id="0" name=""/>
        <dsp:cNvSpPr/>
      </dsp:nvSpPr>
      <dsp:spPr>
        <a:xfrm>
          <a:off x="1074268" y="4654878"/>
          <a:ext cx="5170996" cy="9301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436" tIns="98436" rIns="98436" bIns="98436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500" kern="1200"/>
            <a:t>Baixo custo de captação. </a:t>
          </a:r>
          <a:r>
            <a:rPr lang="en-US" sz="1500" kern="1200"/>
            <a:t>Relação ganha-ganha. Geração de valor</a:t>
          </a:r>
        </a:p>
      </dsp:txBody>
      <dsp:txXfrm>
        <a:off x="1074268" y="4654878"/>
        <a:ext cx="5170996" cy="93010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737D2F-F310-AF42-AB78-59193869AE47}">
      <dsp:nvSpPr>
        <dsp:cNvPr id="0" name=""/>
        <dsp:cNvSpPr/>
      </dsp:nvSpPr>
      <dsp:spPr>
        <a:xfrm>
          <a:off x="0" y="71469"/>
          <a:ext cx="10515600" cy="7956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/>
            <a:t>Melhorar acesso a linhas competitivas de longo prazo e expandir opções de financiamento emergenciais e regionais</a:t>
          </a:r>
          <a:endParaRPr lang="en-US" sz="2000" kern="1200"/>
        </a:p>
      </dsp:txBody>
      <dsp:txXfrm>
        <a:off x="38838" y="110307"/>
        <a:ext cx="10437924" cy="717924"/>
      </dsp:txXfrm>
    </dsp:sp>
    <dsp:sp modelId="{086E72F8-A0F2-AA43-AB6E-592A1134D7F0}">
      <dsp:nvSpPr>
        <dsp:cNvPr id="0" name=""/>
        <dsp:cNvSpPr/>
      </dsp:nvSpPr>
      <dsp:spPr>
        <a:xfrm>
          <a:off x="0" y="924669"/>
          <a:ext cx="10515600" cy="795600"/>
        </a:xfrm>
        <a:prstGeom prst="roundRect">
          <a:avLst/>
        </a:prstGeom>
        <a:solidFill>
          <a:schemeClr val="accent5">
            <a:hueOff val="-1689636"/>
            <a:satOff val="-4355"/>
            <a:lumOff val="-294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/>
            <a:t>Novas linhas de crédito com o Programa Acessa Crédito Telecom e outras iniciativas de apoio</a:t>
          </a:r>
          <a:endParaRPr lang="en-US" sz="2000" kern="1200"/>
        </a:p>
      </dsp:txBody>
      <dsp:txXfrm>
        <a:off x="38838" y="963507"/>
        <a:ext cx="10437924" cy="717924"/>
      </dsp:txXfrm>
    </dsp:sp>
    <dsp:sp modelId="{E6F57FC8-4648-3D43-A7E3-44B3E7646CE5}">
      <dsp:nvSpPr>
        <dsp:cNvPr id="0" name=""/>
        <dsp:cNvSpPr/>
      </dsp:nvSpPr>
      <dsp:spPr>
        <a:xfrm>
          <a:off x="0" y="1777869"/>
          <a:ext cx="10515600" cy="795600"/>
        </a:xfrm>
        <a:prstGeom prst="round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/>
            <a:t>Prazo do financiamento adequado ao retorno do investimento</a:t>
          </a:r>
          <a:endParaRPr lang="en-US" sz="2000" kern="1200"/>
        </a:p>
      </dsp:txBody>
      <dsp:txXfrm>
        <a:off x="38838" y="1816707"/>
        <a:ext cx="10437924" cy="717924"/>
      </dsp:txXfrm>
    </dsp:sp>
    <dsp:sp modelId="{5D09C671-6E63-DF48-9D15-6F077945F923}">
      <dsp:nvSpPr>
        <dsp:cNvPr id="0" name=""/>
        <dsp:cNvSpPr/>
      </dsp:nvSpPr>
      <dsp:spPr>
        <a:xfrm>
          <a:off x="0" y="2631069"/>
          <a:ext cx="10515600" cy="795600"/>
        </a:xfrm>
        <a:prstGeom prst="roundRect">
          <a:avLst/>
        </a:prstGeom>
        <a:solidFill>
          <a:schemeClr val="accent5">
            <a:hueOff val="-5068907"/>
            <a:satOff val="-13064"/>
            <a:lumOff val="-882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/>
            <a:t>Linhas de crédito que considerem as particularidades do setor de PPPs, incluindo prazos mais longos e garantias flexíveis</a:t>
          </a:r>
          <a:endParaRPr lang="en-US" sz="2000" kern="1200"/>
        </a:p>
      </dsp:txBody>
      <dsp:txXfrm>
        <a:off x="38838" y="2669907"/>
        <a:ext cx="10437924" cy="717924"/>
      </dsp:txXfrm>
    </dsp:sp>
    <dsp:sp modelId="{7845E836-5B0C-484B-9394-874FDF784143}">
      <dsp:nvSpPr>
        <dsp:cNvPr id="0" name=""/>
        <dsp:cNvSpPr/>
      </dsp:nvSpPr>
      <dsp:spPr>
        <a:xfrm>
          <a:off x="0" y="3484269"/>
          <a:ext cx="10515600" cy="79560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/>
            <a:t>Fórum adequado para apresentar os modelos de risco e potencial de retorno ao investir no setor de provedores de pequeno</a:t>
          </a:r>
          <a:endParaRPr lang="en-US" sz="2000" kern="1200"/>
        </a:p>
      </dsp:txBody>
      <dsp:txXfrm>
        <a:off x="38838" y="3523107"/>
        <a:ext cx="10437924" cy="7179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CBCE36-8940-4855-B157-93B2FDF14BE4}" type="datetimeFigureOut">
              <a:rPr lang="pt-BR" smtClean="0"/>
              <a:t>24/09/2024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D642FE-2049-4A47-8E34-9E34787EC9A0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903041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Outros:</a:t>
            </a:r>
            <a:br>
              <a:rPr lang="pt-BR"/>
            </a:b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5C73CC-9A60-49F4-A071-A6B7E0C66141}" type="slidenum">
              <a:rPr lang="pt-BR" smtClean="0"/>
              <a:t>18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737993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DD8518-3A2C-2A75-ADB3-887619AD74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B442142-E9DE-926F-D7ED-8E7AA3C13A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E138346-05BE-20DF-DF60-06A61C0D1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4458C-3652-4694-B167-7B8A57CFD548}" type="datetimeFigureOut">
              <a:rPr lang="pt-BR" smtClean="0"/>
              <a:t>24/09/2024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744BB02-81E7-649D-52FD-F73DE62C7B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700F9D9-4786-8603-1D89-C26CDE301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2025C-F83B-4082-96F7-5E07E580954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8618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E605A00-23A9-DDEE-B0E5-E5241D066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E72E1DD-7A45-253B-1413-178D137A16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1E64733-2238-5AD0-F718-84D6063A10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4458C-3652-4694-B167-7B8A57CFD548}" type="datetimeFigureOut">
              <a:rPr lang="pt-BR" smtClean="0"/>
              <a:t>24/09/2024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999B94C-4E5F-7128-C73E-A64565406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1263B44-CE19-AEBE-5805-70F534A791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2025C-F83B-4082-96F7-5E07E580954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19795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F4B9989-8674-8A67-2CB6-8B37C1018B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4B7EB657-8D06-60DF-1D7A-6F14E935B2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7B70D7D-7DD4-FE4F-745D-52B299F61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4458C-3652-4694-B167-7B8A57CFD548}" type="datetimeFigureOut">
              <a:rPr lang="pt-BR" smtClean="0"/>
              <a:t>24/09/2024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DCE3677-0606-5A99-4D96-5EA51278F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BEC8F12-7B9A-93A3-B4F6-FFFB901AF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2025C-F83B-4082-96F7-5E07E580954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95899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941663-9315-2A9E-5C6E-5E867B3EF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4756888-C2FF-6D6C-8787-AA5428820B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8910682-DD6E-C3A9-0CE7-2719BFE67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4458C-3652-4694-B167-7B8A57CFD548}" type="datetimeFigureOut">
              <a:rPr lang="pt-BR" smtClean="0"/>
              <a:t>24/09/2024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CB300CD-2D48-DA25-390E-FD0D78922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3AF229F-96FE-3C92-BDE8-922C2D9A2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2025C-F83B-4082-96F7-5E07E580954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01919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E5AD179-469C-E014-7B79-C9B32E065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3E00C7C-48E4-A4F9-87F7-3FB25340F6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C345C09-9765-E98A-F1C3-11F14ECA2D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4458C-3652-4694-B167-7B8A57CFD548}" type="datetimeFigureOut">
              <a:rPr lang="pt-BR" smtClean="0"/>
              <a:t>24/09/2024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2AD38FF-9AB2-A619-E97E-65E360DD2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CD9332F-0C74-90FD-C101-4975346AF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2025C-F83B-4082-96F7-5E07E580954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220856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1C87F9-DCB7-E2B6-DFE5-AA2F10A227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F47DC89-A97F-5718-EB8E-5340392623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A72A6D24-899E-6ACA-57D9-3811BBB62A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F80059D-1F76-E1C9-DEFF-294103D2F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4458C-3652-4694-B167-7B8A57CFD548}" type="datetimeFigureOut">
              <a:rPr lang="pt-BR" smtClean="0"/>
              <a:t>24/09/2024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D53B079-BEB0-1ABB-D134-E6E3D2BBB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44CF8D3-847C-48AE-3F65-FA58F5B2C2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2025C-F83B-4082-96F7-5E07E580954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637926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63146C-D0CA-0F87-D145-2E769560F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90B596A-BC22-05A4-8E49-1F15218F19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4104B73-C43C-4DDF-77B6-26557A7677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12E12A81-17F7-7ECF-FD06-1E015F46FE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1D9BC34D-DA3D-0037-997C-C93B8F9E05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BF09D5C2-70FE-31C5-D6DA-D7FEC35DF6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4458C-3652-4694-B167-7B8A57CFD548}" type="datetimeFigureOut">
              <a:rPr lang="pt-BR" smtClean="0"/>
              <a:t>24/09/2024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7973F9F2-A69E-FACF-6BBE-B2F45DB52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3FD46EBF-C316-C551-3A6E-8579F248C3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2025C-F83B-4082-96F7-5E07E580954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50668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6C10FF-2F23-3C63-137F-47FABF11A4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8D0461FC-B4BF-EA49-1445-62EDDE0F83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4458C-3652-4694-B167-7B8A57CFD548}" type="datetimeFigureOut">
              <a:rPr lang="pt-BR" smtClean="0"/>
              <a:t>24/09/2024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ACDD2209-1DF4-2A03-4DE8-9357E4AB5B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7F60597E-7F3B-5A4F-DA5B-6B4C7A4FF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2025C-F83B-4082-96F7-5E07E580954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58328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B2518A38-D764-04C6-9838-5CFD62A736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4458C-3652-4694-B167-7B8A57CFD548}" type="datetimeFigureOut">
              <a:rPr lang="pt-BR" smtClean="0"/>
              <a:t>24/09/2024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A9A59923-A5B6-C2C8-D814-7FED9E3BB7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81A59C48-5DE1-3954-1447-AB148E90B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2025C-F83B-4082-96F7-5E07E580954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0868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5AB328-CAD6-FC7B-535F-ED46DAC67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0DC25B0-6DDB-497C-DCDA-DA70D49315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0554C8F-F180-A90F-84E7-6D4A4D01D0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29C19C3-354E-135C-D3DA-8F98808706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4458C-3652-4694-B167-7B8A57CFD548}" type="datetimeFigureOut">
              <a:rPr lang="pt-BR" smtClean="0"/>
              <a:t>24/09/2024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DE2CE72-9678-853E-76B8-0FC112768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4730328-9E32-E089-7943-AC1119930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2025C-F83B-4082-96F7-5E07E580954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06901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FD11B5-5E76-D7C2-3DE6-CAC8CB7164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499A9FD1-D0EA-F176-B6EE-EF77BBBF4A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9CD104C-4436-7607-B8E1-4A421ED5FF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BE797F8-C37F-3002-E60A-336681B624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4458C-3652-4694-B167-7B8A57CFD548}" type="datetimeFigureOut">
              <a:rPr lang="pt-BR" smtClean="0"/>
              <a:t>24/09/2024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43CBD1C-97B0-418E-284F-C99A067F13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F2E05F7-A9A8-C1B5-BFB0-FF28CCF40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2025C-F83B-4082-96F7-5E07E580954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63502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2E089788-C153-A398-E9C5-D4C7BCC02C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4646440-5FC8-5F9F-1F01-F219D38A62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6CF4296-EDD9-81ED-3A05-0C99C06BB5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4458C-3652-4694-B167-7B8A57CFD548}" type="datetimeFigureOut">
              <a:rPr lang="pt-BR" smtClean="0"/>
              <a:t>24/09/2024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9A8AEC5-BB9A-B152-73E0-B0206CFCF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8CF544E-5830-3538-4503-E84D97EA5A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C2025C-F83B-4082-96F7-5E07E580954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10278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microsoft.com/office/2014/relationships/chartEx" Target="../charts/chartEx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QbPGMTG7cII?si=FuIItcjXbdAnBEDT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58B906CA-551A-C600-12F8-80B9FDF7D2AB}"/>
              </a:ext>
            </a:extLst>
          </p:cNvPr>
          <p:cNvSpPr txBox="1"/>
          <p:nvPr/>
        </p:nvSpPr>
        <p:spPr>
          <a:xfrm>
            <a:off x="6326541" y="-87900"/>
            <a:ext cx="5334930" cy="300414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 b="1">
                <a:latin typeface="+mj-lt"/>
                <a:ea typeface="+mj-ea"/>
                <a:cs typeface="+mj-cs"/>
              </a:rPr>
              <a:t>Provedores </a:t>
            </a:r>
            <a:r>
              <a:rPr lang="pt-BR" sz="5400" b="1">
                <a:latin typeface="+mj-lt"/>
                <a:ea typeface="+mj-ea"/>
                <a:cs typeface="+mj-cs"/>
              </a:rPr>
              <a:t>Regionais</a:t>
            </a:r>
            <a:r>
              <a:rPr lang="en-US" sz="5400" b="1">
                <a:latin typeface="+mj-lt"/>
                <a:ea typeface="+mj-ea"/>
                <a:cs typeface="+mj-cs"/>
              </a:rPr>
              <a:t> - PPPs</a:t>
            </a:r>
            <a:endParaRPr lang="pt-BR">
              <a:ea typeface="+mj-ea"/>
              <a:cs typeface="+mj-cs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15F4984A-2399-8FD2-9695-A252969B7A9B}"/>
              </a:ext>
            </a:extLst>
          </p:cNvPr>
          <p:cNvSpPr txBox="1"/>
          <p:nvPr/>
        </p:nvSpPr>
        <p:spPr>
          <a:xfrm>
            <a:off x="6163219" y="3706410"/>
            <a:ext cx="5334931" cy="21892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</a:pPr>
            <a:r>
              <a:rPr lang="pt-BR" sz="4000" i="0" u="none" strike="noStrike">
                <a:effectLst/>
              </a:rPr>
              <a:t>Conectividade Significativa e Universal</a:t>
            </a:r>
            <a:endParaRPr lang="pt-BR"/>
          </a:p>
        </p:txBody>
      </p:sp>
      <p:pic>
        <p:nvPicPr>
          <p:cNvPr id="5" name="Picture 4" descr="Um padrão 3D de formas de anel ligadas por linhas">
            <a:extLst>
              <a:ext uri="{FF2B5EF4-FFF2-40B4-BE49-F238E27FC236}">
                <a16:creationId xmlns:a16="http://schemas.microsoft.com/office/drawing/2014/main" id="{CF732725-0471-D1DE-DAC0-A38BFE5CDAD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210" r="40539" b="-2"/>
          <a:stretch/>
        </p:blipFill>
        <p:spPr>
          <a:xfrm>
            <a:off x="631840" y="598720"/>
            <a:ext cx="5178249" cy="5178249"/>
          </a:xfrm>
          <a:custGeom>
            <a:avLst/>
            <a:gdLst/>
            <a:ahLst/>
            <a:cxnLst/>
            <a:rect l="l" t="t" r="r" b="b"/>
            <a:pathLst>
              <a:path w="3741748" h="3741748">
                <a:moveTo>
                  <a:pt x="1870874" y="0"/>
                </a:moveTo>
                <a:cubicBezTo>
                  <a:pt x="2904129" y="0"/>
                  <a:pt x="3741748" y="837619"/>
                  <a:pt x="3741748" y="1870874"/>
                </a:cubicBezTo>
                <a:cubicBezTo>
                  <a:pt x="3741748" y="2904129"/>
                  <a:pt x="2904129" y="3741748"/>
                  <a:pt x="1870874" y="3741748"/>
                </a:cubicBezTo>
                <a:cubicBezTo>
                  <a:pt x="837619" y="3741748"/>
                  <a:pt x="0" y="2904129"/>
                  <a:pt x="0" y="1870874"/>
                </a:cubicBezTo>
                <a:cubicBezTo>
                  <a:pt x="0" y="837619"/>
                  <a:pt x="837619" y="0"/>
                  <a:pt x="1870874" y="0"/>
                </a:cubicBezTo>
                <a:close/>
              </a:path>
            </a:pathLst>
          </a:cu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7E96C92-135E-984A-A6DE-26F4C7876192}"/>
              </a:ext>
            </a:extLst>
          </p:cNvPr>
          <p:cNvSpPr txBox="1"/>
          <p:nvPr/>
        </p:nvSpPr>
        <p:spPr>
          <a:xfrm>
            <a:off x="6296119" y="5008331"/>
            <a:ext cx="5203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/>
              <a:t>Por Erich Rodrigues - </a:t>
            </a:r>
            <a:r>
              <a:rPr lang="pt-BR" sz="2000" b="0" i="0" u="none" strike="noStrike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Coordenador do GT de Crédito das Associações de PPPs</a:t>
            </a:r>
            <a:endParaRPr lang="pt-BR" sz="2000"/>
          </a:p>
        </p:txBody>
      </p:sp>
    </p:spTree>
    <p:extLst>
      <p:ext uri="{BB962C8B-B14F-4D97-AF65-F5344CB8AC3E}">
        <p14:creationId xmlns:p14="http://schemas.microsoft.com/office/powerpoint/2010/main" val="36493652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5E20A52-2C54-8CB3-2BF2-610FBCBA0C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D222FE-C237-111D-F247-2C09EF53F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394" y="1070800"/>
            <a:ext cx="3939688" cy="5583126"/>
          </a:xfrm>
        </p:spPr>
        <p:txBody>
          <a:bodyPr>
            <a:normAutofit/>
          </a:bodyPr>
          <a:lstStyle/>
          <a:p>
            <a:pPr algn="r"/>
            <a:r>
              <a:rPr lang="pt-BR" sz="5600"/>
              <a:t>Importância dos Provedores Regionais para a Inclusão Digital</a:t>
            </a:r>
            <a:r>
              <a:rPr lang="en-BR" sz="5600"/>
              <a:t> 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31830257-369C-51E0-1216-15A94379734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7568931"/>
              </p:ext>
            </p:extLst>
          </p:nvPr>
        </p:nvGraphicFramePr>
        <p:xfrm>
          <a:off x="5108535" y="1070800"/>
          <a:ext cx="6245265" cy="55893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347653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3E17D5-6344-59A4-B426-E165C54877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D6B07D-E154-A649-617C-3A59ED40D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1676400"/>
            <a:ext cx="3810000" cy="3505200"/>
          </a:xfrm>
        </p:spPr>
        <p:txBody>
          <a:bodyPr anchor="t">
            <a:normAutofit/>
          </a:bodyPr>
          <a:lstStyle/>
          <a:p>
            <a:r>
              <a:rPr lang="en-BR" sz="4000"/>
              <a:t>GT - </a:t>
            </a:r>
            <a:r>
              <a:rPr lang="pt-BR" sz="4000"/>
              <a:t>Soluções Inovadoras de Financiamento para a Conectividade Digital</a:t>
            </a:r>
            <a:r>
              <a:rPr lang="en-BR" sz="4000"/>
              <a:t> 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47EA488-C292-C8D4-CDB2-F534034001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1604" y="1676400"/>
            <a:ext cx="5638796" cy="35052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BR" sz="2000">
              <a:solidFill>
                <a:schemeClr val="tx1">
                  <a:alpha val="55000"/>
                </a:schemeClr>
              </a:solidFill>
            </a:endParaRPr>
          </a:p>
          <a:p>
            <a:pPr marL="0" indent="0">
              <a:buNone/>
            </a:pPr>
            <a:endParaRPr lang="en-BR" sz="2000">
              <a:solidFill>
                <a:schemeClr val="tx1">
                  <a:alpha val="55000"/>
                </a:schemeClr>
              </a:solidFill>
            </a:endParaRPr>
          </a:p>
          <a:p>
            <a:r>
              <a:rPr lang="pt-BR" sz="2400">
                <a:solidFill>
                  <a:schemeClr val="tx1">
                    <a:alpha val="55000"/>
                  </a:schemeClr>
                </a:solidFill>
              </a:rPr>
              <a:t>Objetivo: Promoção da Oferta de Crédito aos Provedores, com vistas a no curto prazo impulsionar o acesso a crédito aos Provedores do RS, e no médio prazo gerar soluções inovadoras para possibilitar o acesso ao crédito para investimento por Provedores de todo o Brasil.</a:t>
            </a:r>
            <a:endParaRPr lang="en-BR" sz="2400">
              <a:solidFill>
                <a:schemeClr val="tx1">
                  <a:alpha val="55000"/>
                </a:schemeClr>
              </a:solidFill>
            </a:endParaRPr>
          </a:p>
          <a:p>
            <a:r>
              <a:rPr lang="pt-BR" sz="2000">
                <a:solidFill>
                  <a:schemeClr val="tx1">
                    <a:alpha val="55000"/>
                  </a:schemeClr>
                </a:solidFill>
              </a:rPr>
              <a:t>Liderado pelas associações de Provedores com apoio do BID</a:t>
            </a:r>
            <a:endParaRPr lang="en-BR" sz="2000">
              <a:solidFill>
                <a:schemeClr val="tx1">
                  <a:alpha val="5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2204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288806-4F6A-39CD-39E3-9C851EDB94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C354B8-66E9-05F2-3F22-3E2DB6877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BR"/>
              <a:t>GT - </a:t>
            </a:r>
            <a:r>
              <a:rPr lang="pt-BR"/>
              <a:t>Soluções Inovadoras de Financiamento para a Conectividade Digital</a:t>
            </a:r>
            <a:r>
              <a:rPr lang="en-BR"/>
              <a:t> </a:t>
            </a:r>
          </a:p>
        </p:txBody>
      </p:sp>
      <p:graphicFrame>
        <p:nvGraphicFramePr>
          <p:cNvPr id="17" name="Content Placeholder 2">
            <a:extLst>
              <a:ext uri="{FF2B5EF4-FFF2-40B4-BE49-F238E27FC236}">
                <a16:creationId xmlns:a16="http://schemas.microsoft.com/office/drawing/2014/main" id="{AB7C009F-004F-E78B-E088-06F1681D6B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5426802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871925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2D058A-0251-2CEF-EDE2-6223454E46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CBC444-396C-7855-9D4E-54439D5CCB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BR"/>
              <a:t>GT – </a:t>
            </a:r>
            <a:r>
              <a:rPr lang="pt-PT"/>
              <a:t>Frente 3</a:t>
            </a:r>
            <a:endParaRPr lang="en-BR"/>
          </a:p>
        </p:txBody>
      </p:sp>
      <p:graphicFrame>
        <p:nvGraphicFramePr>
          <p:cNvPr id="21" name="Content Placeholder 2">
            <a:extLst>
              <a:ext uri="{FF2B5EF4-FFF2-40B4-BE49-F238E27FC236}">
                <a16:creationId xmlns:a16="http://schemas.microsoft.com/office/drawing/2014/main" id="{A63ED10A-43DA-68A1-E102-B2159F400BE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6857538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113796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A9236073-15BD-DE8F-7E82-BA047D04D4CF}"/>
              </a:ext>
            </a:extLst>
          </p:cNvPr>
          <p:cNvSpPr txBox="1"/>
          <p:nvPr/>
        </p:nvSpPr>
        <p:spPr>
          <a:xfrm>
            <a:off x="822994" y="2105561"/>
            <a:ext cx="4549106" cy="304698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/>
            <a:r>
              <a:rPr lang="pt-BR" sz="2400">
                <a:solidFill>
                  <a:srgbClr val="003A44"/>
                </a:solidFill>
                <a:latin typeface="Concord-ExtraLight"/>
              </a:rPr>
              <a:t>Coletamos respostas em 18 estados e em todas as regiões do país. Uma parte significativa das empresas interessadas nos empréstimos tem origem no estado da</a:t>
            </a:r>
            <a:r>
              <a:rPr lang="pt-BR" sz="2400" b="1">
                <a:solidFill>
                  <a:srgbClr val="003A44"/>
                </a:solidFill>
                <a:latin typeface="Concord-ExtraLight"/>
              </a:rPr>
              <a:t> Bahia</a:t>
            </a:r>
            <a:r>
              <a:rPr lang="pt-BR" sz="2400">
                <a:solidFill>
                  <a:srgbClr val="003A44"/>
                </a:solidFill>
                <a:latin typeface="Concord-ExtraLight"/>
              </a:rPr>
              <a:t>, seguida por </a:t>
            </a:r>
            <a:r>
              <a:rPr lang="pt-BR" sz="2400" b="1">
                <a:solidFill>
                  <a:srgbClr val="003A44"/>
                </a:solidFill>
                <a:latin typeface="Concord-ExtraLight"/>
              </a:rPr>
              <a:t>Minas Gerais, São Paulo </a:t>
            </a:r>
            <a:r>
              <a:rPr lang="pt-BR" sz="2400">
                <a:solidFill>
                  <a:srgbClr val="003A44"/>
                </a:solidFill>
                <a:latin typeface="Concord-ExtraLight"/>
              </a:rPr>
              <a:t>e</a:t>
            </a:r>
            <a:r>
              <a:rPr lang="pt-BR" sz="2400" b="1">
                <a:solidFill>
                  <a:srgbClr val="003A44"/>
                </a:solidFill>
                <a:latin typeface="Concord-ExtraLight"/>
              </a:rPr>
              <a:t> Rio Grande do Sul.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4144B912-4C78-EE3E-DBB4-9A57894DEB76}"/>
              </a:ext>
            </a:extLst>
          </p:cNvPr>
          <p:cNvSpPr txBox="1"/>
          <p:nvPr/>
        </p:nvSpPr>
        <p:spPr>
          <a:xfrm>
            <a:off x="822994" y="642937"/>
            <a:ext cx="4774008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BR" sz="2800"/>
              <a:t>PESQUISA DEMANDA </a:t>
            </a:r>
            <a:endParaRPr lang="pt-BR" sz="2800" b="1">
              <a:solidFill>
                <a:srgbClr val="2B7C3C"/>
              </a:solidFill>
              <a:latin typeface="Concord-Medium" panose="02000000000000000000" pitchFamily="2" charset="0"/>
            </a:endParaRPr>
          </a:p>
          <a:p>
            <a:r>
              <a:rPr lang="en-BR" sz="2800"/>
              <a:t>DE CRÉDITO</a:t>
            </a:r>
            <a:endParaRPr lang="pt-BR" sz="2800" b="1">
              <a:solidFill>
                <a:srgbClr val="2B7C3C"/>
              </a:solidFill>
              <a:latin typeface="Concord-Medium" panose="02000000000000000000" pitchFamily="2" charset="0"/>
            </a:endParaRPr>
          </a:p>
        </p:txBody>
      </p:sp>
      <mc:AlternateContent xmlns:mc="http://schemas.openxmlformats.org/markup-compatibility/2006">
        <mc:Choice xmlns:cx6="http://schemas.microsoft.com/office/drawing/2016/5/12/chartex" Requires="cx6">
          <p:graphicFrame>
            <p:nvGraphicFramePr>
              <p:cNvPr id="6" name="Gráfico 5">
                <a:extLst>
                  <a:ext uri="{FF2B5EF4-FFF2-40B4-BE49-F238E27FC236}">
                    <a16:creationId xmlns:a16="http://schemas.microsoft.com/office/drawing/2014/main" id="{3B0F0B4A-044A-38AB-2E3B-2F79547665A6}"/>
                  </a:ext>
                </a:extLst>
              </p:cNvPr>
              <p:cNvGraphicFramePr/>
              <p:nvPr/>
            </p:nvGraphicFramePr>
            <p:xfrm>
              <a:off x="5597002" y="1321834"/>
              <a:ext cx="5833615" cy="4735167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2"/>
              </a:graphicData>
            </a:graphic>
          </p:graphicFrame>
        </mc:Choice>
        <mc:Fallback>
          <p:pic>
            <p:nvPicPr>
              <p:cNvPr id="6" name="Gráfico 5">
                <a:extLst>
                  <a:ext uri="{FF2B5EF4-FFF2-40B4-BE49-F238E27FC236}">
                    <a16:creationId xmlns:a16="http://schemas.microsoft.com/office/drawing/2014/main" id="{3B0F0B4A-044A-38AB-2E3B-2F79547665A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97002" y="1321834"/>
                <a:ext cx="5833615" cy="4735167"/>
              </a:xfrm>
              <a:prstGeom prst="rect">
                <a:avLst/>
              </a:prstGeom>
            </p:spPr>
          </p:pic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2C7C0849-E47A-3664-309D-AAC1FD642AAA}"/>
              </a:ext>
            </a:extLst>
          </p:cNvPr>
          <p:cNvSpPr txBox="1"/>
          <p:nvPr/>
        </p:nvSpPr>
        <p:spPr>
          <a:xfrm>
            <a:off x="2057401" y="5915025"/>
            <a:ext cx="2300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BR"/>
              <a:t>Crédito: ABRINT</a:t>
            </a:r>
          </a:p>
        </p:txBody>
      </p:sp>
    </p:spTree>
    <p:extLst>
      <p:ext uri="{BB962C8B-B14F-4D97-AF65-F5344CB8AC3E}">
        <p14:creationId xmlns:p14="http://schemas.microsoft.com/office/powerpoint/2010/main" val="33267271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ipse 5">
            <a:extLst>
              <a:ext uri="{FF2B5EF4-FFF2-40B4-BE49-F238E27FC236}">
                <a16:creationId xmlns:a16="http://schemas.microsoft.com/office/drawing/2014/main" id="{EE7D0D5D-554E-C96F-0E18-B7B05F15E1AC}"/>
              </a:ext>
            </a:extLst>
          </p:cNvPr>
          <p:cNvSpPr>
            <a:spLocks noChangeAspect="1"/>
          </p:cNvSpPr>
          <p:nvPr/>
        </p:nvSpPr>
        <p:spPr>
          <a:xfrm>
            <a:off x="5631646" y="1605594"/>
            <a:ext cx="2294619" cy="2227144"/>
          </a:xfrm>
          <a:prstGeom prst="ellipse">
            <a:avLst/>
          </a:prstGeom>
          <a:noFill/>
          <a:ln w="28575">
            <a:solidFill>
              <a:srgbClr val="003A4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400" b="1">
                <a:solidFill>
                  <a:srgbClr val="003A44"/>
                </a:solidFill>
                <a:latin typeface="Concord" panose="02000000000000000000" pitchFamily="50" charset="0"/>
              </a:rPr>
              <a:t>33%</a:t>
            </a:r>
          </a:p>
          <a:p>
            <a:pPr algn="ctr"/>
            <a:r>
              <a:rPr lang="pt-BR" sz="1600" b="1">
                <a:solidFill>
                  <a:srgbClr val="003A44"/>
                </a:solidFill>
                <a:latin typeface="Concord-ExtraLight" panose="02000000000000000000" pitchFamily="50" charset="0"/>
              </a:rPr>
              <a:t>Dos respondentes com até 5 mil acessos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8B46EEF1-4CA0-F7FE-ED91-474AC2B2CA83}"/>
              </a:ext>
            </a:extLst>
          </p:cNvPr>
          <p:cNvSpPr txBox="1"/>
          <p:nvPr/>
        </p:nvSpPr>
        <p:spPr>
          <a:xfrm>
            <a:off x="822819" y="1048252"/>
            <a:ext cx="949555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pt-BR">
                <a:latin typeface="Concord-ExtraLight"/>
              </a:rPr>
              <a:t>Atuação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9AC87287-B69D-F909-5AE3-AED9D83FA5E3}"/>
              </a:ext>
            </a:extLst>
          </p:cNvPr>
          <p:cNvSpPr txBox="1"/>
          <p:nvPr/>
        </p:nvSpPr>
        <p:spPr>
          <a:xfrm>
            <a:off x="822819" y="628588"/>
            <a:ext cx="3346494" cy="52322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pt-BR" sz="2800" b="1">
                <a:latin typeface="Concord-Medium"/>
              </a:rPr>
              <a:t>Perfil dos Provedores</a:t>
            </a:r>
          </a:p>
        </p:txBody>
      </p:sp>
      <p:sp>
        <p:nvSpPr>
          <p:cNvPr id="3" name="Elipse 2">
            <a:extLst>
              <a:ext uri="{FF2B5EF4-FFF2-40B4-BE49-F238E27FC236}">
                <a16:creationId xmlns:a16="http://schemas.microsoft.com/office/drawing/2014/main" id="{E6AA4671-8247-57A3-628D-2B4FAE1FFCF2}"/>
              </a:ext>
            </a:extLst>
          </p:cNvPr>
          <p:cNvSpPr>
            <a:spLocks noChangeAspect="1"/>
          </p:cNvSpPr>
          <p:nvPr/>
        </p:nvSpPr>
        <p:spPr>
          <a:xfrm>
            <a:off x="822819" y="2222069"/>
            <a:ext cx="3318933" cy="3221338"/>
          </a:xfrm>
          <a:prstGeom prst="ellipse">
            <a:avLst/>
          </a:prstGeom>
          <a:noFill/>
          <a:ln w="28575">
            <a:solidFill>
              <a:srgbClr val="003A4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>
                <a:solidFill>
                  <a:srgbClr val="003A44"/>
                </a:solidFill>
                <a:latin typeface="Concord-ExtraLight"/>
              </a:rPr>
              <a:t>A pesquisa contou com a participação de empresas com até</a:t>
            </a:r>
            <a:br>
              <a:rPr lang="pt-BR" sz="1600">
                <a:solidFill>
                  <a:srgbClr val="003A44"/>
                </a:solidFill>
                <a:latin typeface="Concord-ExtraLight"/>
              </a:rPr>
            </a:br>
            <a:r>
              <a:rPr lang="pt-BR" sz="4400" b="1">
                <a:solidFill>
                  <a:srgbClr val="003A44"/>
                </a:solidFill>
                <a:latin typeface="Concord" panose="02000000000000000000" pitchFamily="50" charset="0"/>
              </a:rPr>
              <a:t>200 mil</a:t>
            </a:r>
          </a:p>
          <a:p>
            <a:pPr algn="ctr"/>
            <a:r>
              <a:rPr lang="pt-BR" sz="1600" b="1">
                <a:solidFill>
                  <a:srgbClr val="003A44"/>
                </a:solidFill>
                <a:latin typeface="Concord-ExtraLight" panose="02000000000000000000" pitchFamily="50" charset="0"/>
              </a:rPr>
              <a:t>Acessos</a:t>
            </a:r>
          </a:p>
        </p:txBody>
      </p:sp>
      <p:sp>
        <p:nvSpPr>
          <p:cNvPr id="4" name="Elipse 3">
            <a:extLst>
              <a:ext uri="{FF2B5EF4-FFF2-40B4-BE49-F238E27FC236}">
                <a16:creationId xmlns:a16="http://schemas.microsoft.com/office/drawing/2014/main" id="{2D589E29-23D0-07B6-5E2F-AA80401252A9}"/>
              </a:ext>
            </a:extLst>
          </p:cNvPr>
          <p:cNvSpPr>
            <a:spLocks noChangeAspect="1"/>
          </p:cNvSpPr>
          <p:nvPr/>
        </p:nvSpPr>
        <p:spPr>
          <a:xfrm>
            <a:off x="8881938" y="3832738"/>
            <a:ext cx="2294619" cy="2227144"/>
          </a:xfrm>
          <a:prstGeom prst="ellipse">
            <a:avLst/>
          </a:prstGeom>
          <a:noFill/>
          <a:ln w="28575">
            <a:solidFill>
              <a:srgbClr val="003A4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400" b="1">
                <a:solidFill>
                  <a:srgbClr val="003A44"/>
                </a:solidFill>
                <a:latin typeface="Concord" panose="02000000000000000000" pitchFamily="50" charset="0"/>
              </a:rPr>
              <a:t>40%</a:t>
            </a:r>
          </a:p>
          <a:p>
            <a:pPr algn="ctr"/>
            <a:r>
              <a:rPr lang="pt-BR" sz="1600" b="1">
                <a:solidFill>
                  <a:srgbClr val="003A44"/>
                </a:solidFill>
                <a:latin typeface="Concord-ExtraLight" panose="02000000000000000000" pitchFamily="50" charset="0"/>
              </a:rPr>
              <a:t>Atuam em algum serviço além do SCM</a:t>
            </a:r>
          </a:p>
        </p:txBody>
      </p:sp>
    </p:spTree>
    <p:extLst>
      <p:ext uri="{BB962C8B-B14F-4D97-AF65-F5344CB8AC3E}">
        <p14:creationId xmlns:p14="http://schemas.microsoft.com/office/powerpoint/2010/main" val="123696787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8FA50AFA-A1FE-A5A0-9EE7-2D6BCD5862FB}"/>
              </a:ext>
            </a:extLst>
          </p:cNvPr>
          <p:cNvSpPr txBox="1"/>
          <p:nvPr/>
        </p:nvSpPr>
        <p:spPr>
          <a:xfrm>
            <a:off x="228678" y="641490"/>
            <a:ext cx="6117066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pt-BR" sz="2800" b="1">
                <a:latin typeface="Concord-Medium"/>
              </a:rPr>
              <a:t>EMPRÉSTIMOS / FINANCIAMENTOS</a:t>
            </a:r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6735D22B-B829-5D02-DBB6-C8C268970687}"/>
              </a:ext>
            </a:extLst>
          </p:cNvPr>
          <p:cNvSpPr>
            <a:spLocks noChangeAspect="1"/>
          </p:cNvSpPr>
          <p:nvPr/>
        </p:nvSpPr>
        <p:spPr>
          <a:xfrm>
            <a:off x="1906659" y="1600048"/>
            <a:ext cx="2694689" cy="2694689"/>
          </a:xfrm>
          <a:prstGeom prst="ellipse">
            <a:avLst/>
          </a:prstGeom>
          <a:noFill/>
          <a:ln w="28575">
            <a:solidFill>
              <a:srgbClr val="003A4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>
                <a:solidFill>
                  <a:srgbClr val="003A44"/>
                </a:solidFill>
                <a:latin typeface="Concord-ExtraLight" panose="02000000000000000000" pitchFamily="2" charset="0"/>
              </a:rPr>
              <a:t>Cerca de </a:t>
            </a:r>
          </a:p>
          <a:p>
            <a:pPr algn="ctr"/>
            <a:r>
              <a:rPr lang="pt-BR" sz="4400" b="1">
                <a:solidFill>
                  <a:srgbClr val="003A44"/>
                </a:solidFill>
                <a:latin typeface="Concord" panose="02000000000000000000" pitchFamily="50" charset="0"/>
              </a:rPr>
              <a:t>75%</a:t>
            </a:r>
          </a:p>
          <a:p>
            <a:pPr algn="ctr"/>
            <a:r>
              <a:rPr lang="pt-BR" sz="1600">
                <a:solidFill>
                  <a:srgbClr val="003A44"/>
                </a:solidFill>
                <a:latin typeface="Concord-ExtraLight" panose="02000000000000000000" pitchFamily="2" charset="0"/>
              </a:rPr>
              <a:t>Possuem empréstimos com bancos</a:t>
            </a: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80AC25E2-A533-C80E-DD59-EFAB683DF402}"/>
              </a:ext>
            </a:extLst>
          </p:cNvPr>
          <p:cNvSpPr txBox="1"/>
          <p:nvPr/>
        </p:nvSpPr>
        <p:spPr>
          <a:xfrm>
            <a:off x="302124" y="1118807"/>
            <a:ext cx="907621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pt-BR">
                <a:latin typeface="Concord-ExtraLight"/>
              </a:rPr>
              <a:t>Cenário</a:t>
            </a:r>
          </a:p>
        </p:txBody>
      </p:sp>
      <p:grpSp>
        <p:nvGrpSpPr>
          <p:cNvPr id="19" name="Agrupar 18">
            <a:extLst>
              <a:ext uri="{FF2B5EF4-FFF2-40B4-BE49-F238E27FC236}">
                <a16:creationId xmlns:a16="http://schemas.microsoft.com/office/drawing/2014/main" id="{6A6D5E53-DFDB-0D8F-3377-7A9268943116}"/>
              </a:ext>
            </a:extLst>
          </p:cNvPr>
          <p:cNvGrpSpPr/>
          <p:nvPr/>
        </p:nvGrpSpPr>
        <p:grpSpPr>
          <a:xfrm>
            <a:off x="862148" y="4809784"/>
            <a:ext cx="5483596" cy="1234723"/>
            <a:chOff x="392909" y="4678659"/>
            <a:chExt cx="5483596" cy="1234723"/>
          </a:xfrm>
        </p:grpSpPr>
        <p:sp>
          <p:nvSpPr>
            <p:cNvPr id="26" name="Retângulo: Cantos Arredondados 25">
              <a:extLst>
                <a:ext uri="{FF2B5EF4-FFF2-40B4-BE49-F238E27FC236}">
                  <a16:creationId xmlns:a16="http://schemas.microsoft.com/office/drawing/2014/main" id="{AEAF0878-4E2C-DBAF-8926-65D89F2DD4CB}"/>
                </a:ext>
              </a:extLst>
            </p:cNvPr>
            <p:cNvSpPr/>
            <p:nvPr/>
          </p:nvSpPr>
          <p:spPr>
            <a:xfrm>
              <a:off x="392909" y="4678659"/>
              <a:ext cx="5483596" cy="1234723"/>
            </a:xfrm>
            <a:prstGeom prst="roundRect">
              <a:avLst>
                <a:gd name="adj" fmla="val 50000"/>
              </a:avLst>
            </a:prstGeom>
            <a:solidFill>
              <a:srgbClr val="003A4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7" name="CaixaDeTexto 26">
              <a:extLst>
                <a:ext uri="{FF2B5EF4-FFF2-40B4-BE49-F238E27FC236}">
                  <a16:creationId xmlns:a16="http://schemas.microsoft.com/office/drawing/2014/main" id="{EADF3B8A-F67C-CC9F-5EC9-14423153D6F8}"/>
                </a:ext>
              </a:extLst>
            </p:cNvPr>
            <p:cNvSpPr txBox="1"/>
            <p:nvPr/>
          </p:nvSpPr>
          <p:spPr>
            <a:xfrm>
              <a:off x="1716790" y="5004305"/>
              <a:ext cx="144120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600">
                  <a:solidFill>
                    <a:schemeClr val="bg1"/>
                  </a:solidFill>
                  <a:latin typeface="Concord" panose="02000000000000000000" pitchFamily="50" charset="0"/>
                </a:rPr>
                <a:t>Recebíveis</a:t>
              </a:r>
            </a:p>
            <a:p>
              <a:pPr algn="ctr"/>
              <a:r>
                <a:rPr lang="pt-BR" sz="1600">
                  <a:solidFill>
                    <a:schemeClr val="bg1"/>
                  </a:solidFill>
                  <a:latin typeface="Concord-ExtraLight" panose="02000000000000000000" pitchFamily="50" charset="0"/>
                </a:rPr>
                <a:t>(45%)</a:t>
              </a:r>
            </a:p>
          </p:txBody>
        </p:sp>
        <p:sp>
          <p:nvSpPr>
            <p:cNvPr id="28" name="CaixaDeTexto 27">
              <a:extLst>
                <a:ext uri="{FF2B5EF4-FFF2-40B4-BE49-F238E27FC236}">
                  <a16:creationId xmlns:a16="http://schemas.microsoft.com/office/drawing/2014/main" id="{C34A4ED6-5D23-71DE-2595-58188CB1664A}"/>
                </a:ext>
              </a:extLst>
            </p:cNvPr>
            <p:cNvSpPr txBox="1"/>
            <p:nvPr/>
          </p:nvSpPr>
          <p:spPr>
            <a:xfrm>
              <a:off x="417402" y="4940552"/>
              <a:ext cx="144120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600">
                  <a:solidFill>
                    <a:schemeClr val="bg1"/>
                  </a:solidFill>
                  <a:latin typeface="Concord" panose="02000000000000000000" pitchFamily="50" charset="0"/>
                </a:rPr>
                <a:t>Aval dos Sócios</a:t>
              </a:r>
            </a:p>
            <a:p>
              <a:pPr algn="ctr"/>
              <a:r>
                <a:rPr lang="pt-BR" sz="1600">
                  <a:solidFill>
                    <a:schemeClr val="bg1"/>
                  </a:solidFill>
                  <a:latin typeface="Concord-ExtraLight" panose="02000000000000000000" pitchFamily="50" charset="0"/>
                </a:rPr>
                <a:t>(64%)</a:t>
              </a:r>
            </a:p>
          </p:txBody>
        </p:sp>
        <p:sp>
          <p:nvSpPr>
            <p:cNvPr id="29" name="CaixaDeTexto 28">
              <a:extLst>
                <a:ext uri="{FF2B5EF4-FFF2-40B4-BE49-F238E27FC236}">
                  <a16:creationId xmlns:a16="http://schemas.microsoft.com/office/drawing/2014/main" id="{9D8F7D90-C96C-566E-F456-7D146698201E}"/>
                </a:ext>
              </a:extLst>
            </p:cNvPr>
            <p:cNvSpPr txBox="1"/>
            <p:nvPr/>
          </p:nvSpPr>
          <p:spPr>
            <a:xfrm>
              <a:off x="4239606" y="5003634"/>
              <a:ext cx="144120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600">
                  <a:solidFill>
                    <a:schemeClr val="bg1"/>
                  </a:solidFill>
                  <a:latin typeface="Concord" panose="02000000000000000000" pitchFamily="50" charset="0"/>
                </a:rPr>
                <a:t>Hipoteca </a:t>
              </a:r>
              <a:br>
                <a:rPr lang="pt-BR" sz="1600">
                  <a:solidFill>
                    <a:schemeClr val="bg1"/>
                  </a:solidFill>
                  <a:latin typeface="Concord" panose="02000000000000000000" pitchFamily="50" charset="0"/>
                </a:rPr>
              </a:br>
              <a:r>
                <a:rPr lang="pt-BR" sz="1600">
                  <a:solidFill>
                    <a:schemeClr val="bg1"/>
                  </a:solidFill>
                  <a:latin typeface="Concord-ExtraLight" panose="02000000000000000000" pitchFamily="50" charset="0"/>
                </a:rPr>
                <a:t>(12%)</a:t>
              </a:r>
            </a:p>
          </p:txBody>
        </p:sp>
        <p:sp>
          <p:nvSpPr>
            <p:cNvPr id="30" name="CaixaDeTexto 29">
              <a:extLst>
                <a:ext uri="{FF2B5EF4-FFF2-40B4-BE49-F238E27FC236}">
                  <a16:creationId xmlns:a16="http://schemas.microsoft.com/office/drawing/2014/main" id="{F1964556-7D84-3036-8097-F2DD2868341A}"/>
                </a:ext>
              </a:extLst>
            </p:cNvPr>
            <p:cNvSpPr txBox="1"/>
            <p:nvPr/>
          </p:nvSpPr>
          <p:spPr>
            <a:xfrm>
              <a:off x="2942343" y="4940552"/>
              <a:ext cx="15636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600">
                  <a:solidFill>
                    <a:schemeClr val="bg1"/>
                  </a:solidFill>
                  <a:latin typeface="Concord" panose="02000000000000000000" pitchFamily="50" charset="0"/>
                </a:rPr>
                <a:t>Fundo Garantidor</a:t>
              </a:r>
            </a:p>
            <a:p>
              <a:pPr algn="ctr"/>
              <a:r>
                <a:rPr lang="pt-BR" sz="1600">
                  <a:solidFill>
                    <a:schemeClr val="bg1"/>
                  </a:solidFill>
                  <a:latin typeface="Concord-ExtraLight" panose="02000000000000000000" pitchFamily="50" charset="0"/>
                </a:rPr>
                <a:t>(19%)</a:t>
              </a:r>
            </a:p>
          </p:txBody>
        </p:sp>
      </p:grpSp>
      <p:sp>
        <p:nvSpPr>
          <p:cNvPr id="2" name="CaixaDeTexto 1">
            <a:extLst>
              <a:ext uri="{FF2B5EF4-FFF2-40B4-BE49-F238E27FC236}">
                <a16:creationId xmlns:a16="http://schemas.microsoft.com/office/drawing/2014/main" id="{242E83C5-1FE0-A272-1BEA-6E0ABD344E4F}"/>
              </a:ext>
            </a:extLst>
          </p:cNvPr>
          <p:cNvSpPr txBox="1"/>
          <p:nvPr/>
        </p:nvSpPr>
        <p:spPr>
          <a:xfrm>
            <a:off x="6986954" y="716409"/>
            <a:ext cx="4447040" cy="313932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just"/>
            <a:r>
              <a:rPr lang="pt-BR" sz="2000">
                <a:latin typeface="Concord-ExtraLight"/>
              </a:rPr>
              <a:t>Durante a pesquisa cerca de </a:t>
            </a:r>
            <a:r>
              <a:rPr lang="pt-BR" sz="2000" b="1">
                <a:latin typeface="Concord-ExtraLight"/>
              </a:rPr>
              <a:t>75% dos participantes</a:t>
            </a:r>
            <a:r>
              <a:rPr lang="pt-BR" sz="2000" b="1">
                <a:solidFill>
                  <a:srgbClr val="003A44"/>
                </a:solidFill>
                <a:latin typeface="Concord-ExtraLight"/>
              </a:rPr>
              <a:t> </a:t>
            </a:r>
            <a:r>
              <a:rPr lang="pt-BR" sz="2000">
                <a:latin typeface="Concord-ExtraLight"/>
              </a:rPr>
              <a:t>afirmaram já possuem empréstimos com bancos e agentes financeiros.</a:t>
            </a:r>
          </a:p>
          <a:p>
            <a:pPr algn="just"/>
            <a:endParaRPr lang="pt-BR" sz="2000">
              <a:solidFill>
                <a:srgbClr val="003A44"/>
              </a:solidFill>
              <a:latin typeface="Concord-ExtraLight" panose="02000000000000000000" pitchFamily="2" charset="0"/>
            </a:endParaRPr>
          </a:p>
          <a:p>
            <a:pPr algn="just"/>
            <a:r>
              <a:rPr lang="pt-BR" sz="2000">
                <a:latin typeface="Concord-ExtraLight"/>
              </a:rPr>
              <a:t>Ainda é observado que boa parte dos provedores regionais utilizam como garantia de empréstimo a </a:t>
            </a:r>
            <a:r>
              <a:rPr lang="pt-BR" sz="2000" b="1">
                <a:latin typeface="Concord-ExtraLight"/>
              </a:rPr>
              <a:t>Aval dos Sócios</a:t>
            </a:r>
            <a:r>
              <a:rPr lang="pt-BR" sz="2000">
                <a:latin typeface="Concord-ExtraLight"/>
              </a:rPr>
              <a:t>.</a:t>
            </a:r>
          </a:p>
          <a:p>
            <a:pPr algn="just"/>
            <a:endParaRPr lang="pt-BR">
              <a:solidFill>
                <a:srgbClr val="003A44"/>
              </a:solidFill>
              <a:latin typeface="Concord-ExtraLight" panose="02000000000000000000" pitchFamily="2" charset="0"/>
            </a:endParaRPr>
          </a:p>
        </p:txBody>
      </p:sp>
      <p:cxnSp>
        <p:nvCxnSpPr>
          <p:cNvPr id="5" name="Conector: Curvo 4">
            <a:extLst>
              <a:ext uri="{FF2B5EF4-FFF2-40B4-BE49-F238E27FC236}">
                <a16:creationId xmlns:a16="http://schemas.microsoft.com/office/drawing/2014/main" id="{A0F8FB24-0290-5B49-AEFF-5D520D2E4FF5}"/>
              </a:ext>
            </a:extLst>
          </p:cNvPr>
          <p:cNvCxnSpPr>
            <a:cxnSpLocks/>
          </p:cNvCxnSpPr>
          <p:nvPr/>
        </p:nvCxnSpPr>
        <p:spPr>
          <a:xfrm>
            <a:off x="4601348" y="3052449"/>
            <a:ext cx="2385606" cy="1432362"/>
          </a:xfrm>
          <a:prstGeom prst="curvedConnector3">
            <a:avLst>
              <a:gd name="adj1" fmla="val 50000"/>
            </a:avLst>
          </a:prstGeom>
          <a:ln>
            <a:solidFill>
              <a:srgbClr val="003A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tângulo: Cantos Arredondados 17">
            <a:extLst>
              <a:ext uri="{FF2B5EF4-FFF2-40B4-BE49-F238E27FC236}">
                <a16:creationId xmlns:a16="http://schemas.microsoft.com/office/drawing/2014/main" id="{CA3F2BDB-8B19-7CFB-F6AD-22169090E897}"/>
              </a:ext>
            </a:extLst>
          </p:cNvPr>
          <p:cNvSpPr/>
          <p:nvPr/>
        </p:nvSpPr>
        <p:spPr>
          <a:xfrm>
            <a:off x="6657975" y="3768630"/>
            <a:ext cx="5099829" cy="2817699"/>
          </a:xfrm>
          <a:prstGeom prst="roundRect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ED3D860D-3A81-1A10-C0CD-A04513830E62}"/>
              </a:ext>
            </a:extLst>
          </p:cNvPr>
          <p:cNvGraphicFramePr>
            <a:graphicFrameLocks/>
          </p:cNvGraphicFramePr>
          <p:nvPr/>
        </p:nvGraphicFramePr>
        <p:xfrm>
          <a:off x="7628164" y="3838396"/>
          <a:ext cx="3883479" cy="2747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788605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8FA50AFA-A1FE-A5A0-9EE7-2D6BCD5862FB}"/>
              </a:ext>
            </a:extLst>
          </p:cNvPr>
          <p:cNvSpPr txBox="1"/>
          <p:nvPr/>
        </p:nvSpPr>
        <p:spPr>
          <a:xfrm>
            <a:off x="862148" y="560917"/>
            <a:ext cx="4627870" cy="52322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pt-BR" sz="2800" b="1">
                <a:latin typeface="Concord-Medium"/>
              </a:rPr>
              <a:t>FINANCIAMENTO - INTERESSE</a:t>
            </a:r>
          </a:p>
        </p:txBody>
      </p:sp>
      <p:sp>
        <p:nvSpPr>
          <p:cNvPr id="2" name="Elipse 1">
            <a:extLst>
              <a:ext uri="{FF2B5EF4-FFF2-40B4-BE49-F238E27FC236}">
                <a16:creationId xmlns:a16="http://schemas.microsoft.com/office/drawing/2014/main" id="{46A108E9-2872-42C3-E68D-869F2F770422}"/>
              </a:ext>
            </a:extLst>
          </p:cNvPr>
          <p:cNvSpPr>
            <a:spLocks noChangeAspect="1"/>
          </p:cNvSpPr>
          <p:nvPr/>
        </p:nvSpPr>
        <p:spPr>
          <a:xfrm>
            <a:off x="1305493" y="1674520"/>
            <a:ext cx="2812620" cy="2812620"/>
          </a:xfrm>
          <a:prstGeom prst="ellipse">
            <a:avLst/>
          </a:prstGeom>
          <a:noFill/>
          <a:ln w="28575">
            <a:solidFill>
              <a:srgbClr val="003A4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600" b="1">
                <a:solidFill>
                  <a:srgbClr val="003A44"/>
                </a:solidFill>
                <a:latin typeface="Concord" panose="02000000000000000000" pitchFamily="50" charset="0"/>
              </a:rPr>
              <a:t>88%</a:t>
            </a:r>
            <a:endParaRPr lang="pt-BR" sz="2000" b="1">
              <a:solidFill>
                <a:srgbClr val="003A44"/>
              </a:solidFill>
              <a:latin typeface="Concord-ExtraLight" panose="02000000000000000000" pitchFamily="50" charset="0"/>
            </a:endParaRPr>
          </a:p>
          <a:p>
            <a:pPr algn="ctr"/>
            <a:r>
              <a:rPr lang="pt-BR" sz="1600">
                <a:solidFill>
                  <a:srgbClr val="003A44"/>
                </a:solidFill>
                <a:latin typeface="Concord-ExtraLight" panose="02000000000000000000" pitchFamily="50" charset="0"/>
              </a:rPr>
              <a:t>dos respondentes pretendem realizar um novo  empréstimo em</a:t>
            </a:r>
          </a:p>
          <a:p>
            <a:pPr algn="ctr"/>
            <a:r>
              <a:rPr lang="pt-BR">
                <a:solidFill>
                  <a:srgbClr val="003A44"/>
                </a:solidFill>
                <a:latin typeface="Concord-ExtraLight" panose="02000000000000000000" pitchFamily="50" charset="0"/>
              </a:rPr>
              <a:t> </a:t>
            </a:r>
            <a:r>
              <a:rPr lang="pt-BR" sz="3600" b="1">
                <a:solidFill>
                  <a:srgbClr val="003A44"/>
                </a:solidFill>
                <a:latin typeface="Concord" panose="02000000000000000000" pitchFamily="50" charset="0"/>
              </a:rPr>
              <a:t>12</a:t>
            </a:r>
            <a:br>
              <a:rPr lang="pt-BR" sz="3600" b="1">
                <a:solidFill>
                  <a:srgbClr val="003A44"/>
                </a:solidFill>
                <a:latin typeface="Concord" panose="02000000000000000000" pitchFamily="50" charset="0"/>
              </a:rPr>
            </a:br>
            <a:r>
              <a:rPr lang="pt-BR" sz="1800">
                <a:solidFill>
                  <a:srgbClr val="003A44"/>
                </a:solidFill>
                <a:latin typeface="Concord-ExtraLight" panose="02000000000000000000" pitchFamily="50" charset="0"/>
              </a:rPr>
              <a:t>meses</a:t>
            </a:r>
          </a:p>
        </p:txBody>
      </p:sp>
      <p:grpSp>
        <p:nvGrpSpPr>
          <p:cNvPr id="32" name="Agrupar 31">
            <a:extLst>
              <a:ext uri="{FF2B5EF4-FFF2-40B4-BE49-F238E27FC236}">
                <a16:creationId xmlns:a16="http://schemas.microsoft.com/office/drawing/2014/main" id="{44A873A5-DE1D-AE13-F867-C2430EE50AFB}"/>
              </a:ext>
            </a:extLst>
          </p:cNvPr>
          <p:cNvGrpSpPr/>
          <p:nvPr/>
        </p:nvGrpSpPr>
        <p:grpSpPr>
          <a:xfrm>
            <a:off x="4560299" y="1307595"/>
            <a:ext cx="3256886" cy="1208565"/>
            <a:chOff x="7000432" y="1510011"/>
            <a:chExt cx="3256886" cy="1208565"/>
          </a:xfrm>
        </p:grpSpPr>
        <p:sp>
          <p:nvSpPr>
            <p:cNvPr id="33" name="Elipse 32">
              <a:extLst>
                <a:ext uri="{FF2B5EF4-FFF2-40B4-BE49-F238E27FC236}">
                  <a16:creationId xmlns:a16="http://schemas.microsoft.com/office/drawing/2014/main" id="{85D7A5BF-19EC-C51C-85D7-DC923D38DC9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00432" y="1510011"/>
              <a:ext cx="1208565" cy="1208565"/>
            </a:xfrm>
            <a:prstGeom prst="ellipse">
              <a:avLst/>
            </a:prstGeom>
            <a:solidFill>
              <a:srgbClr val="003A44"/>
            </a:solidFill>
            <a:ln w="28575">
              <a:solidFill>
                <a:srgbClr val="003A4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2000" b="1">
                  <a:solidFill>
                    <a:schemeClr val="bg1"/>
                  </a:solidFill>
                  <a:latin typeface="Concord" panose="02000000000000000000" pitchFamily="50" charset="0"/>
                </a:rPr>
                <a:t>39%</a:t>
              </a:r>
              <a:endParaRPr lang="pt-BR" sz="1050">
                <a:solidFill>
                  <a:schemeClr val="bg1"/>
                </a:solidFill>
                <a:latin typeface="Concord-ExtraLight" panose="02000000000000000000" pitchFamily="50" charset="0"/>
              </a:endParaRPr>
            </a:p>
          </p:txBody>
        </p:sp>
        <p:sp>
          <p:nvSpPr>
            <p:cNvPr id="34" name="CaixaDeTexto 33">
              <a:extLst>
                <a:ext uri="{FF2B5EF4-FFF2-40B4-BE49-F238E27FC236}">
                  <a16:creationId xmlns:a16="http://schemas.microsoft.com/office/drawing/2014/main" id="{AE6F0735-39C1-605F-1DE4-FA95FAD97340}"/>
                </a:ext>
              </a:extLst>
            </p:cNvPr>
            <p:cNvSpPr txBox="1"/>
            <p:nvPr/>
          </p:nvSpPr>
          <p:spPr>
            <a:xfrm>
              <a:off x="8208997" y="1876935"/>
              <a:ext cx="204832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600" b="1">
                  <a:solidFill>
                    <a:srgbClr val="003A44"/>
                  </a:solidFill>
                  <a:latin typeface="Concord-ExtraLight" panose="02000000000000000000" pitchFamily="50" charset="0"/>
                </a:rPr>
                <a:t>Construção de Rede</a:t>
              </a:r>
              <a:endParaRPr lang="pt-BR" sz="1600">
                <a:solidFill>
                  <a:srgbClr val="003A44"/>
                </a:solidFill>
                <a:latin typeface="Concord-ExtraLight" panose="02000000000000000000" pitchFamily="50" charset="0"/>
              </a:endParaRPr>
            </a:p>
          </p:txBody>
        </p:sp>
      </p:grpSp>
      <p:grpSp>
        <p:nvGrpSpPr>
          <p:cNvPr id="35" name="Agrupar 34">
            <a:extLst>
              <a:ext uri="{FF2B5EF4-FFF2-40B4-BE49-F238E27FC236}">
                <a16:creationId xmlns:a16="http://schemas.microsoft.com/office/drawing/2014/main" id="{647EFFE7-2CC6-A5A3-1848-AD1A09657C2F}"/>
              </a:ext>
            </a:extLst>
          </p:cNvPr>
          <p:cNvGrpSpPr/>
          <p:nvPr/>
        </p:nvGrpSpPr>
        <p:grpSpPr>
          <a:xfrm>
            <a:off x="6101251" y="2466876"/>
            <a:ext cx="3403305" cy="1234953"/>
            <a:chOff x="8799840" y="3321888"/>
            <a:chExt cx="3182865" cy="1234953"/>
          </a:xfrm>
        </p:grpSpPr>
        <p:sp>
          <p:nvSpPr>
            <p:cNvPr id="36" name="Elipse 35">
              <a:extLst>
                <a:ext uri="{FF2B5EF4-FFF2-40B4-BE49-F238E27FC236}">
                  <a16:creationId xmlns:a16="http://schemas.microsoft.com/office/drawing/2014/main" id="{5F172A1B-4D9B-8287-ACAB-FFD2BD2646D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799840" y="3348276"/>
              <a:ext cx="1208565" cy="1208565"/>
            </a:xfrm>
            <a:prstGeom prst="ellipse">
              <a:avLst/>
            </a:prstGeom>
            <a:solidFill>
              <a:srgbClr val="003A44"/>
            </a:solidFill>
            <a:ln w="28575">
              <a:solidFill>
                <a:srgbClr val="003A4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2000" b="1">
                  <a:solidFill>
                    <a:schemeClr val="bg1"/>
                  </a:solidFill>
                  <a:latin typeface="Concord" panose="02000000000000000000" pitchFamily="50" charset="0"/>
                </a:rPr>
                <a:t>24%</a:t>
              </a:r>
              <a:endParaRPr lang="pt-BR" sz="1050">
                <a:solidFill>
                  <a:schemeClr val="bg1"/>
                </a:solidFill>
                <a:latin typeface="Concord-ExtraLight" panose="02000000000000000000" pitchFamily="50" charset="0"/>
              </a:endParaRPr>
            </a:p>
          </p:txBody>
        </p:sp>
        <p:sp>
          <p:nvSpPr>
            <p:cNvPr id="37" name="CaixaDeTexto 36">
              <a:extLst>
                <a:ext uri="{FF2B5EF4-FFF2-40B4-BE49-F238E27FC236}">
                  <a16:creationId xmlns:a16="http://schemas.microsoft.com/office/drawing/2014/main" id="{C9EA09EC-1C88-A134-8B93-803C46792B54}"/>
                </a:ext>
              </a:extLst>
            </p:cNvPr>
            <p:cNvSpPr txBox="1"/>
            <p:nvPr/>
          </p:nvSpPr>
          <p:spPr>
            <a:xfrm>
              <a:off x="10055431" y="3321888"/>
              <a:ext cx="192727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600" b="1">
                  <a:solidFill>
                    <a:srgbClr val="003A44"/>
                  </a:solidFill>
                  <a:latin typeface="Concord-ExtraLight" panose="02000000000000000000" pitchFamily="50" charset="0"/>
                </a:rPr>
                <a:t>Compra de outro provedor</a:t>
              </a:r>
              <a:endParaRPr lang="pt-BR" sz="1600">
                <a:solidFill>
                  <a:srgbClr val="003A44"/>
                </a:solidFill>
                <a:latin typeface="Concord-ExtraLight" panose="02000000000000000000" pitchFamily="50" charset="0"/>
              </a:endParaRPr>
            </a:p>
          </p:txBody>
        </p:sp>
      </p:grpSp>
      <p:grpSp>
        <p:nvGrpSpPr>
          <p:cNvPr id="38" name="Agrupar 37">
            <a:extLst>
              <a:ext uri="{FF2B5EF4-FFF2-40B4-BE49-F238E27FC236}">
                <a16:creationId xmlns:a16="http://schemas.microsoft.com/office/drawing/2014/main" id="{0B0028A9-99B5-4663-5042-68F0D51AEEAC}"/>
              </a:ext>
            </a:extLst>
          </p:cNvPr>
          <p:cNvGrpSpPr/>
          <p:nvPr/>
        </p:nvGrpSpPr>
        <p:grpSpPr>
          <a:xfrm>
            <a:off x="7642204" y="3468881"/>
            <a:ext cx="3120240" cy="1192965"/>
            <a:chOff x="7397845" y="5201312"/>
            <a:chExt cx="3120240" cy="1192965"/>
          </a:xfrm>
        </p:grpSpPr>
        <p:sp>
          <p:nvSpPr>
            <p:cNvPr id="39" name="Elipse 38">
              <a:extLst>
                <a:ext uri="{FF2B5EF4-FFF2-40B4-BE49-F238E27FC236}">
                  <a16:creationId xmlns:a16="http://schemas.microsoft.com/office/drawing/2014/main" id="{68197101-B15C-033E-EDEB-D10D450FE1A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97845" y="5201312"/>
              <a:ext cx="1192965" cy="1192965"/>
            </a:xfrm>
            <a:prstGeom prst="ellipse">
              <a:avLst/>
            </a:prstGeom>
            <a:solidFill>
              <a:srgbClr val="003A44"/>
            </a:solidFill>
            <a:ln w="28575">
              <a:solidFill>
                <a:srgbClr val="003A4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>
                  <a:solidFill>
                    <a:schemeClr val="bg1"/>
                  </a:solidFill>
                  <a:latin typeface="Concord" panose="02000000000000000000" pitchFamily="50" charset="0"/>
                </a:rPr>
                <a:t>21%</a:t>
              </a:r>
              <a:endParaRPr lang="pt-BR" sz="1000">
                <a:solidFill>
                  <a:schemeClr val="bg1"/>
                </a:solidFill>
                <a:latin typeface="Concord-ExtraLight" panose="02000000000000000000" pitchFamily="50" charset="0"/>
              </a:endParaRPr>
            </a:p>
          </p:txBody>
        </p:sp>
        <p:sp>
          <p:nvSpPr>
            <p:cNvPr id="40" name="CaixaDeTexto 39">
              <a:extLst>
                <a:ext uri="{FF2B5EF4-FFF2-40B4-BE49-F238E27FC236}">
                  <a16:creationId xmlns:a16="http://schemas.microsoft.com/office/drawing/2014/main" id="{30B5053B-7D04-9AC8-C5D9-59A17B6D1B58}"/>
                </a:ext>
              </a:extLst>
            </p:cNvPr>
            <p:cNvSpPr txBox="1"/>
            <p:nvPr/>
          </p:nvSpPr>
          <p:spPr>
            <a:xfrm>
              <a:off x="8590811" y="5701856"/>
              <a:ext cx="19272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600" b="1">
                  <a:solidFill>
                    <a:srgbClr val="003A44"/>
                  </a:solidFill>
                  <a:latin typeface="Concord-ExtraLight" panose="02000000000000000000" pitchFamily="50" charset="0"/>
                </a:rPr>
                <a:t>Capital de Giro</a:t>
              </a:r>
              <a:endParaRPr lang="pt-BR" sz="1600">
                <a:solidFill>
                  <a:srgbClr val="003A44"/>
                </a:solidFill>
                <a:latin typeface="Concord-ExtraLight" panose="02000000000000000000" pitchFamily="50" charset="0"/>
              </a:endParaRPr>
            </a:p>
          </p:txBody>
        </p:sp>
      </p:grpSp>
      <p:cxnSp>
        <p:nvCxnSpPr>
          <p:cNvPr id="41" name="Conector: Curvo 40">
            <a:extLst>
              <a:ext uri="{FF2B5EF4-FFF2-40B4-BE49-F238E27FC236}">
                <a16:creationId xmlns:a16="http://schemas.microsoft.com/office/drawing/2014/main" id="{F1EAB664-5DB9-9C73-4728-2F73D9BF9B46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3993834" y="1926799"/>
            <a:ext cx="571226" cy="561704"/>
          </a:xfrm>
          <a:prstGeom prst="curvedConnector3">
            <a:avLst>
              <a:gd name="adj1" fmla="val 50000"/>
            </a:avLst>
          </a:prstGeom>
          <a:ln>
            <a:solidFill>
              <a:srgbClr val="003A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ctor: Curvo 41">
            <a:extLst>
              <a:ext uri="{FF2B5EF4-FFF2-40B4-BE49-F238E27FC236}">
                <a16:creationId xmlns:a16="http://schemas.microsoft.com/office/drawing/2014/main" id="{73097A1E-9F8D-D733-C97E-993C95A18C2D}"/>
              </a:ext>
            </a:extLst>
          </p:cNvPr>
          <p:cNvCxnSpPr>
            <a:cxnSpLocks/>
            <a:stCxn id="33" idx="5"/>
            <a:endCxn id="36" idx="0"/>
          </p:cNvCxnSpPr>
          <p:nvPr/>
        </p:nvCxnSpPr>
        <p:spPr>
          <a:xfrm rot="16200000" flipH="1">
            <a:off x="6092583" y="1838461"/>
            <a:ext cx="154094" cy="1155512"/>
          </a:xfrm>
          <a:prstGeom prst="curvedConnector5">
            <a:avLst>
              <a:gd name="adj1" fmla="val 148351"/>
              <a:gd name="adj2" fmla="val 29700"/>
              <a:gd name="adj3" fmla="val -48351"/>
            </a:avLst>
          </a:prstGeom>
          <a:ln>
            <a:solidFill>
              <a:srgbClr val="003A4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ector: Curvo 42">
            <a:extLst>
              <a:ext uri="{FF2B5EF4-FFF2-40B4-BE49-F238E27FC236}">
                <a16:creationId xmlns:a16="http://schemas.microsoft.com/office/drawing/2014/main" id="{B4B6A213-5F7F-A079-A2AF-C05FA4B652C5}"/>
              </a:ext>
            </a:extLst>
          </p:cNvPr>
          <p:cNvCxnSpPr>
            <a:cxnSpLocks/>
            <a:stCxn id="36" idx="5"/>
            <a:endCxn id="39" idx="0"/>
          </p:cNvCxnSpPr>
          <p:nvPr/>
        </p:nvCxnSpPr>
        <p:spPr>
          <a:xfrm rot="5400000" flipH="1" flipV="1">
            <a:off x="7693500" y="2979652"/>
            <a:ext cx="55958" cy="1034415"/>
          </a:xfrm>
          <a:prstGeom prst="curvedConnector5">
            <a:avLst>
              <a:gd name="adj1" fmla="val -408521"/>
              <a:gd name="adj2" fmla="val 30316"/>
              <a:gd name="adj3" fmla="val 508521"/>
            </a:avLst>
          </a:prstGeom>
          <a:ln>
            <a:solidFill>
              <a:srgbClr val="003A4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Agrupar 43">
            <a:extLst>
              <a:ext uri="{FF2B5EF4-FFF2-40B4-BE49-F238E27FC236}">
                <a16:creationId xmlns:a16="http://schemas.microsoft.com/office/drawing/2014/main" id="{C351192E-F460-4CDA-0A31-2949CD5C0B92}"/>
              </a:ext>
            </a:extLst>
          </p:cNvPr>
          <p:cNvGrpSpPr/>
          <p:nvPr/>
        </p:nvGrpSpPr>
        <p:grpSpPr>
          <a:xfrm>
            <a:off x="8448802" y="4858299"/>
            <a:ext cx="3120239" cy="1046288"/>
            <a:chOff x="7397846" y="5347989"/>
            <a:chExt cx="3120239" cy="1046288"/>
          </a:xfrm>
        </p:grpSpPr>
        <p:sp>
          <p:nvSpPr>
            <p:cNvPr id="45" name="Elipse 44">
              <a:extLst>
                <a:ext uri="{FF2B5EF4-FFF2-40B4-BE49-F238E27FC236}">
                  <a16:creationId xmlns:a16="http://schemas.microsoft.com/office/drawing/2014/main" id="{6E5499D0-2A61-CA7C-8F41-75C809409E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97846" y="5347989"/>
              <a:ext cx="1046288" cy="1046288"/>
            </a:xfrm>
            <a:prstGeom prst="ellipse">
              <a:avLst/>
            </a:prstGeom>
            <a:solidFill>
              <a:srgbClr val="003A44"/>
            </a:solidFill>
            <a:ln w="28575">
              <a:solidFill>
                <a:srgbClr val="003A4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>
                  <a:solidFill>
                    <a:schemeClr val="bg1"/>
                  </a:solidFill>
                  <a:latin typeface="Concord" panose="02000000000000000000" pitchFamily="50" charset="0"/>
                </a:rPr>
                <a:t>16%</a:t>
              </a:r>
              <a:endParaRPr lang="pt-BR" sz="1000">
                <a:solidFill>
                  <a:schemeClr val="bg1"/>
                </a:solidFill>
                <a:latin typeface="Concord-ExtraLight" panose="02000000000000000000" pitchFamily="50" charset="0"/>
              </a:endParaRPr>
            </a:p>
          </p:txBody>
        </p:sp>
        <p:sp>
          <p:nvSpPr>
            <p:cNvPr id="46" name="CaixaDeTexto 45">
              <a:extLst>
                <a:ext uri="{FF2B5EF4-FFF2-40B4-BE49-F238E27FC236}">
                  <a16:creationId xmlns:a16="http://schemas.microsoft.com/office/drawing/2014/main" id="{261C51F6-8CEC-81CB-F692-50165F614B0B}"/>
                </a:ext>
              </a:extLst>
            </p:cNvPr>
            <p:cNvSpPr txBox="1"/>
            <p:nvPr/>
          </p:nvSpPr>
          <p:spPr>
            <a:xfrm>
              <a:off x="8590811" y="5701856"/>
              <a:ext cx="19272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600" b="1">
                  <a:solidFill>
                    <a:srgbClr val="003A44"/>
                  </a:solidFill>
                  <a:latin typeface="Concord-ExtraLight" panose="02000000000000000000" pitchFamily="50" charset="0"/>
                </a:rPr>
                <a:t>Veículos</a:t>
              </a:r>
              <a:endParaRPr lang="pt-BR" sz="1600">
                <a:solidFill>
                  <a:srgbClr val="003A44"/>
                </a:solidFill>
                <a:latin typeface="Concord-ExtraLight" panose="02000000000000000000" pitchFamily="50" charset="0"/>
              </a:endParaRPr>
            </a:p>
          </p:txBody>
        </p:sp>
      </p:grpSp>
      <p:cxnSp>
        <p:nvCxnSpPr>
          <p:cNvPr id="47" name="Conector: Curvo 46">
            <a:extLst>
              <a:ext uri="{FF2B5EF4-FFF2-40B4-BE49-F238E27FC236}">
                <a16:creationId xmlns:a16="http://schemas.microsoft.com/office/drawing/2014/main" id="{7A9E5CE6-4F22-17DE-4856-B3D895BDBC2A}"/>
              </a:ext>
            </a:extLst>
          </p:cNvPr>
          <p:cNvCxnSpPr>
            <a:cxnSpLocks/>
            <a:stCxn id="39" idx="5"/>
            <a:endCxn id="45" idx="0"/>
          </p:cNvCxnSpPr>
          <p:nvPr/>
        </p:nvCxnSpPr>
        <p:spPr>
          <a:xfrm rot="16200000" flipH="1">
            <a:off x="8630625" y="4516977"/>
            <a:ext cx="371159" cy="311483"/>
          </a:xfrm>
          <a:prstGeom prst="curvedConnector3">
            <a:avLst>
              <a:gd name="adj1" fmla="val 50000"/>
            </a:avLst>
          </a:prstGeom>
          <a:ln>
            <a:solidFill>
              <a:srgbClr val="003A4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CaixaDeTexto 51">
            <a:extLst>
              <a:ext uri="{FF2B5EF4-FFF2-40B4-BE49-F238E27FC236}">
                <a16:creationId xmlns:a16="http://schemas.microsoft.com/office/drawing/2014/main" id="{D103B392-BE18-9A40-2C8F-44B6B32C6357}"/>
              </a:ext>
            </a:extLst>
          </p:cNvPr>
          <p:cNvSpPr txBox="1"/>
          <p:nvPr/>
        </p:nvSpPr>
        <p:spPr>
          <a:xfrm>
            <a:off x="3099383" y="4835144"/>
            <a:ext cx="431269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>
                <a:solidFill>
                  <a:srgbClr val="003A44"/>
                </a:solidFill>
                <a:latin typeface="Concord-ExtraLight" panose="02000000000000000000" pitchFamily="2" charset="0"/>
              </a:rPr>
              <a:t>Constata-se que a </a:t>
            </a:r>
            <a:r>
              <a:rPr lang="pt-BR" b="1">
                <a:solidFill>
                  <a:srgbClr val="003A44"/>
                </a:solidFill>
                <a:latin typeface="Concord-ExtraLight" panose="02000000000000000000" pitchFamily="2" charset="0"/>
              </a:rPr>
              <a:t>questão de infraestrutura </a:t>
            </a:r>
            <a:r>
              <a:rPr lang="pt-BR">
                <a:solidFill>
                  <a:srgbClr val="003A44"/>
                </a:solidFill>
                <a:latin typeface="Concord-ExtraLight" panose="02000000000000000000" pitchFamily="2" charset="0"/>
              </a:rPr>
              <a:t>se apresenta como o principal motivo para uma nova solicitação de empréstimo.</a:t>
            </a:r>
          </a:p>
        </p:txBody>
      </p:sp>
    </p:spTree>
    <p:extLst>
      <p:ext uri="{BB962C8B-B14F-4D97-AF65-F5344CB8AC3E}">
        <p14:creationId xmlns:p14="http://schemas.microsoft.com/office/powerpoint/2010/main" val="389852448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8FA50AFA-A1FE-A5A0-9EE7-2D6BCD5862FB}"/>
              </a:ext>
            </a:extLst>
          </p:cNvPr>
          <p:cNvSpPr txBox="1"/>
          <p:nvPr/>
        </p:nvSpPr>
        <p:spPr>
          <a:xfrm>
            <a:off x="862149" y="613948"/>
            <a:ext cx="5010731" cy="52322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pt-BR" sz="2800" b="1">
                <a:latin typeface="Concord-Medium"/>
              </a:rPr>
              <a:t>FINANCIAMENTO - OBSTÁCULOS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91EF7873-A2AE-C31C-999F-CDB34B4F0407}"/>
              </a:ext>
            </a:extLst>
          </p:cNvPr>
          <p:cNvSpPr txBox="1"/>
          <p:nvPr/>
        </p:nvSpPr>
        <p:spPr>
          <a:xfrm>
            <a:off x="1133625" y="1706554"/>
            <a:ext cx="976453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2400" b="1">
                <a:solidFill>
                  <a:srgbClr val="003A44"/>
                </a:solidFill>
                <a:latin typeface="Concord-ExtraLight" panose="02000000000000000000" pitchFamily="2" charset="0"/>
              </a:rPr>
              <a:t>64% dos provedores manifestaram </a:t>
            </a:r>
            <a:r>
              <a:rPr lang="pt-BR" sz="2400">
                <a:solidFill>
                  <a:srgbClr val="003A44"/>
                </a:solidFill>
                <a:latin typeface="Concord-ExtraLight" panose="02000000000000000000" pitchFamily="2" charset="0"/>
              </a:rPr>
              <a:t>interesse em obter FINANCIAMENTOS. No entanto, foram apontadas algumas questões que os impediram: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8295E66E-7E97-12C0-1B5D-22078D733567}"/>
              </a:ext>
            </a:extLst>
          </p:cNvPr>
          <p:cNvSpPr txBox="1"/>
          <p:nvPr/>
        </p:nvSpPr>
        <p:spPr>
          <a:xfrm>
            <a:off x="6323307" y="2621718"/>
            <a:ext cx="4574847" cy="35755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pt-BR" b="1">
                <a:solidFill>
                  <a:srgbClr val="003A44"/>
                </a:solidFill>
                <a:latin typeface="Concord" panose="02000000000000000000" pitchFamily="50" charset="0"/>
              </a:rPr>
              <a:t>Outros</a:t>
            </a:r>
            <a:r>
              <a:rPr lang="pt-BR">
                <a:solidFill>
                  <a:srgbClr val="003A44"/>
                </a:solidFill>
                <a:latin typeface="Concord-ExtraLight" panose="02000000000000000000" pitchFamily="50" charset="0"/>
              </a:rPr>
              <a:t>:</a:t>
            </a:r>
          </a:p>
          <a:p>
            <a:pPr marL="285750" lvl="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pt-BR" sz="2000" kern="100">
                <a:effectLst/>
                <a:latin typeface="Concord-ExtraLight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Impossibilidade de acessar a linha BNDES Direto.</a:t>
            </a:r>
          </a:p>
          <a:p>
            <a:pPr marL="285750" lvl="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pt-BR" sz="2000" kern="100">
                <a:effectLst/>
                <a:latin typeface="Concord-ExtraLight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Já utilizado o limite do </a:t>
            </a:r>
            <a:r>
              <a:rPr lang="pt-BR" sz="2000" kern="100" err="1">
                <a:effectLst/>
                <a:latin typeface="Concord-ExtraLight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Pronampe</a:t>
            </a:r>
            <a:r>
              <a:rPr lang="pt-BR" sz="2000" kern="100">
                <a:effectLst/>
                <a:latin typeface="Concord-ExtraLight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285750" lvl="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pt-BR" sz="2000" kern="100">
                <a:effectLst/>
                <a:latin typeface="Concord-ExtraLight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Dificuldades com o preenchimento do formulário e o organização da documentação.</a:t>
            </a:r>
          </a:p>
          <a:p>
            <a:pPr marL="285750" lvl="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pt-BR" sz="2000" kern="100">
                <a:effectLst/>
                <a:latin typeface="Concord-ExtraLight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Melhores condições em outras opções.</a:t>
            </a:r>
          </a:p>
          <a:p>
            <a:pPr marL="285750" lvl="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pt-BR" sz="2000" kern="100">
                <a:effectLst/>
                <a:latin typeface="Concord-ExtraLight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Dificuldade com os bancos comerciais em operar essa linha de empréstimo.</a:t>
            </a: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1F379C93-8D13-BB70-4B4B-A40EB48306F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7792412"/>
              </p:ext>
            </p:extLst>
          </p:nvPr>
        </p:nvGraphicFramePr>
        <p:xfrm>
          <a:off x="728420" y="2433234"/>
          <a:ext cx="5594888" cy="3998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872114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8FA50AFA-A1FE-A5A0-9EE7-2D6BCD5862FB}"/>
              </a:ext>
            </a:extLst>
          </p:cNvPr>
          <p:cNvSpPr txBox="1"/>
          <p:nvPr/>
        </p:nvSpPr>
        <p:spPr>
          <a:xfrm>
            <a:off x="862149" y="613948"/>
            <a:ext cx="5263942" cy="52322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pt-BR" sz="2800" b="1">
                <a:latin typeface="Concord-Medium"/>
              </a:rPr>
              <a:t>FINANCIAMENTO – DESINTERESSE</a:t>
            </a:r>
          </a:p>
        </p:txBody>
      </p:sp>
      <p:graphicFrame>
        <p:nvGraphicFramePr>
          <p:cNvPr id="54" name="CaixaDeTexto 51">
            <a:extLst>
              <a:ext uri="{FF2B5EF4-FFF2-40B4-BE49-F238E27FC236}">
                <a16:creationId xmlns:a16="http://schemas.microsoft.com/office/drawing/2014/main" id="{56F9C051-9FE8-BC07-2273-C3EB3C3268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86927545"/>
              </p:ext>
            </p:extLst>
          </p:nvPr>
        </p:nvGraphicFramePr>
        <p:xfrm>
          <a:off x="862148" y="1660388"/>
          <a:ext cx="9291917" cy="32316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4882269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DCC231C8-C761-4B31-9B1C-C6D19248C6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7EFEBEB-5C0F-99F9-D26F-917D395B32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7189"/>
            <a:ext cx="3374136" cy="5567891"/>
          </a:xfrm>
        </p:spPr>
        <p:txBody>
          <a:bodyPr>
            <a:normAutofit/>
          </a:bodyPr>
          <a:lstStyle/>
          <a:p>
            <a:r>
              <a:rPr lang="pt-BR" sz="3300" b="1">
                <a:latin typeface="Calibri Light"/>
                <a:ea typeface="Open Sans"/>
                <a:cs typeface="Helvetica"/>
              </a:rPr>
              <a:t>Meta</a:t>
            </a:r>
            <a:br>
              <a:rPr lang="pt-BR" sz="3300" b="1">
                <a:latin typeface="Calibri Light"/>
                <a:ea typeface="Open Sans"/>
                <a:cs typeface="Helvetica"/>
              </a:rPr>
            </a:br>
            <a:r>
              <a:rPr lang="en-US" sz="3300"/>
              <a:t>Apresentar o setor de Provedores Regionais, suas demandas e o movimento coordenado para expandir o acesso ao crédito bancário </a:t>
            </a:r>
            <a:br>
              <a:rPr lang="en-US" sz="3300"/>
            </a:br>
            <a:endParaRPr lang="pt-BR" sz="3300" b="1">
              <a:latin typeface="Calibri Light"/>
              <a:ea typeface="Open Sans"/>
              <a:cs typeface="Helvetica"/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C6F73693-8EA7-69CD-9A7D-5AF821125E8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7762505"/>
              </p:ext>
            </p:extLst>
          </p:nvPr>
        </p:nvGraphicFramePr>
        <p:xfrm>
          <a:off x="5093208" y="620392"/>
          <a:ext cx="6263640" cy="5504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434417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8D1AEC3-DC35-539B-CBD9-2FD4439ECD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15CDBFA4-596B-325E-1FF6-6CC256C70D2D}"/>
              </a:ext>
            </a:extLst>
          </p:cNvPr>
          <p:cNvSpPr txBox="1"/>
          <p:nvPr/>
        </p:nvSpPr>
        <p:spPr>
          <a:xfrm>
            <a:off x="479394" y="1070800"/>
            <a:ext cx="3939688" cy="5583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8000" b="1" kern="120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Desafios</a:t>
            </a:r>
            <a:r>
              <a:rPr lang="en-US" sz="80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</a:t>
            </a:r>
          </a:p>
        </p:txBody>
      </p:sp>
      <p:graphicFrame>
        <p:nvGraphicFramePr>
          <p:cNvPr id="81" name="CaixaDeTexto 51">
            <a:extLst>
              <a:ext uri="{FF2B5EF4-FFF2-40B4-BE49-F238E27FC236}">
                <a16:creationId xmlns:a16="http://schemas.microsoft.com/office/drawing/2014/main" id="{B9AF847E-3ADB-B2B1-400C-7AEA5338A5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73179904"/>
              </p:ext>
            </p:extLst>
          </p:nvPr>
        </p:nvGraphicFramePr>
        <p:xfrm>
          <a:off x="5108535" y="1070800"/>
          <a:ext cx="6245265" cy="55893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522239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AFC874-13A5-6A43-ED4D-5A3E8BF3CD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6D5D0C-F7D8-FD55-C34D-EFE054369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394" y="1070800"/>
            <a:ext cx="3705740" cy="5583126"/>
          </a:xfrm>
        </p:spPr>
        <p:txBody>
          <a:bodyPr>
            <a:normAutofit/>
          </a:bodyPr>
          <a:lstStyle/>
          <a:p>
            <a:pPr algn="r"/>
            <a:r>
              <a:rPr lang="pt-BR"/>
              <a:t>Oportunidades para Instituições Financeiras</a:t>
            </a:r>
            <a:r>
              <a:rPr lang="en-BR"/>
              <a:t> </a:t>
            </a:r>
            <a:br>
              <a:rPr lang="en-BR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endParaRPr lang="en-BR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B9C28D33-3FF8-088D-25B6-DFD1BBB8FE0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7805619"/>
              </p:ext>
            </p:extLst>
          </p:nvPr>
        </p:nvGraphicFramePr>
        <p:xfrm>
          <a:off x="5108535" y="1070800"/>
          <a:ext cx="6245265" cy="55893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272702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71DA60B-2CE8-9A0E-5CC5-63A0C183F8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10BAB0A-E3E1-AB26-E5E0-909548AD92DC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9091" r="909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7F7439-6F55-F35A-456D-3D767A78B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/>
              <a:t>Expectativas</a:t>
            </a:r>
            <a:br>
              <a:rPr lang="en-BR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endParaRPr lang="en-BR"/>
          </a:p>
        </p:txBody>
      </p:sp>
      <p:graphicFrame>
        <p:nvGraphicFramePr>
          <p:cNvPr id="13" name="Content Placeholder 2">
            <a:extLst>
              <a:ext uri="{FF2B5EF4-FFF2-40B4-BE49-F238E27FC236}">
                <a16:creationId xmlns:a16="http://schemas.microsoft.com/office/drawing/2014/main" id="{08D5468E-3DAA-AF7A-7C4F-5B37206564C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85533585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876323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2AB8E8-D89C-E7E5-2273-813D77F6E1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5BB0FA-7547-1D18-D359-EB1FAF5BD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BR"/>
              <a:t>Rio Grande do Sul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1B23E89C-B08D-256D-5976-CB23A1063D47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096930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6544C1-F0C2-15A7-FF77-F46AAD350B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5650A4E-8042-24AA-9426-E1D39DBB6784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0967" b="4764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EE1519-B834-2E14-0D3E-259C64FAF7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BR"/>
              <a:t>Associações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074E6C3C-3CDE-EA52-8440-32BA183E725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9081246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585376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058F30D-F9BB-F2CE-C3AF-54DDAFF4B1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1CD81A2A-6ED4-4EF4-A14C-912D31E148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A7F291-87DD-DCA1-2F60-46D5D25FB2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393361" cy="1325563"/>
          </a:xfrm>
        </p:spPr>
        <p:txBody>
          <a:bodyPr>
            <a:normAutofit/>
          </a:bodyPr>
          <a:lstStyle/>
          <a:p>
            <a:r>
              <a:rPr lang="en-BR"/>
              <a:t>MENSAGEM FINAL</a:t>
            </a:r>
          </a:p>
        </p:txBody>
      </p:sp>
      <p:sp>
        <p:nvSpPr>
          <p:cNvPr id="8" name="Freeform: Shape 11">
            <a:extLst>
              <a:ext uri="{FF2B5EF4-FFF2-40B4-BE49-F238E27FC236}">
                <a16:creationId xmlns:a16="http://schemas.microsoft.com/office/drawing/2014/main" id="{1661932C-CA15-4E17-B115-FAE7CBEE47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198657" y="1"/>
            <a:ext cx="1155142" cy="625027"/>
          </a:xfrm>
          <a:custGeom>
            <a:avLst/>
            <a:gdLst>
              <a:gd name="connsiteX0" fmla="*/ 4784 w 1155142"/>
              <a:gd name="connsiteY0" fmla="*/ 0 h 625027"/>
              <a:gd name="connsiteX1" fmla="*/ 1150358 w 1155142"/>
              <a:gd name="connsiteY1" fmla="*/ 0 h 625027"/>
              <a:gd name="connsiteX2" fmla="*/ 1155142 w 1155142"/>
              <a:gd name="connsiteY2" fmla="*/ 47456 h 625027"/>
              <a:gd name="connsiteX3" fmla="*/ 577571 w 1155142"/>
              <a:gd name="connsiteY3" fmla="*/ 625027 h 625027"/>
              <a:gd name="connsiteX4" fmla="*/ 0 w 1155142"/>
              <a:gd name="connsiteY4" fmla="*/ 47456 h 625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625027">
                <a:moveTo>
                  <a:pt x="4784" y="0"/>
                </a:moveTo>
                <a:lnTo>
                  <a:pt x="1150358" y="0"/>
                </a:lnTo>
                <a:lnTo>
                  <a:pt x="1155142" y="47456"/>
                </a:lnTo>
                <a:cubicBezTo>
                  <a:pt x="1155142" y="366440"/>
                  <a:pt x="896555" y="625027"/>
                  <a:pt x="577571" y="625027"/>
                </a:cubicBezTo>
                <a:cubicBezTo>
                  <a:pt x="258587" y="625027"/>
                  <a:pt x="0" y="366440"/>
                  <a:pt x="0" y="47456"/>
                </a:cubicBezTo>
                <a:close/>
              </a:path>
            </a:pathLst>
          </a:custGeom>
          <a:solidFill>
            <a:schemeClr val="accent5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87C2D0-A78A-F4C3-3BB2-E8DFE187B9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393361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BR"/>
          </a:p>
          <a:p>
            <a:r>
              <a:rPr lang="pt-BR"/>
              <a:t>Temos demanda. Queremos fazer os investimentos. Tem recursos baratos. Vamos construir o crédito adequado!</a:t>
            </a:r>
          </a:p>
          <a:p>
            <a:pPr marL="0" indent="0">
              <a:buNone/>
            </a:pPr>
            <a:endParaRPr lang="en-BR"/>
          </a:p>
          <a:p>
            <a:r>
              <a:rPr lang="en-BR"/>
              <a:t>Para baixar a apresenção, acesse o QRCODE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590ADD5-9383-4D3D-9047-3DA2593CCB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08185" y="3423959"/>
            <a:ext cx="540822" cy="540822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7669B3E6-6D58-13ED-5526-E2D62FAA9A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7184" y="1216485"/>
            <a:ext cx="3781051" cy="3781051"/>
          </a:xfrm>
          <a:custGeom>
            <a:avLst/>
            <a:gdLst/>
            <a:ahLst/>
            <a:cxnLst/>
            <a:rect l="l" t="t" r="r" b="b"/>
            <a:pathLst>
              <a:path w="4114800" h="5712488">
                <a:moveTo>
                  <a:pt x="133155" y="0"/>
                </a:moveTo>
                <a:lnTo>
                  <a:pt x="3981645" y="0"/>
                </a:lnTo>
                <a:cubicBezTo>
                  <a:pt x="4055184" y="0"/>
                  <a:pt x="4114800" y="59616"/>
                  <a:pt x="4114800" y="133155"/>
                </a:cubicBezTo>
                <a:lnTo>
                  <a:pt x="4114800" y="5579333"/>
                </a:lnTo>
                <a:cubicBezTo>
                  <a:pt x="4114800" y="5652872"/>
                  <a:pt x="4055184" y="5712488"/>
                  <a:pt x="3981645" y="5712488"/>
                </a:cubicBezTo>
                <a:lnTo>
                  <a:pt x="133155" y="5712488"/>
                </a:lnTo>
                <a:cubicBezTo>
                  <a:pt x="59616" y="5712488"/>
                  <a:pt x="0" y="5652872"/>
                  <a:pt x="0" y="5579333"/>
                </a:cubicBezTo>
                <a:lnTo>
                  <a:pt x="0" y="133155"/>
                </a:lnTo>
                <a:cubicBezTo>
                  <a:pt x="0" y="59616"/>
                  <a:pt x="59616" y="0"/>
                  <a:pt x="133155" y="0"/>
                </a:cubicBezTo>
                <a:close/>
              </a:path>
            </a:pathLst>
          </a:custGeom>
        </p:spPr>
      </p:pic>
      <p:sp>
        <p:nvSpPr>
          <p:cNvPr id="11" name="Freeform: Shape 15">
            <a:extLst>
              <a:ext uri="{FF2B5EF4-FFF2-40B4-BE49-F238E27FC236}">
                <a16:creationId xmlns:a16="http://schemas.microsoft.com/office/drawing/2014/main" id="{DABE3E45-88CF-45D8-8D40-C773324D93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49602" y="1"/>
            <a:ext cx="2066948" cy="1621879"/>
          </a:xfrm>
          <a:custGeom>
            <a:avLst/>
            <a:gdLst>
              <a:gd name="connsiteX0" fmla="*/ 0 w 2066948"/>
              <a:gd name="connsiteY0" fmla="*/ 0 h 1621879"/>
              <a:gd name="connsiteX1" fmla="*/ 123825 w 2066948"/>
              <a:gd name="connsiteY1" fmla="*/ 0 h 1621879"/>
              <a:gd name="connsiteX2" fmla="*/ 123825 w 2066948"/>
              <a:gd name="connsiteY2" fmla="*/ 1452620 h 1621879"/>
              <a:gd name="connsiteX3" fmla="*/ 1881378 w 2066948"/>
              <a:gd name="connsiteY3" fmla="*/ 436017 h 1621879"/>
              <a:gd name="connsiteX4" fmla="*/ 1127572 w 2066948"/>
              <a:gd name="connsiteY4" fmla="*/ 0 h 1621879"/>
              <a:gd name="connsiteX5" fmla="*/ 1374887 w 2066948"/>
              <a:gd name="connsiteY5" fmla="*/ 0 h 1621879"/>
              <a:gd name="connsiteX6" fmla="*/ 2035969 w 2066948"/>
              <a:gd name="connsiteY6" fmla="*/ 382391 h 1621879"/>
              <a:gd name="connsiteX7" fmla="*/ 2058648 w 2066948"/>
              <a:gd name="connsiteY7" fmla="*/ 466963 h 1621879"/>
              <a:gd name="connsiteX8" fmla="*/ 2035969 w 2066948"/>
              <a:gd name="connsiteY8" fmla="*/ 489642 h 1621879"/>
              <a:gd name="connsiteX9" fmla="*/ 92869 w 2066948"/>
              <a:gd name="connsiteY9" fmla="*/ 1613592 h 1621879"/>
              <a:gd name="connsiteX10" fmla="*/ 61913 w 2066948"/>
              <a:gd name="connsiteY10" fmla="*/ 1621879 h 1621879"/>
              <a:gd name="connsiteX11" fmla="*/ 0 w 2066948"/>
              <a:gd name="connsiteY11" fmla="*/ 1559967 h 1621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66948" h="1621879">
                <a:moveTo>
                  <a:pt x="0" y="0"/>
                </a:moveTo>
                <a:lnTo>
                  <a:pt x="123825" y="0"/>
                </a:lnTo>
                <a:lnTo>
                  <a:pt x="123825" y="1452620"/>
                </a:lnTo>
                <a:lnTo>
                  <a:pt x="1881378" y="436017"/>
                </a:lnTo>
                <a:lnTo>
                  <a:pt x="1127572" y="0"/>
                </a:lnTo>
                <a:lnTo>
                  <a:pt x="1374887" y="0"/>
                </a:lnTo>
                <a:lnTo>
                  <a:pt x="2035969" y="382391"/>
                </a:lnTo>
                <a:cubicBezTo>
                  <a:pt x="2065582" y="399479"/>
                  <a:pt x="2075745" y="437340"/>
                  <a:pt x="2058648" y="466963"/>
                </a:cubicBezTo>
                <a:cubicBezTo>
                  <a:pt x="2053219" y="476384"/>
                  <a:pt x="2045389" y="484204"/>
                  <a:pt x="2035969" y="489642"/>
                </a:cubicBezTo>
                <a:lnTo>
                  <a:pt x="92869" y="1613592"/>
                </a:lnTo>
                <a:cubicBezTo>
                  <a:pt x="83458" y="1619031"/>
                  <a:pt x="72780" y="1621889"/>
                  <a:pt x="61913" y="1621879"/>
                </a:cubicBezTo>
                <a:cubicBezTo>
                  <a:pt x="27719" y="1621879"/>
                  <a:pt x="0" y="1594161"/>
                  <a:pt x="0" y="1559967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9CD1692-827B-4C8D-B4A1-134FD04CF4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138745" y="1027906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eeform: Shape 19">
            <a:extLst>
              <a:ext uri="{FF2B5EF4-FFF2-40B4-BE49-F238E27FC236}">
                <a16:creationId xmlns:a16="http://schemas.microsoft.com/office/drawing/2014/main" id="{B91ECDA9-56DC-4270-8F33-01C5637B8C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463438">
            <a:off x="7456580" y="5166682"/>
            <a:ext cx="1835725" cy="2024785"/>
          </a:xfrm>
          <a:custGeom>
            <a:avLst/>
            <a:gdLst>
              <a:gd name="connsiteX0" fmla="*/ 1801138 w 1835725"/>
              <a:gd name="connsiteY0" fmla="*/ 1622662 h 2024785"/>
              <a:gd name="connsiteX1" fmla="*/ 1835717 w 1835725"/>
              <a:gd name="connsiteY1" fmla="*/ 1680254 h 2024785"/>
              <a:gd name="connsiteX2" fmla="*/ 1812568 w 1835725"/>
              <a:gd name="connsiteY2" fmla="*/ 1877193 h 2024785"/>
              <a:gd name="connsiteX3" fmla="*/ 1776210 w 1835725"/>
              <a:gd name="connsiteY3" fmla="*/ 2024785 h 2024785"/>
              <a:gd name="connsiteX4" fmla="*/ 1655772 w 1835725"/>
              <a:gd name="connsiteY4" fmla="*/ 1983449 h 2024785"/>
              <a:gd name="connsiteX5" fmla="*/ 1687591 w 1835725"/>
              <a:gd name="connsiteY5" fmla="*/ 1854495 h 2024785"/>
              <a:gd name="connsiteX6" fmla="*/ 1708939 w 1835725"/>
              <a:gd name="connsiteY6" fmla="*/ 1673301 h 2024785"/>
              <a:gd name="connsiteX7" fmla="*/ 1778129 w 1835725"/>
              <a:gd name="connsiteY7" fmla="*/ 1615979 h 2024785"/>
              <a:gd name="connsiteX8" fmla="*/ 1801138 w 1835725"/>
              <a:gd name="connsiteY8" fmla="*/ 1622662 h 2024785"/>
              <a:gd name="connsiteX9" fmla="*/ 1585229 w 1835725"/>
              <a:gd name="connsiteY9" fmla="*/ 764759 h 2024785"/>
              <a:gd name="connsiteX10" fmla="*/ 1623024 w 1835725"/>
              <a:gd name="connsiteY10" fmla="*/ 792810 h 2024785"/>
              <a:gd name="connsiteX11" fmla="*/ 1777614 w 1835725"/>
              <a:gd name="connsiteY11" fmla="*/ 1157141 h 2024785"/>
              <a:gd name="connsiteX12" fmla="*/ 1733799 w 1835725"/>
              <a:gd name="connsiteY12" fmla="*/ 1235532 h 2024785"/>
              <a:gd name="connsiteX13" fmla="*/ 1716464 w 1835725"/>
              <a:gd name="connsiteY13" fmla="*/ 1237722 h 2024785"/>
              <a:gd name="connsiteX14" fmla="*/ 1716464 w 1835725"/>
              <a:gd name="connsiteY14" fmla="*/ 1237913 h 2024785"/>
              <a:gd name="connsiteX15" fmla="*/ 1655409 w 1835725"/>
              <a:gd name="connsiteY15" fmla="*/ 1191717 h 2024785"/>
              <a:gd name="connsiteX16" fmla="*/ 1513200 w 1835725"/>
              <a:gd name="connsiteY16" fmla="*/ 856627 h 2024785"/>
              <a:gd name="connsiteX17" fmla="*/ 1538499 w 1835725"/>
              <a:gd name="connsiteY17" fmla="*/ 770415 h 2024785"/>
              <a:gd name="connsiteX18" fmla="*/ 1585229 w 1835725"/>
              <a:gd name="connsiteY18" fmla="*/ 764759 h 2024785"/>
              <a:gd name="connsiteX19" fmla="*/ 477919 w 1835725"/>
              <a:gd name="connsiteY19" fmla="*/ 21437 h 2024785"/>
              <a:gd name="connsiteX20" fmla="*/ 509236 w 1835725"/>
              <a:gd name="connsiteY20" fmla="*/ 84182 h 2024785"/>
              <a:gd name="connsiteX21" fmla="*/ 445829 w 1835725"/>
              <a:gd name="connsiteY21" fmla="*/ 139871 h 2024785"/>
              <a:gd name="connsiteX22" fmla="*/ 437447 w 1835725"/>
              <a:gd name="connsiteY22" fmla="*/ 139395 h 2024785"/>
              <a:gd name="connsiteX23" fmla="*/ 73211 w 1835725"/>
              <a:gd name="connsiteY23" fmla="*/ 137204 h 2024785"/>
              <a:gd name="connsiteX24" fmla="*/ 749 w 1835725"/>
              <a:gd name="connsiteY24" fmla="*/ 84082 h 2024785"/>
              <a:gd name="connsiteX25" fmla="*/ 53871 w 1835725"/>
              <a:gd name="connsiteY25" fmla="*/ 11621 h 2024785"/>
              <a:gd name="connsiteX26" fmla="*/ 58352 w 1835725"/>
              <a:gd name="connsiteY26" fmla="*/ 11093 h 2024785"/>
              <a:gd name="connsiteX27" fmla="*/ 454020 w 1835725"/>
              <a:gd name="connsiteY27" fmla="*/ 13474 h 2024785"/>
              <a:gd name="connsiteX28" fmla="*/ 477919 w 1835725"/>
              <a:gd name="connsiteY28" fmla="*/ 21437 h 2024785"/>
              <a:gd name="connsiteX29" fmla="*/ 957797 w 1835725"/>
              <a:gd name="connsiteY29" fmla="*/ 167970 h 2024785"/>
              <a:gd name="connsiteX30" fmla="*/ 1286982 w 1835725"/>
              <a:gd name="connsiteY30" fmla="*/ 387616 h 2024785"/>
              <a:gd name="connsiteX31" fmla="*/ 1293725 w 1835725"/>
              <a:gd name="connsiteY31" fmla="*/ 477075 h 2024785"/>
              <a:gd name="connsiteX32" fmla="*/ 1245453 w 1835725"/>
              <a:gd name="connsiteY32" fmla="*/ 499154 h 2024785"/>
              <a:gd name="connsiteX33" fmla="*/ 1245167 w 1835725"/>
              <a:gd name="connsiteY33" fmla="*/ 499154 h 2024785"/>
              <a:gd name="connsiteX34" fmla="*/ 1203638 w 1835725"/>
              <a:gd name="connsiteY34" fmla="*/ 484104 h 2024785"/>
              <a:gd name="connsiteX35" fmla="*/ 900647 w 1835725"/>
              <a:gd name="connsiteY35" fmla="*/ 281508 h 2024785"/>
              <a:gd name="connsiteX36" fmla="*/ 872454 w 1835725"/>
              <a:gd name="connsiteY36" fmla="*/ 196164 h 2024785"/>
              <a:gd name="connsiteX37" fmla="*/ 957797 w 1835725"/>
              <a:gd name="connsiteY37" fmla="*/ 167970 h 2024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835725" h="2024785">
                <a:moveTo>
                  <a:pt x="1801138" y="1622662"/>
                </a:moveTo>
                <a:cubicBezTo>
                  <a:pt x="1822105" y="1633400"/>
                  <a:pt x="1836117" y="1655372"/>
                  <a:pt x="1835717" y="1680254"/>
                </a:cubicBezTo>
                <a:cubicBezTo>
                  <a:pt x="1832093" y="1746382"/>
                  <a:pt x="1824354" y="1812154"/>
                  <a:pt x="1812568" y="1877193"/>
                </a:cubicBezTo>
                <a:lnTo>
                  <a:pt x="1776210" y="2024785"/>
                </a:lnTo>
                <a:lnTo>
                  <a:pt x="1655772" y="1983449"/>
                </a:lnTo>
                <a:lnTo>
                  <a:pt x="1687591" y="1854495"/>
                </a:lnTo>
                <a:cubicBezTo>
                  <a:pt x="1698455" y="1794657"/>
                  <a:pt x="1705590" y="1734142"/>
                  <a:pt x="1708939" y="1673301"/>
                </a:cubicBezTo>
                <a:cubicBezTo>
                  <a:pt x="1712216" y="1638363"/>
                  <a:pt x="1743190" y="1612703"/>
                  <a:pt x="1778129" y="1615979"/>
                </a:cubicBezTo>
                <a:cubicBezTo>
                  <a:pt x="1786387" y="1616753"/>
                  <a:pt x="1794149" y="1619084"/>
                  <a:pt x="1801138" y="1622662"/>
                </a:cubicBezTo>
                <a:close/>
                <a:moveTo>
                  <a:pt x="1585229" y="764759"/>
                </a:moveTo>
                <a:cubicBezTo>
                  <a:pt x="1600438" y="768789"/>
                  <a:pt x="1614156" y="778436"/>
                  <a:pt x="1623024" y="792810"/>
                </a:cubicBezTo>
                <a:cubicBezTo>
                  <a:pt x="1689575" y="907319"/>
                  <a:pt x="1741505" y="1029715"/>
                  <a:pt x="1777614" y="1157141"/>
                </a:cubicBezTo>
                <a:cubicBezTo>
                  <a:pt x="1787149" y="1190888"/>
                  <a:pt x="1767537" y="1225969"/>
                  <a:pt x="1733799" y="1235532"/>
                </a:cubicBezTo>
                <a:cubicBezTo>
                  <a:pt x="1728151" y="1237046"/>
                  <a:pt x="1722312" y="1237780"/>
                  <a:pt x="1716464" y="1237722"/>
                </a:cubicBezTo>
                <a:lnTo>
                  <a:pt x="1716464" y="1237913"/>
                </a:lnTo>
                <a:cubicBezTo>
                  <a:pt x="1688070" y="1237913"/>
                  <a:pt x="1663124" y="1219044"/>
                  <a:pt x="1655409" y="1191717"/>
                </a:cubicBezTo>
                <a:cubicBezTo>
                  <a:pt x="1622214" y="1074512"/>
                  <a:pt x="1574437" y="961936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53325" y="762319"/>
                  <a:pt x="1570022" y="760730"/>
                  <a:pt x="1585229" y="764759"/>
                </a:cubicBezTo>
                <a:close/>
                <a:moveTo>
                  <a:pt x="477919" y="21437"/>
                </a:moveTo>
                <a:cubicBezTo>
                  <a:pt x="499341" y="33775"/>
                  <a:pt x="512445" y="58102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89834" y="-4456"/>
                  <a:pt x="322735" y="-3656"/>
                  <a:pt x="454020" y="13474"/>
                </a:cubicBezTo>
                <a:cubicBezTo>
                  <a:pt x="462713" y="14543"/>
                  <a:pt x="470778" y="17324"/>
                  <a:pt x="477919" y="21437"/>
                </a:cubicBezTo>
                <a:close/>
                <a:moveTo>
                  <a:pt x="957797" y="167970"/>
                </a:move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8235" y="164811"/>
                  <a:pt x="926445" y="152188"/>
                  <a:pt x="957797" y="167970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: Shape 21">
            <a:extLst>
              <a:ext uri="{FF2B5EF4-FFF2-40B4-BE49-F238E27FC236}">
                <a16:creationId xmlns:a16="http://schemas.microsoft.com/office/drawing/2014/main" id="{75F47824-961D-465D-84F9-EAE11BC617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09527" y="6033795"/>
            <a:ext cx="1991064" cy="824205"/>
          </a:xfrm>
          <a:custGeom>
            <a:avLst/>
            <a:gdLst>
              <a:gd name="connsiteX0" fmla="*/ 995532 w 1991064"/>
              <a:gd name="connsiteY0" fmla="*/ 0 h 824205"/>
              <a:gd name="connsiteX1" fmla="*/ 1984823 w 1991064"/>
              <a:gd name="connsiteY1" fmla="*/ 784423 h 824205"/>
              <a:gd name="connsiteX2" fmla="*/ 1991064 w 1991064"/>
              <a:gd name="connsiteY2" fmla="*/ 824205 h 824205"/>
              <a:gd name="connsiteX3" fmla="*/ 0 w 1991064"/>
              <a:gd name="connsiteY3" fmla="*/ 824205 h 824205"/>
              <a:gd name="connsiteX4" fmla="*/ 6241 w 1991064"/>
              <a:gd name="connsiteY4" fmla="*/ 784423 h 824205"/>
              <a:gd name="connsiteX5" fmla="*/ 995532 w 1991064"/>
              <a:gd name="connsiteY5" fmla="*/ 0 h 824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91064" h="824205">
                <a:moveTo>
                  <a:pt x="995532" y="0"/>
                </a:moveTo>
                <a:cubicBezTo>
                  <a:pt x="1483521" y="0"/>
                  <a:pt x="1890663" y="336754"/>
                  <a:pt x="1984823" y="784423"/>
                </a:cubicBezTo>
                <a:lnTo>
                  <a:pt x="1991064" y="824205"/>
                </a:lnTo>
                <a:lnTo>
                  <a:pt x="0" y="824205"/>
                </a:lnTo>
                <a:lnTo>
                  <a:pt x="6241" y="784423"/>
                </a:lnTo>
                <a:cubicBezTo>
                  <a:pt x="100402" y="336754"/>
                  <a:pt x="507544" y="0"/>
                  <a:pt x="9955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Freeform: Shape 23">
            <a:extLst>
              <a:ext uri="{FF2B5EF4-FFF2-40B4-BE49-F238E27FC236}">
                <a16:creationId xmlns:a16="http://schemas.microsoft.com/office/drawing/2014/main" id="{FEC9DA3E-C1D7-472D-B7C0-F71AE41FBA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51696" y="5519196"/>
            <a:ext cx="1340305" cy="1338805"/>
          </a:xfrm>
          <a:custGeom>
            <a:avLst/>
            <a:gdLst>
              <a:gd name="connsiteX0" fmla="*/ 61913 w 1340305"/>
              <a:gd name="connsiteY0" fmla="*/ 0 h 1338805"/>
              <a:gd name="connsiteX1" fmla="*/ 1340305 w 1340305"/>
              <a:gd name="connsiteY1" fmla="*/ 0 h 1338805"/>
              <a:gd name="connsiteX2" fmla="*/ 1340305 w 1340305"/>
              <a:gd name="connsiteY2" fmla="*/ 123825 h 1338805"/>
              <a:gd name="connsiteX3" fmla="*/ 123825 w 1340305"/>
              <a:gd name="connsiteY3" fmla="*/ 123825 h 1338805"/>
              <a:gd name="connsiteX4" fmla="*/ 123825 w 1340305"/>
              <a:gd name="connsiteY4" fmla="*/ 1338805 h 1338805"/>
              <a:gd name="connsiteX5" fmla="*/ 0 w 1340305"/>
              <a:gd name="connsiteY5" fmla="*/ 1338805 h 1338805"/>
              <a:gd name="connsiteX6" fmla="*/ 0 w 1340305"/>
              <a:gd name="connsiteY6" fmla="*/ 61913 h 1338805"/>
              <a:gd name="connsiteX7" fmla="*/ 61913 w 1340305"/>
              <a:gd name="connsiteY7" fmla="*/ 0 h 1338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40305" h="1338805">
                <a:moveTo>
                  <a:pt x="61913" y="0"/>
                </a:moveTo>
                <a:lnTo>
                  <a:pt x="1340305" y="0"/>
                </a:lnTo>
                <a:lnTo>
                  <a:pt x="1340305" y="123825"/>
                </a:lnTo>
                <a:lnTo>
                  <a:pt x="123825" y="123825"/>
                </a:lnTo>
                <a:lnTo>
                  <a:pt x="123825" y="1338805"/>
                </a:lnTo>
                <a:lnTo>
                  <a:pt x="0" y="1338805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9462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1D0621-08C4-A8C9-80D5-37A99BF031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6BD2C7-E808-06A5-E524-CB79B8536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BR" b="1">
                <a:latin typeface="Calibri"/>
                <a:ea typeface="Calibri"/>
                <a:cs typeface="Calibri"/>
              </a:rPr>
              <a:t>Provedores Regionais</a:t>
            </a:r>
            <a:endParaRPr lang="pt-BR" b="1">
              <a:latin typeface="Calibri"/>
              <a:ea typeface="Calibri"/>
              <a:cs typeface="Calibri"/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2B561DD-3C64-3FC9-04E1-A3D271CA0EE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8929737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474445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EFFBE64C-FB3A-37D0-859D-7754AB655D18}"/>
              </a:ext>
            </a:extLst>
          </p:cNvPr>
          <p:cNvSpPr txBox="1"/>
          <p:nvPr/>
        </p:nvSpPr>
        <p:spPr>
          <a:xfrm>
            <a:off x="862149" y="613948"/>
            <a:ext cx="3382273" cy="52322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pt-BR" sz="2800" b="1">
                <a:latin typeface="Concord-Medium"/>
              </a:rPr>
              <a:t>Provedores Regionais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B1C7960C-E5EF-6ADF-7A25-E3DCA12B7AC3}"/>
              </a:ext>
            </a:extLst>
          </p:cNvPr>
          <p:cNvSpPr txBox="1"/>
          <p:nvPr/>
        </p:nvSpPr>
        <p:spPr>
          <a:xfrm>
            <a:off x="862148" y="1137168"/>
            <a:ext cx="4485523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pt-BR">
                <a:latin typeface="Concord-ExtraLight"/>
              </a:rPr>
              <a:t>Expansão de redes e inclusão digital no Brasil</a:t>
            </a: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9FA76D46-DA27-E92F-352A-1DC973F11C3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5676158"/>
              </p:ext>
            </p:extLst>
          </p:nvPr>
        </p:nvGraphicFramePr>
        <p:xfrm>
          <a:off x="485614" y="1842868"/>
          <a:ext cx="5822912" cy="4401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CaixaDeTexto 2">
            <a:extLst>
              <a:ext uri="{FF2B5EF4-FFF2-40B4-BE49-F238E27FC236}">
                <a16:creationId xmlns:a16="http://schemas.microsoft.com/office/drawing/2014/main" id="{829BB85F-7DE4-F286-E554-B7B63337CA39}"/>
              </a:ext>
            </a:extLst>
          </p:cNvPr>
          <p:cNvSpPr txBox="1"/>
          <p:nvPr/>
        </p:nvSpPr>
        <p:spPr>
          <a:xfrm>
            <a:off x="7286668" y="2071677"/>
            <a:ext cx="4312697" cy="353943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pt-BR" sz="2800">
                <a:solidFill>
                  <a:srgbClr val="003A44"/>
                </a:solidFill>
                <a:latin typeface="Concord-ExtraLight" panose="02000000000000000000" pitchFamily="2" charset="0"/>
              </a:rPr>
              <a:t>O </a:t>
            </a:r>
            <a:r>
              <a:rPr lang="pt-BR" sz="2800" b="1">
                <a:solidFill>
                  <a:srgbClr val="003A44"/>
                </a:solidFill>
                <a:latin typeface="Concord-Light" panose="02000000000000000000" pitchFamily="50" charset="0"/>
              </a:rPr>
              <a:t>Brasil conta com um modelo único no mundo</a:t>
            </a:r>
            <a:r>
              <a:rPr lang="pt-BR" sz="2800">
                <a:solidFill>
                  <a:srgbClr val="003A44"/>
                </a:solidFill>
                <a:latin typeface="Concord-ExtraLight" panose="02000000000000000000" pitchFamily="2" charset="0"/>
              </a:rPr>
              <a:t>, com altíssima competitividade na banda larga, grande participação de pequenas empresas e forte interiorização de redes ópticas.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474399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EFFBE64C-FB3A-37D0-859D-7754AB655D18}"/>
              </a:ext>
            </a:extLst>
          </p:cNvPr>
          <p:cNvSpPr txBox="1"/>
          <p:nvPr/>
        </p:nvSpPr>
        <p:spPr>
          <a:xfrm>
            <a:off x="862149" y="434031"/>
            <a:ext cx="3382273" cy="52322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pt-BR" sz="2800" b="1">
                <a:latin typeface="Concord-Medium"/>
              </a:rPr>
              <a:t>Provedores Regionais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B1C7960C-E5EF-6ADF-7A25-E3DCA12B7AC3}"/>
              </a:ext>
            </a:extLst>
          </p:cNvPr>
          <p:cNvSpPr txBox="1"/>
          <p:nvPr/>
        </p:nvSpPr>
        <p:spPr>
          <a:xfrm>
            <a:off x="862148" y="1137168"/>
            <a:ext cx="4485523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pt-BR">
                <a:latin typeface="Concord-ExtraLight"/>
              </a:rPr>
              <a:t>Expansão de redes e inclusão digital no Brasil</a:t>
            </a:r>
          </a:p>
        </p:txBody>
      </p:sp>
      <p:grpSp>
        <p:nvGrpSpPr>
          <p:cNvPr id="30" name="Agrupar 29">
            <a:extLst>
              <a:ext uri="{FF2B5EF4-FFF2-40B4-BE49-F238E27FC236}">
                <a16:creationId xmlns:a16="http://schemas.microsoft.com/office/drawing/2014/main" id="{ADAB4EFF-6DD0-0585-F1D2-616187C482BF}"/>
              </a:ext>
            </a:extLst>
          </p:cNvPr>
          <p:cNvGrpSpPr>
            <a:grpSpLocks noChangeAspect="1"/>
          </p:cNvGrpSpPr>
          <p:nvPr/>
        </p:nvGrpSpPr>
        <p:grpSpPr>
          <a:xfrm>
            <a:off x="862148" y="1701431"/>
            <a:ext cx="4519119" cy="4752000"/>
            <a:chOff x="862148" y="1701432"/>
            <a:chExt cx="4320000" cy="4542621"/>
          </a:xfrm>
        </p:grpSpPr>
        <p:sp>
          <p:nvSpPr>
            <p:cNvPr id="29" name="Retângulo 28">
              <a:extLst>
                <a:ext uri="{FF2B5EF4-FFF2-40B4-BE49-F238E27FC236}">
                  <a16:creationId xmlns:a16="http://schemas.microsoft.com/office/drawing/2014/main" id="{BE22E33E-E0CD-E9DF-914A-CDA63A8E1DED}"/>
                </a:ext>
              </a:extLst>
            </p:cNvPr>
            <p:cNvSpPr/>
            <p:nvPr/>
          </p:nvSpPr>
          <p:spPr>
            <a:xfrm>
              <a:off x="862148" y="1701432"/>
              <a:ext cx="4320000" cy="864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7" name="Forma Livre: Forma 16">
              <a:extLst>
                <a:ext uri="{FF2B5EF4-FFF2-40B4-BE49-F238E27FC236}">
                  <a16:creationId xmlns:a16="http://schemas.microsoft.com/office/drawing/2014/main" id="{1C217F5D-3716-5E70-1D23-C630EAC5B96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83651" y="6215930"/>
              <a:ext cx="14067" cy="28123"/>
            </a:xfrm>
            <a:custGeom>
              <a:avLst/>
              <a:gdLst>
                <a:gd name="connsiteX0" fmla="*/ 14067 w 14067"/>
                <a:gd name="connsiteY0" fmla="*/ 0 h 28123"/>
                <a:gd name="connsiteX1" fmla="*/ 14067 w 14067"/>
                <a:gd name="connsiteY1" fmla="*/ 28123 h 28123"/>
                <a:gd name="connsiteX2" fmla="*/ 0 w 14067"/>
                <a:gd name="connsiteY2" fmla="*/ 28123 h 28123"/>
                <a:gd name="connsiteX3" fmla="*/ 14067 w 14067"/>
                <a:gd name="connsiteY3" fmla="*/ 0 h 28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67" h="28123">
                  <a:moveTo>
                    <a:pt x="14067" y="0"/>
                  </a:moveTo>
                  <a:lnTo>
                    <a:pt x="14067" y="28123"/>
                  </a:lnTo>
                  <a:lnTo>
                    <a:pt x="0" y="28123"/>
                  </a:lnTo>
                  <a:lnTo>
                    <a:pt x="14067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pt-BR"/>
            </a:p>
          </p:txBody>
        </p:sp>
        <p:sp>
          <p:nvSpPr>
            <p:cNvPr id="24" name="Retângulo 23">
              <a:extLst>
                <a:ext uri="{FF2B5EF4-FFF2-40B4-BE49-F238E27FC236}">
                  <a16:creationId xmlns:a16="http://schemas.microsoft.com/office/drawing/2014/main" id="{30423751-7DAE-D209-AA4C-E49F96707C72}"/>
                </a:ext>
              </a:extLst>
            </p:cNvPr>
            <p:cNvSpPr/>
            <p:nvPr/>
          </p:nvSpPr>
          <p:spPr>
            <a:xfrm>
              <a:off x="862148" y="5156784"/>
              <a:ext cx="4320000" cy="864000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5" name="Retângulo 24">
              <a:extLst>
                <a:ext uri="{FF2B5EF4-FFF2-40B4-BE49-F238E27FC236}">
                  <a16:creationId xmlns:a16="http://schemas.microsoft.com/office/drawing/2014/main" id="{D49C0171-2432-8E8A-3B82-31C7DB1E6426}"/>
                </a:ext>
              </a:extLst>
            </p:cNvPr>
            <p:cNvSpPr/>
            <p:nvPr/>
          </p:nvSpPr>
          <p:spPr>
            <a:xfrm>
              <a:off x="862148" y="4292353"/>
              <a:ext cx="4320000" cy="8640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6" name="Retângulo 25">
              <a:extLst>
                <a:ext uri="{FF2B5EF4-FFF2-40B4-BE49-F238E27FC236}">
                  <a16:creationId xmlns:a16="http://schemas.microsoft.com/office/drawing/2014/main" id="{2FC5B6DE-5C31-982B-A5DD-A768CFE44C1E}"/>
                </a:ext>
              </a:extLst>
            </p:cNvPr>
            <p:cNvSpPr/>
            <p:nvPr/>
          </p:nvSpPr>
          <p:spPr>
            <a:xfrm>
              <a:off x="862148" y="3429000"/>
              <a:ext cx="4320000" cy="864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7" name="Retângulo 26">
              <a:extLst>
                <a:ext uri="{FF2B5EF4-FFF2-40B4-BE49-F238E27FC236}">
                  <a16:creationId xmlns:a16="http://schemas.microsoft.com/office/drawing/2014/main" id="{2431D6F6-79D8-C919-5801-906CB9D72865}"/>
                </a:ext>
              </a:extLst>
            </p:cNvPr>
            <p:cNvSpPr/>
            <p:nvPr/>
          </p:nvSpPr>
          <p:spPr>
            <a:xfrm>
              <a:off x="862148" y="2565647"/>
              <a:ext cx="4320000" cy="864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grpSp>
          <p:nvGrpSpPr>
            <p:cNvPr id="23" name="Agrupar 22">
              <a:extLst>
                <a:ext uri="{FF2B5EF4-FFF2-40B4-BE49-F238E27FC236}">
                  <a16:creationId xmlns:a16="http://schemas.microsoft.com/office/drawing/2014/main" id="{D0BF123E-DADD-130B-A186-C4FA68A9AB6D}"/>
                </a:ext>
              </a:extLst>
            </p:cNvPr>
            <p:cNvGrpSpPr/>
            <p:nvPr/>
          </p:nvGrpSpPr>
          <p:grpSpPr>
            <a:xfrm>
              <a:off x="862148" y="1701432"/>
              <a:ext cx="4320000" cy="4320000"/>
              <a:chOff x="4097718" y="1925670"/>
              <a:chExt cx="4320000" cy="4320000"/>
            </a:xfrm>
            <a:solidFill>
              <a:schemeClr val="bg1"/>
            </a:solidFill>
          </p:grpSpPr>
          <p:sp>
            <p:nvSpPr>
              <p:cNvPr id="19" name="Forma Livre: Forma 18">
                <a:extLst>
                  <a:ext uri="{FF2B5EF4-FFF2-40B4-BE49-F238E27FC236}">
                    <a16:creationId xmlns:a16="http://schemas.microsoft.com/office/drawing/2014/main" id="{1106B3F7-7C44-2AAE-DF54-9F0B2ACBADE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097718" y="1925671"/>
                <a:ext cx="2145933" cy="4290258"/>
              </a:xfrm>
              <a:custGeom>
                <a:avLst/>
                <a:gdLst>
                  <a:gd name="connsiteX0" fmla="*/ 0 w 2145933"/>
                  <a:gd name="connsiteY0" fmla="*/ 0 h 4290258"/>
                  <a:gd name="connsiteX1" fmla="*/ 2145933 w 2145933"/>
                  <a:gd name="connsiteY1" fmla="*/ 0 h 4290258"/>
                  <a:gd name="connsiteX2" fmla="*/ 0 w 2145933"/>
                  <a:gd name="connsiteY2" fmla="*/ 4290258 h 4290258"/>
                  <a:gd name="connsiteX3" fmla="*/ 0 w 2145933"/>
                  <a:gd name="connsiteY3" fmla="*/ 0 h 4290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5933" h="4290258">
                    <a:moveTo>
                      <a:pt x="0" y="0"/>
                    </a:moveTo>
                    <a:lnTo>
                      <a:pt x="2145933" y="0"/>
                    </a:lnTo>
                    <a:lnTo>
                      <a:pt x="0" y="429025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pt-BR"/>
              </a:p>
            </p:txBody>
          </p:sp>
          <p:sp>
            <p:nvSpPr>
              <p:cNvPr id="18" name="Forma Livre: Forma 17">
                <a:extLst>
                  <a:ext uri="{FF2B5EF4-FFF2-40B4-BE49-F238E27FC236}">
                    <a16:creationId xmlns:a16="http://schemas.microsoft.com/office/drawing/2014/main" id="{C8DC56A6-0430-4ED0-8DBC-CEE7877050B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097718" y="1925670"/>
                <a:ext cx="4320000" cy="4320000"/>
              </a:xfrm>
              <a:custGeom>
                <a:avLst/>
                <a:gdLst>
                  <a:gd name="connsiteX0" fmla="*/ 2145933 w 4320000"/>
                  <a:gd name="connsiteY0" fmla="*/ 0 h 4320000"/>
                  <a:gd name="connsiteX1" fmla="*/ 4320000 w 4320000"/>
                  <a:gd name="connsiteY1" fmla="*/ 0 h 4320000"/>
                  <a:gd name="connsiteX2" fmla="*/ 4320000 w 4320000"/>
                  <a:gd name="connsiteY2" fmla="*/ 4320000 h 4320000"/>
                  <a:gd name="connsiteX3" fmla="*/ 0 w 4320000"/>
                  <a:gd name="connsiteY3" fmla="*/ 4320000 h 4320000"/>
                  <a:gd name="connsiteX4" fmla="*/ 0 w 4320000"/>
                  <a:gd name="connsiteY4" fmla="*/ 4318381 h 4320000"/>
                  <a:gd name="connsiteX5" fmla="*/ 4305933 w 4320000"/>
                  <a:gd name="connsiteY5" fmla="*/ 4318381 h 4320000"/>
                  <a:gd name="connsiteX6" fmla="*/ 2145933 w 4320000"/>
                  <a:gd name="connsiteY6" fmla="*/ 0 h 43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20000" h="4320000">
                    <a:moveTo>
                      <a:pt x="2145933" y="0"/>
                    </a:moveTo>
                    <a:lnTo>
                      <a:pt x="4320000" y="0"/>
                    </a:lnTo>
                    <a:lnTo>
                      <a:pt x="4320000" y="4320000"/>
                    </a:lnTo>
                    <a:lnTo>
                      <a:pt x="0" y="4320000"/>
                    </a:lnTo>
                    <a:lnTo>
                      <a:pt x="0" y="4318381"/>
                    </a:lnTo>
                    <a:lnTo>
                      <a:pt x="4305933" y="4318381"/>
                    </a:lnTo>
                    <a:lnTo>
                      <a:pt x="214593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pt-BR"/>
              </a:p>
            </p:txBody>
          </p:sp>
        </p:grpSp>
      </p:grpSp>
      <p:cxnSp>
        <p:nvCxnSpPr>
          <p:cNvPr id="32" name="Conector reto 31">
            <a:extLst>
              <a:ext uri="{FF2B5EF4-FFF2-40B4-BE49-F238E27FC236}">
                <a16:creationId xmlns:a16="http://schemas.microsoft.com/office/drawing/2014/main" id="{73907764-9C1D-07F1-49A7-4C9E6716E827}"/>
              </a:ext>
            </a:extLst>
          </p:cNvPr>
          <p:cNvCxnSpPr>
            <a:cxnSpLocks/>
          </p:cNvCxnSpPr>
          <p:nvPr/>
        </p:nvCxnSpPr>
        <p:spPr>
          <a:xfrm>
            <a:off x="1284356" y="5296541"/>
            <a:ext cx="10756908" cy="0"/>
          </a:xfrm>
          <a:prstGeom prst="line">
            <a:avLst/>
          </a:prstGeom>
          <a:ln>
            <a:solidFill>
              <a:srgbClr val="2B7C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CaixaDeTexto 34">
            <a:extLst>
              <a:ext uri="{FF2B5EF4-FFF2-40B4-BE49-F238E27FC236}">
                <a16:creationId xmlns:a16="http://schemas.microsoft.com/office/drawing/2014/main" id="{467BCE46-BAA4-D21E-F64B-842FC29F1564}"/>
              </a:ext>
            </a:extLst>
          </p:cNvPr>
          <p:cNvSpPr txBox="1"/>
          <p:nvPr/>
        </p:nvSpPr>
        <p:spPr>
          <a:xfrm>
            <a:off x="5356990" y="5339361"/>
            <a:ext cx="2160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i="1">
                <a:solidFill>
                  <a:srgbClr val="2B7C3C"/>
                </a:solidFill>
                <a:latin typeface="Concord-ExtraLight" panose="02000000000000000000" pitchFamily="50" charset="0"/>
              </a:rPr>
              <a:t>Até 30 mil habitantes</a:t>
            </a:r>
          </a:p>
          <a:p>
            <a:r>
              <a:rPr lang="pt-BR" sz="1600" b="1">
                <a:solidFill>
                  <a:schemeClr val="accent6">
                    <a:lumMod val="50000"/>
                  </a:schemeClr>
                </a:solidFill>
                <a:latin typeface="Concord-ExtraLight" panose="02000000000000000000" pitchFamily="50" charset="0"/>
              </a:rPr>
              <a:t>4436 cidades</a:t>
            </a:r>
          </a:p>
          <a:p>
            <a:r>
              <a:rPr lang="pt-BR" sz="1600">
                <a:latin typeface="Concord-ExtraLight" panose="02000000000000000000" pitchFamily="50" charset="0"/>
              </a:rPr>
              <a:t>23% da população</a:t>
            </a:r>
          </a:p>
          <a:p>
            <a:endParaRPr lang="pt-BR" sz="1600">
              <a:latin typeface="Concord-ExtraLight" panose="02000000000000000000" pitchFamily="50" charset="0"/>
            </a:endParaRPr>
          </a:p>
        </p:txBody>
      </p:sp>
      <p:sp>
        <p:nvSpPr>
          <p:cNvPr id="36" name="CaixaDeTexto 35">
            <a:extLst>
              <a:ext uri="{FF2B5EF4-FFF2-40B4-BE49-F238E27FC236}">
                <a16:creationId xmlns:a16="http://schemas.microsoft.com/office/drawing/2014/main" id="{03ADAFE0-1CA4-FA85-1A20-2F64AD842722}"/>
              </a:ext>
            </a:extLst>
          </p:cNvPr>
          <p:cNvSpPr txBox="1"/>
          <p:nvPr/>
        </p:nvSpPr>
        <p:spPr>
          <a:xfrm>
            <a:off x="7647778" y="5296540"/>
            <a:ext cx="2160000" cy="86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>
                <a:latin typeface="Concord-ExtraLight" panose="02000000000000000000" pitchFamily="50" charset="0"/>
              </a:rPr>
              <a:t>6,1 milhões de acessos</a:t>
            </a:r>
          </a:p>
          <a:p>
            <a:r>
              <a:rPr lang="pt-BR" sz="1600">
                <a:latin typeface="Concord-ExtraLight" panose="02000000000000000000" pitchFamily="50" charset="0"/>
              </a:rPr>
              <a:t>13% dos acessos</a:t>
            </a:r>
          </a:p>
          <a:p>
            <a:endParaRPr lang="pt-BR" sz="1600">
              <a:latin typeface="Concord-ExtraLight" panose="02000000000000000000" pitchFamily="50" charset="0"/>
            </a:endParaRPr>
          </a:p>
        </p:txBody>
      </p:sp>
      <p:sp>
        <p:nvSpPr>
          <p:cNvPr id="37" name="CaixaDeTexto 36">
            <a:extLst>
              <a:ext uri="{FF2B5EF4-FFF2-40B4-BE49-F238E27FC236}">
                <a16:creationId xmlns:a16="http://schemas.microsoft.com/office/drawing/2014/main" id="{FF7A6FD6-EB76-009C-4E21-2483BD9BEADF}"/>
              </a:ext>
            </a:extLst>
          </p:cNvPr>
          <p:cNvSpPr txBox="1"/>
          <p:nvPr/>
        </p:nvSpPr>
        <p:spPr>
          <a:xfrm>
            <a:off x="9938566" y="5296540"/>
            <a:ext cx="216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>
                <a:solidFill>
                  <a:srgbClr val="2B7C3C"/>
                </a:solidFill>
                <a:latin typeface="Concord" panose="02000000000000000000" pitchFamily="50" charset="0"/>
              </a:rPr>
              <a:t>95% Pequeno Porte</a:t>
            </a:r>
          </a:p>
          <a:p>
            <a:endParaRPr lang="pt-BR" sz="1600">
              <a:solidFill>
                <a:srgbClr val="2B7C3C"/>
              </a:solidFill>
              <a:latin typeface="Concord" panose="02000000000000000000" pitchFamily="50" charset="0"/>
            </a:endParaRPr>
          </a:p>
        </p:txBody>
      </p:sp>
      <p:cxnSp>
        <p:nvCxnSpPr>
          <p:cNvPr id="39" name="Conector reto 38">
            <a:extLst>
              <a:ext uri="{FF2B5EF4-FFF2-40B4-BE49-F238E27FC236}">
                <a16:creationId xmlns:a16="http://schemas.microsoft.com/office/drawing/2014/main" id="{6BF79A7B-775A-C510-11FE-3453B028ED23}"/>
              </a:ext>
            </a:extLst>
          </p:cNvPr>
          <p:cNvCxnSpPr>
            <a:cxnSpLocks/>
          </p:cNvCxnSpPr>
          <p:nvPr/>
        </p:nvCxnSpPr>
        <p:spPr>
          <a:xfrm>
            <a:off x="1817264" y="4432315"/>
            <a:ext cx="10224000" cy="0"/>
          </a:xfrm>
          <a:prstGeom prst="line">
            <a:avLst/>
          </a:prstGeom>
          <a:ln>
            <a:solidFill>
              <a:srgbClr val="2B7C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CaixaDeTexto 39">
            <a:extLst>
              <a:ext uri="{FF2B5EF4-FFF2-40B4-BE49-F238E27FC236}">
                <a16:creationId xmlns:a16="http://schemas.microsoft.com/office/drawing/2014/main" id="{60539EFA-FD07-A4CB-3D80-E48F9B231E01}"/>
              </a:ext>
            </a:extLst>
          </p:cNvPr>
          <p:cNvSpPr txBox="1"/>
          <p:nvPr/>
        </p:nvSpPr>
        <p:spPr>
          <a:xfrm>
            <a:off x="4900433" y="4465554"/>
            <a:ext cx="24938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i="1">
                <a:solidFill>
                  <a:srgbClr val="2B7C3C"/>
                </a:solidFill>
                <a:latin typeface="Concord-ExtraLight" panose="02000000000000000000" pitchFamily="50" charset="0"/>
              </a:rPr>
              <a:t>30 mil a 100 mil habitantes</a:t>
            </a:r>
          </a:p>
          <a:p>
            <a:r>
              <a:rPr lang="pt-BR" sz="1600" b="1">
                <a:solidFill>
                  <a:schemeClr val="accent6">
                    <a:lumMod val="50000"/>
                  </a:schemeClr>
                </a:solidFill>
                <a:latin typeface="Concord-ExtraLight" panose="02000000000000000000" pitchFamily="50" charset="0"/>
              </a:rPr>
              <a:t>815 cidades</a:t>
            </a:r>
          </a:p>
          <a:p>
            <a:r>
              <a:rPr lang="pt-BR" sz="1600">
                <a:latin typeface="Concord-ExtraLight" panose="02000000000000000000" pitchFamily="50" charset="0"/>
              </a:rPr>
              <a:t>20% da população</a:t>
            </a:r>
          </a:p>
          <a:p>
            <a:endParaRPr lang="pt-BR" sz="1600">
              <a:latin typeface="Concord-ExtraLight" panose="02000000000000000000" pitchFamily="50" charset="0"/>
            </a:endParaRPr>
          </a:p>
        </p:txBody>
      </p:sp>
      <p:sp>
        <p:nvSpPr>
          <p:cNvPr id="41" name="CaixaDeTexto 40">
            <a:extLst>
              <a:ext uri="{FF2B5EF4-FFF2-40B4-BE49-F238E27FC236}">
                <a16:creationId xmlns:a16="http://schemas.microsoft.com/office/drawing/2014/main" id="{DB0678CC-70E4-B8BA-3FBB-27ABA33CF3F2}"/>
              </a:ext>
            </a:extLst>
          </p:cNvPr>
          <p:cNvSpPr txBox="1"/>
          <p:nvPr/>
        </p:nvSpPr>
        <p:spPr>
          <a:xfrm>
            <a:off x="7586401" y="4422361"/>
            <a:ext cx="2160000" cy="86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>
                <a:latin typeface="Concord-ExtraLight" panose="02000000000000000000" pitchFamily="50" charset="0"/>
              </a:rPr>
              <a:t>8 milhões de acessos</a:t>
            </a:r>
          </a:p>
          <a:p>
            <a:r>
              <a:rPr lang="pt-BR" sz="1600">
                <a:latin typeface="Concord-ExtraLight" panose="02000000000000000000" pitchFamily="50" charset="0"/>
              </a:rPr>
              <a:t>17% dos acessos</a:t>
            </a:r>
          </a:p>
          <a:p>
            <a:endParaRPr lang="pt-BR" sz="1600">
              <a:latin typeface="Concord-ExtraLight" panose="02000000000000000000" pitchFamily="50" charset="0"/>
            </a:endParaRPr>
          </a:p>
        </p:txBody>
      </p:sp>
      <p:sp>
        <p:nvSpPr>
          <p:cNvPr id="42" name="CaixaDeTexto 41">
            <a:extLst>
              <a:ext uri="{FF2B5EF4-FFF2-40B4-BE49-F238E27FC236}">
                <a16:creationId xmlns:a16="http://schemas.microsoft.com/office/drawing/2014/main" id="{8D1E2052-BDE2-F063-5A43-3BD8B09B40D6}"/>
              </a:ext>
            </a:extLst>
          </p:cNvPr>
          <p:cNvSpPr txBox="1"/>
          <p:nvPr/>
        </p:nvSpPr>
        <p:spPr>
          <a:xfrm>
            <a:off x="9938566" y="4422361"/>
            <a:ext cx="216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>
                <a:solidFill>
                  <a:srgbClr val="2B7C3C"/>
                </a:solidFill>
                <a:latin typeface="Concord" panose="02000000000000000000" pitchFamily="50" charset="0"/>
              </a:rPr>
              <a:t>82% Pequeno Porte</a:t>
            </a:r>
          </a:p>
          <a:p>
            <a:endParaRPr lang="pt-BR" sz="1600">
              <a:solidFill>
                <a:srgbClr val="2B7C3C"/>
              </a:solidFill>
              <a:latin typeface="Concord" panose="02000000000000000000" pitchFamily="50" charset="0"/>
            </a:endParaRPr>
          </a:p>
        </p:txBody>
      </p:sp>
      <p:sp>
        <p:nvSpPr>
          <p:cNvPr id="43" name="CaixaDeTexto 42">
            <a:extLst>
              <a:ext uri="{FF2B5EF4-FFF2-40B4-BE49-F238E27FC236}">
                <a16:creationId xmlns:a16="http://schemas.microsoft.com/office/drawing/2014/main" id="{37884FE6-A7E5-5E9C-FA3C-8BA3F4EFC3F8}"/>
              </a:ext>
            </a:extLst>
          </p:cNvPr>
          <p:cNvSpPr txBox="1"/>
          <p:nvPr/>
        </p:nvSpPr>
        <p:spPr>
          <a:xfrm>
            <a:off x="4540352" y="3527682"/>
            <a:ext cx="2642935" cy="86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i="1">
                <a:solidFill>
                  <a:srgbClr val="2B7C3C"/>
                </a:solidFill>
                <a:latin typeface="Concord-ExtraLight" panose="02000000000000000000" pitchFamily="50" charset="0"/>
              </a:rPr>
              <a:t>100 mil a 500 mil habitantes</a:t>
            </a:r>
          </a:p>
          <a:p>
            <a:r>
              <a:rPr lang="pt-BR" sz="1600" b="1">
                <a:solidFill>
                  <a:schemeClr val="accent6">
                    <a:lumMod val="50000"/>
                  </a:schemeClr>
                </a:solidFill>
                <a:latin typeface="Concord-ExtraLight" panose="02000000000000000000" pitchFamily="50" charset="0"/>
              </a:rPr>
              <a:t>278 cidades</a:t>
            </a:r>
          </a:p>
          <a:p>
            <a:r>
              <a:rPr lang="pt-BR" sz="1600">
                <a:latin typeface="Concord-ExtraLight" panose="02000000000000000000" pitchFamily="50" charset="0"/>
              </a:rPr>
              <a:t>28% da população</a:t>
            </a:r>
          </a:p>
          <a:p>
            <a:endParaRPr lang="pt-BR" sz="1600">
              <a:latin typeface="Concord-ExtraLight" panose="02000000000000000000" pitchFamily="50" charset="0"/>
            </a:endParaRPr>
          </a:p>
        </p:txBody>
      </p:sp>
      <p:sp>
        <p:nvSpPr>
          <p:cNvPr id="44" name="CaixaDeTexto 43">
            <a:extLst>
              <a:ext uri="{FF2B5EF4-FFF2-40B4-BE49-F238E27FC236}">
                <a16:creationId xmlns:a16="http://schemas.microsoft.com/office/drawing/2014/main" id="{2CA7CE48-62C5-B052-642E-2E7E673D5705}"/>
              </a:ext>
            </a:extLst>
          </p:cNvPr>
          <p:cNvSpPr txBox="1"/>
          <p:nvPr/>
        </p:nvSpPr>
        <p:spPr>
          <a:xfrm>
            <a:off x="7421943" y="3558361"/>
            <a:ext cx="22779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>
                <a:latin typeface="Concord-ExtraLight" panose="02000000000000000000" pitchFamily="50" charset="0"/>
              </a:rPr>
              <a:t>15,6 milhões de acessos</a:t>
            </a:r>
          </a:p>
          <a:p>
            <a:r>
              <a:rPr lang="pt-BR" sz="1600">
                <a:latin typeface="Concord-ExtraLight" panose="02000000000000000000" pitchFamily="50" charset="0"/>
              </a:rPr>
              <a:t>33% dos acessos</a:t>
            </a:r>
          </a:p>
          <a:p>
            <a:endParaRPr lang="pt-BR" sz="1600">
              <a:latin typeface="Concord-ExtraLight" panose="02000000000000000000" pitchFamily="50" charset="0"/>
            </a:endParaRPr>
          </a:p>
        </p:txBody>
      </p:sp>
      <p:sp>
        <p:nvSpPr>
          <p:cNvPr id="45" name="CaixaDeTexto 44">
            <a:extLst>
              <a:ext uri="{FF2B5EF4-FFF2-40B4-BE49-F238E27FC236}">
                <a16:creationId xmlns:a16="http://schemas.microsoft.com/office/drawing/2014/main" id="{D0C3E56C-C711-F191-3AC6-F3469F04D7E9}"/>
              </a:ext>
            </a:extLst>
          </p:cNvPr>
          <p:cNvSpPr txBox="1"/>
          <p:nvPr/>
        </p:nvSpPr>
        <p:spPr>
          <a:xfrm>
            <a:off x="9938566" y="3558360"/>
            <a:ext cx="216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>
                <a:solidFill>
                  <a:srgbClr val="2B7C3C"/>
                </a:solidFill>
                <a:latin typeface="Concord" panose="02000000000000000000" pitchFamily="50" charset="0"/>
              </a:rPr>
              <a:t>53% Pequeno Porte</a:t>
            </a:r>
          </a:p>
          <a:p>
            <a:endParaRPr lang="pt-BR" sz="1600">
              <a:solidFill>
                <a:srgbClr val="2B7C3C"/>
              </a:solidFill>
              <a:latin typeface="Concord" panose="02000000000000000000" pitchFamily="50" charset="0"/>
            </a:endParaRPr>
          </a:p>
        </p:txBody>
      </p:sp>
      <p:sp>
        <p:nvSpPr>
          <p:cNvPr id="46" name="CaixaDeTexto 45">
            <a:extLst>
              <a:ext uri="{FF2B5EF4-FFF2-40B4-BE49-F238E27FC236}">
                <a16:creationId xmlns:a16="http://schemas.microsoft.com/office/drawing/2014/main" id="{2E68BED3-1271-5150-3E20-2A0BD42E30DD}"/>
              </a:ext>
            </a:extLst>
          </p:cNvPr>
          <p:cNvSpPr txBox="1"/>
          <p:nvPr/>
        </p:nvSpPr>
        <p:spPr>
          <a:xfrm>
            <a:off x="4068096" y="2624092"/>
            <a:ext cx="2802556" cy="86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i="1">
                <a:solidFill>
                  <a:srgbClr val="2B7C3C"/>
                </a:solidFill>
                <a:latin typeface="Concord-ExtraLight" panose="02000000000000000000" pitchFamily="50" charset="0"/>
              </a:rPr>
              <a:t>500 mil a 1 milhão habitantes</a:t>
            </a:r>
          </a:p>
          <a:p>
            <a:r>
              <a:rPr lang="pt-BR" sz="1600" b="1">
                <a:solidFill>
                  <a:schemeClr val="accent6">
                    <a:lumMod val="50000"/>
                  </a:schemeClr>
                </a:solidFill>
                <a:latin typeface="Concord-ExtraLight" panose="02000000000000000000" pitchFamily="50" charset="0"/>
              </a:rPr>
              <a:t>26 cidades</a:t>
            </a:r>
          </a:p>
          <a:p>
            <a:r>
              <a:rPr lang="pt-BR" sz="1600">
                <a:latin typeface="Concord-ExtraLight" panose="02000000000000000000" pitchFamily="50" charset="0"/>
              </a:rPr>
              <a:t>9% da população</a:t>
            </a:r>
          </a:p>
          <a:p>
            <a:endParaRPr lang="pt-BR" sz="1600">
              <a:latin typeface="Concord-ExtraLight" panose="02000000000000000000" pitchFamily="50" charset="0"/>
            </a:endParaRPr>
          </a:p>
        </p:txBody>
      </p:sp>
      <p:sp>
        <p:nvSpPr>
          <p:cNvPr id="47" name="CaixaDeTexto 46">
            <a:extLst>
              <a:ext uri="{FF2B5EF4-FFF2-40B4-BE49-F238E27FC236}">
                <a16:creationId xmlns:a16="http://schemas.microsoft.com/office/drawing/2014/main" id="{65C114D2-05FA-D9CA-B733-F05CBA5B924A}"/>
              </a:ext>
            </a:extLst>
          </p:cNvPr>
          <p:cNvSpPr txBox="1"/>
          <p:nvPr/>
        </p:nvSpPr>
        <p:spPr>
          <a:xfrm>
            <a:off x="7324609" y="2641516"/>
            <a:ext cx="2160000" cy="86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>
                <a:latin typeface="Concord-ExtraLight" panose="02000000000000000000" pitchFamily="50" charset="0"/>
              </a:rPr>
              <a:t>5,2 milhões de acessos</a:t>
            </a:r>
          </a:p>
          <a:p>
            <a:r>
              <a:rPr lang="pt-BR" sz="1600">
                <a:latin typeface="Concord-ExtraLight" panose="02000000000000000000" pitchFamily="50" charset="0"/>
              </a:rPr>
              <a:t>33% dos acessos</a:t>
            </a:r>
          </a:p>
          <a:p>
            <a:endParaRPr lang="pt-BR" sz="1600">
              <a:latin typeface="Concord-ExtraLight" panose="02000000000000000000" pitchFamily="50" charset="0"/>
            </a:endParaRPr>
          </a:p>
        </p:txBody>
      </p:sp>
      <p:sp>
        <p:nvSpPr>
          <p:cNvPr id="48" name="CaixaDeTexto 47">
            <a:extLst>
              <a:ext uri="{FF2B5EF4-FFF2-40B4-BE49-F238E27FC236}">
                <a16:creationId xmlns:a16="http://schemas.microsoft.com/office/drawing/2014/main" id="{57A7F565-CB3E-62AC-CA83-6232A9392759}"/>
              </a:ext>
            </a:extLst>
          </p:cNvPr>
          <p:cNvSpPr txBox="1"/>
          <p:nvPr/>
        </p:nvSpPr>
        <p:spPr>
          <a:xfrm>
            <a:off x="9938566" y="2656412"/>
            <a:ext cx="216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>
                <a:solidFill>
                  <a:schemeClr val="tx1">
                    <a:lumMod val="75000"/>
                    <a:lumOff val="25000"/>
                  </a:schemeClr>
                </a:solidFill>
                <a:latin typeface="Concord" panose="02000000000000000000" pitchFamily="50" charset="0"/>
              </a:rPr>
              <a:t>39% Pequeno Porte</a:t>
            </a:r>
          </a:p>
          <a:p>
            <a:endParaRPr lang="pt-BR" sz="1600">
              <a:solidFill>
                <a:schemeClr val="tx1">
                  <a:lumMod val="75000"/>
                  <a:lumOff val="25000"/>
                </a:schemeClr>
              </a:solidFill>
              <a:latin typeface="Concord" panose="02000000000000000000" pitchFamily="50" charset="0"/>
            </a:endParaRPr>
          </a:p>
        </p:txBody>
      </p:sp>
      <p:sp>
        <p:nvSpPr>
          <p:cNvPr id="49" name="CaixaDeTexto 48">
            <a:extLst>
              <a:ext uri="{FF2B5EF4-FFF2-40B4-BE49-F238E27FC236}">
                <a16:creationId xmlns:a16="http://schemas.microsoft.com/office/drawing/2014/main" id="{CCE0648C-0B18-25DA-20F2-024D7B5D12B6}"/>
              </a:ext>
            </a:extLst>
          </p:cNvPr>
          <p:cNvSpPr txBox="1"/>
          <p:nvPr/>
        </p:nvSpPr>
        <p:spPr>
          <a:xfrm>
            <a:off x="3649024" y="1760196"/>
            <a:ext cx="2982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i="1">
                <a:solidFill>
                  <a:srgbClr val="2B7C3C"/>
                </a:solidFill>
                <a:latin typeface="Concord-ExtraLight" panose="02000000000000000000" pitchFamily="50" charset="0"/>
              </a:rPr>
              <a:t>Acima de 1 milhão de habitantes</a:t>
            </a:r>
          </a:p>
          <a:p>
            <a:r>
              <a:rPr lang="pt-BR" sz="1600" b="1">
                <a:solidFill>
                  <a:schemeClr val="accent6">
                    <a:lumMod val="50000"/>
                  </a:schemeClr>
                </a:solidFill>
                <a:latin typeface="Concord-ExtraLight" panose="02000000000000000000" pitchFamily="50" charset="0"/>
              </a:rPr>
              <a:t>15 cidades</a:t>
            </a:r>
          </a:p>
          <a:p>
            <a:r>
              <a:rPr lang="pt-BR" sz="1600">
                <a:latin typeface="Concord-ExtraLight" panose="02000000000000000000" pitchFamily="50" charset="0"/>
              </a:rPr>
              <a:t>20% da população</a:t>
            </a:r>
          </a:p>
          <a:p>
            <a:endParaRPr lang="pt-BR" sz="1600">
              <a:latin typeface="Concord-ExtraLight" panose="02000000000000000000" pitchFamily="50" charset="0"/>
            </a:endParaRPr>
          </a:p>
        </p:txBody>
      </p:sp>
      <p:sp>
        <p:nvSpPr>
          <p:cNvPr id="50" name="CaixaDeTexto 49">
            <a:extLst>
              <a:ext uri="{FF2B5EF4-FFF2-40B4-BE49-F238E27FC236}">
                <a16:creationId xmlns:a16="http://schemas.microsoft.com/office/drawing/2014/main" id="{DC3DE4A4-77EC-E2E1-38A5-49CA14804346}"/>
              </a:ext>
            </a:extLst>
          </p:cNvPr>
          <p:cNvSpPr txBox="1"/>
          <p:nvPr/>
        </p:nvSpPr>
        <p:spPr>
          <a:xfrm>
            <a:off x="7085581" y="1764378"/>
            <a:ext cx="2218984" cy="86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>
                <a:latin typeface="Concord-ExtraLight" panose="02000000000000000000" pitchFamily="50" charset="0"/>
              </a:rPr>
              <a:t>12,7 milhões de acessos</a:t>
            </a:r>
          </a:p>
          <a:p>
            <a:r>
              <a:rPr lang="pt-BR" sz="1600">
                <a:latin typeface="Concord-ExtraLight" panose="02000000000000000000" pitchFamily="50" charset="0"/>
              </a:rPr>
              <a:t>27% dos acessos</a:t>
            </a:r>
          </a:p>
          <a:p>
            <a:endParaRPr lang="pt-BR" sz="1600">
              <a:latin typeface="Concord-ExtraLight" panose="02000000000000000000" pitchFamily="50" charset="0"/>
            </a:endParaRPr>
          </a:p>
        </p:txBody>
      </p:sp>
      <p:sp>
        <p:nvSpPr>
          <p:cNvPr id="51" name="CaixaDeTexto 50">
            <a:extLst>
              <a:ext uri="{FF2B5EF4-FFF2-40B4-BE49-F238E27FC236}">
                <a16:creationId xmlns:a16="http://schemas.microsoft.com/office/drawing/2014/main" id="{E04BC24B-440A-8D75-C9B6-ABDC58A754E9}"/>
              </a:ext>
            </a:extLst>
          </p:cNvPr>
          <p:cNvSpPr txBox="1"/>
          <p:nvPr/>
        </p:nvSpPr>
        <p:spPr>
          <a:xfrm>
            <a:off x="9938566" y="1764378"/>
            <a:ext cx="216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>
                <a:solidFill>
                  <a:schemeClr val="tx1">
                    <a:lumMod val="75000"/>
                    <a:lumOff val="25000"/>
                  </a:schemeClr>
                </a:solidFill>
                <a:latin typeface="Concord" panose="02000000000000000000" pitchFamily="50" charset="0"/>
              </a:rPr>
              <a:t>19% Pequeno Porte</a:t>
            </a:r>
          </a:p>
          <a:p>
            <a:endParaRPr lang="pt-BR" sz="1600">
              <a:solidFill>
                <a:schemeClr val="tx1">
                  <a:lumMod val="75000"/>
                  <a:lumOff val="25000"/>
                </a:schemeClr>
              </a:solidFill>
              <a:latin typeface="Concord" panose="02000000000000000000" pitchFamily="50" charset="0"/>
            </a:endParaRPr>
          </a:p>
        </p:txBody>
      </p:sp>
      <p:cxnSp>
        <p:nvCxnSpPr>
          <p:cNvPr id="53" name="Conector reto 52">
            <a:extLst>
              <a:ext uri="{FF2B5EF4-FFF2-40B4-BE49-F238E27FC236}">
                <a16:creationId xmlns:a16="http://schemas.microsoft.com/office/drawing/2014/main" id="{ACE74906-08B2-430C-551C-47F907F8262E}"/>
              </a:ext>
            </a:extLst>
          </p:cNvPr>
          <p:cNvCxnSpPr>
            <a:cxnSpLocks/>
          </p:cNvCxnSpPr>
          <p:nvPr/>
        </p:nvCxnSpPr>
        <p:spPr>
          <a:xfrm>
            <a:off x="2194560" y="3502258"/>
            <a:ext cx="9846704" cy="0"/>
          </a:xfrm>
          <a:prstGeom prst="line">
            <a:avLst/>
          </a:prstGeom>
          <a:ln>
            <a:solidFill>
              <a:srgbClr val="2B7C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ector reto 54">
            <a:extLst>
              <a:ext uri="{FF2B5EF4-FFF2-40B4-BE49-F238E27FC236}">
                <a16:creationId xmlns:a16="http://schemas.microsoft.com/office/drawing/2014/main" id="{9F19237F-899D-831B-A4A2-543F10F9FE85}"/>
              </a:ext>
            </a:extLst>
          </p:cNvPr>
          <p:cNvCxnSpPr>
            <a:cxnSpLocks/>
          </p:cNvCxnSpPr>
          <p:nvPr/>
        </p:nvCxnSpPr>
        <p:spPr>
          <a:xfrm>
            <a:off x="2672862" y="2595376"/>
            <a:ext cx="9368402" cy="0"/>
          </a:xfrm>
          <a:prstGeom prst="line">
            <a:avLst/>
          </a:prstGeom>
          <a:ln>
            <a:solidFill>
              <a:srgbClr val="2B7C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99217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EFFBE64C-FB3A-37D0-859D-7754AB655D18}"/>
              </a:ext>
            </a:extLst>
          </p:cNvPr>
          <p:cNvSpPr txBox="1"/>
          <p:nvPr/>
        </p:nvSpPr>
        <p:spPr>
          <a:xfrm>
            <a:off x="862149" y="613948"/>
            <a:ext cx="4544064" cy="52322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pt-BR" sz="2800" b="1">
                <a:latin typeface="Concord-Medium"/>
              </a:rPr>
              <a:t>Mercado de Banda Larga Fixa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B1C7960C-E5EF-6ADF-7A25-E3DCA12B7AC3}"/>
              </a:ext>
            </a:extLst>
          </p:cNvPr>
          <p:cNvSpPr txBox="1"/>
          <p:nvPr/>
        </p:nvSpPr>
        <p:spPr>
          <a:xfrm>
            <a:off x="862148" y="1137168"/>
            <a:ext cx="3130985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pt-BR">
                <a:latin typeface="Concord-ExtraLight"/>
              </a:rPr>
              <a:t>Descentralizado e competitivo</a:t>
            </a:r>
          </a:p>
        </p:txBody>
      </p:sp>
      <p:sp>
        <p:nvSpPr>
          <p:cNvPr id="2" name="Elipse 1">
            <a:extLst>
              <a:ext uri="{FF2B5EF4-FFF2-40B4-BE49-F238E27FC236}">
                <a16:creationId xmlns:a16="http://schemas.microsoft.com/office/drawing/2014/main" id="{B1807ECC-690A-BA30-CDD9-359B7546DD83}"/>
              </a:ext>
            </a:extLst>
          </p:cNvPr>
          <p:cNvSpPr>
            <a:spLocks noChangeAspect="1"/>
          </p:cNvSpPr>
          <p:nvPr/>
        </p:nvSpPr>
        <p:spPr>
          <a:xfrm>
            <a:off x="780274" y="1660388"/>
            <a:ext cx="2694689" cy="2694689"/>
          </a:xfrm>
          <a:prstGeom prst="ellipse">
            <a:avLst/>
          </a:prstGeom>
          <a:noFill/>
          <a:ln w="28575">
            <a:solidFill>
              <a:srgbClr val="003A4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>
                <a:solidFill>
                  <a:srgbClr val="003A44"/>
                </a:solidFill>
                <a:latin typeface="Concord-ExtraLight" panose="02000000000000000000" pitchFamily="2" charset="0"/>
              </a:rPr>
              <a:t>Provedores detém</a:t>
            </a:r>
          </a:p>
          <a:p>
            <a:pPr algn="ctr"/>
            <a:r>
              <a:rPr lang="pt-BR" sz="5400" b="1">
                <a:solidFill>
                  <a:srgbClr val="003A44"/>
                </a:solidFill>
                <a:latin typeface="Concord" panose="02000000000000000000" pitchFamily="50" charset="0"/>
              </a:rPr>
              <a:t>55%</a:t>
            </a:r>
          </a:p>
          <a:p>
            <a:pPr algn="ctr"/>
            <a:r>
              <a:rPr lang="pt-BR" sz="1600">
                <a:solidFill>
                  <a:srgbClr val="003A44"/>
                </a:solidFill>
                <a:latin typeface="Concord-ExtraLight" panose="02000000000000000000" pitchFamily="2" charset="0"/>
              </a:rPr>
              <a:t>do mercado de banda larga fixa</a:t>
            </a:r>
            <a:endParaRPr lang="pt-BR" sz="1400">
              <a:solidFill>
                <a:srgbClr val="003A44"/>
              </a:solidFill>
              <a:latin typeface="Concord-ExtraLight" panose="02000000000000000000" pitchFamily="2" charset="0"/>
            </a:endParaRPr>
          </a:p>
        </p:txBody>
      </p:sp>
      <p:sp>
        <p:nvSpPr>
          <p:cNvPr id="3" name="Elipse 2">
            <a:extLst>
              <a:ext uri="{FF2B5EF4-FFF2-40B4-BE49-F238E27FC236}">
                <a16:creationId xmlns:a16="http://schemas.microsoft.com/office/drawing/2014/main" id="{CB61AF65-11D9-E886-3BC3-1ADE64233D0F}"/>
              </a:ext>
            </a:extLst>
          </p:cNvPr>
          <p:cNvSpPr>
            <a:spLocks noChangeAspect="1"/>
          </p:cNvSpPr>
          <p:nvPr/>
        </p:nvSpPr>
        <p:spPr>
          <a:xfrm>
            <a:off x="3330055" y="3665559"/>
            <a:ext cx="2264512" cy="2264512"/>
          </a:xfrm>
          <a:prstGeom prst="ellipse">
            <a:avLst/>
          </a:prstGeom>
          <a:noFill/>
          <a:ln w="28575">
            <a:solidFill>
              <a:srgbClr val="003A4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600" b="1">
                <a:solidFill>
                  <a:srgbClr val="003A44"/>
                </a:solidFill>
                <a:latin typeface="Concord" panose="02000000000000000000" pitchFamily="50" charset="0"/>
              </a:rPr>
              <a:t>581</a:t>
            </a:r>
            <a:r>
              <a:rPr lang="pt-BR" sz="2000" b="1">
                <a:solidFill>
                  <a:srgbClr val="003A44"/>
                </a:solidFill>
                <a:latin typeface="Concord-ExtraLight" panose="02000000000000000000" pitchFamily="50" charset="0"/>
              </a:rPr>
              <a:t> </a:t>
            </a:r>
          </a:p>
          <a:p>
            <a:pPr algn="ctr"/>
            <a:r>
              <a:rPr lang="pt-BR" sz="1600">
                <a:solidFill>
                  <a:srgbClr val="003A44"/>
                </a:solidFill>
                <a:latin typeface="Concord-ExtraLight" panose="02000000000000000000" pitchFamily="50" charset="0"/>
              </a:rPr>
              <a:t>Provedores registram mais de 5 mil clientes</a:t>
            </a:r>
          </a:p>
        </p:txBody>
      </p:sp>
      <p:grpSp>
        <p:nvGrpSpPr>
          <p:cNvPr id="62" name="Agrupar 61">
            <a:extLst>
              <a:ext uri="{FF2B5EF4-FFF2-40B4-BE49-F238E27FC236}">
                <a16:creationId xmlns:a16="http://schemas.microsoft.com/office/drawing/2014/main" id="{695FE9CD-31D0-D9A6-01B6-7BC8D2E0256F}"/>
              </a:ext>
            </a:extLst>
          </p:cNvPr>
          <p:cNvGrpSpPr/>
          <p:nvPr/>
        </p:nvGrpSpPr>
        <p:grpSpPr>
          <a:xfrm>
            <a:off x="5340478" y="1333079"/>
            <a:ext cx="3311187" cy="1208565"/>
            <a:chOff x="7000432" y="1510011"/>
            <a:chExt cx="3311187" cy="1208565"/>
          </a:xfrm>
        </p:grpSpPr>
        <p:sp>
          <p:nvSpPr>
            <p:cNvPr id="5" name="Elipse 4">
              <a:extLst>
                <a:ext uri="{FF2B5EF4-FFF2-40B4-BE49-F238E27FC236}">
                  <a16:creationId xmlns:a16="http://schemas.microsoft.com/office/drawing/2014/main" id="{EFF7CD59-626F-7DB1-FF9F-46AECCFC36B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00432" y="1510011"/>
              <a:ext cx="1208565" cy="1208565"/>
            </a:xfrm>
            <a:prstGeom prst="ellipse">
              <a:avLst/>
            </a:prstGeom>
            <a:solidFill>
              <a:srgbClr val="003A44"/>
            </a:solidFill>
            <a:ln w="28575">
              <a:solidFill>
                <a:srgbClr val="003A4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2000" b="1">
                  <a:solidFill>
                    <a:schemeClr val="bg1"/>
                  </a:solidFill>
                  <a:latin typeface="Concord" panose="02000000000000000000" pitchFamily="50" charset="0"/>
                </a:rPr>
                <a:t>20%</a:t>
              </a:r>
              <a:endParaRPr lang="pt-BR" sz="1050">
                <a:solidFill>
                  <a:schemeClr val="bg1"/>
                </a:solidFill>
                <a:latin typeface="Concord-ExtraLight" panose="02000000000000000000" pitchFamily="50" charset="0"/>
              </a:endParaRPr>
            </a:p>
          </p:txBody>
        </p:sp>
        <p:sp>
          <p:nvSpPr>
            <p:cNvPr id="12" name="CaixaDeTexto 11">
              <a:extLst>
                <a:ext uri="{FF2B5EF4-FFF2-40B4-BE49-F238E27FC236}">
                  <a16:creationId xmlns:a16="http://schemas.microsoft.com/office/drawing/2014/main" id="{A6EB31E5-20C2-BED9-C97E-C591787CE668}"/>
                </a:ext>
              </a:extLst>
            </p:cNvPr>
            <p:cNvSpPr txBox="1"/>
            <p:nvPr/>
          </p:nvSpPr>
          <p:spPr>
            <a:xfrm>
              <a:off x="8384345" y="1945016"/>
              <a:ext cx="19272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600" b="1">
                  <a:solidFill>
                    <a:srgbClr val="003A44"/>
                  </a:solidFill>
                  <a:latin typeface="Concord-ExtraLight" panose="02000000000000000000" pitchFamily="50" charset="0"/>
                </a:rPr>
                <a:t>14</a:t>
              </a:r>
              <a:r>
                <a:rPr lang="pt-BR" sz="1600">
                  <a:solidFill>
                    <a:srgbClr val="003A44"/>
                  </a:solidFill>
                  <a:latin typeface="Concord-ExtraLight" panose="02000000000000000000" pitchFamily="50" charset="0"/>
                </a:rPr>
                <a:t> provedores</a:t>
              </a:r>
            </a:p>
          </p:txBody>
        </p:sp>
      </p:grpSp>
      <p:grpSp>
        <p:nvGrpSpPr>
          <p:cNvPr id="61" name="Agrupar 60">
            <a:extLst>
              <a:ext uri="{FF2B5EF4-FFF2-40B4-BE49-F238E27FC236}">
                <a16:creationId xmlns:a16="http://schemas.microsoft.com/office/drawing/2014/main" id="{3CACA044-9028-CB57-C83E-81CC48F177C3}"/>
              </a:ext>
            </a:extLst>
          </p:cNvPr>
          <p:cNvGrpSpPr/>
          <p:nvPr/>
        </p:nvGrpSpPr>
        <p:grpSpPr>
          <a:xfrm>
            <a:off x="6881431" y="2518748"/>
            <a:ext cx="3311187" cy="1208565"/>
            <a:chOff x="8799840" y="3348276"/>
            <a:chExt cx="3311187" cy="1208565"/>
          </a:xfrm>
        </p:grpSpPr>
        <p:sp>
          <p:nvSpPr>
            <p:cNvPr id="10" name="Elipse 9">
              <a:extLst>
                <a:ext uri="{FF2B5EF4-FFF2-40B4-BE49-F238E27FC236}">
                  <a16:creationId xmlns:a16="http://schemas.microsoft.com/office/drawing/2014/main" id="{A7950B4F-F79F-075B-81BB-3532DB7576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799840" y="3348276"/>
              <a:ext cx="1208565" cy="1208565"/>
            </a:xfrm>
            <a:prstGeom prst="ellipse">
              <a:avLst/>
            </a:prstGeom>
            <a:solidFill>
              <a:srgbClr val="003A44"/>
            </a:solidFill>
            <a:ln w="28575">
              <a:solidFill>
                <a:srgbClr val="003A4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2000" b="1">
                  <a:solidFill>
                    <a:schemeClr val="bg1"/>
                  </a:solidFill>
                  <a:latin typeface="Concord" panose="02000000000000000000" pitchFamily="50" charset="0"/>
                </a:rPr>
                <a:t>20%</a:t>
              </a:r>
              <a:endParaRPr lang="pt-BR" sz="1050">
                <a:solidFill>
                  <a:schemeClr val="bg1"/>
                </a:solidFill>
                <a:latin typeface="Concord-ExtraLight" panose="02000000000000000000" pitchFamily="50" charset="0"/>
              </a:endParaRPr>
            </a:p>
          </p:txBody>
        </p:sp>
        <p:sp>
          <p:nvSpPr>
            <p:cNvPr id="13" name="CaixaDeTexto 12">
              <a:extLst>
                <a:ext uri="{FF2B5EF4-FFF2-40B4-BE49-F238E27FC236}">
                  <a16:creationId xmlns:a16="http://schemas.microsoft.com/office/drawing/2014/main" id="{1E80E796-F1C3-D85D-C1B5-2E018B87B868}"/>
                </a:ext>
              </a:extLst>
            </p:cNvPr>
            <p:cNvSpPr txBox="1"/>
            <p:nvPr/>
          </p:nvSpPr>
          <p:spPr>
            <a:xfrm>
              <a:off x="10183753" y="3707933"/>
              <a:ext cx="19272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600" b="1">
                  <a:solidFill>
                    <a:srgbClr val="003A44"/>
                  </a:solidFill>
                  <a:latin typeface="Concord-ExtraLight" panose="02000000000000000000" pitchFamily="50" charset="0"/>
                </a:rPr>
                <a:t>380</a:t>
              </a:r>
              <a:r>
                <a:rPr lang="pt-BR" sz="1600">
                  <a:solidFill>
                    <a:srgbClr val="003A44"/>
                  </a:solidFill>
                  <a:latin typeface="Concord-ExtraLight" panose="02000000000000000000" pitchFamily="50" charset="0"/>
                </a:rPr>
                <a:t> provedores</a:t>
              </a:r>
            </a:p>
          </p:txBody>
        </p:sp>
      </p:grpSp>
      <p:grpSp>
        <p:nvGrpSpPr>
          <p:cNvPr id="63" name="Agrupar 62">
            <a:extLst>
              <a:ext uri="{FF2B5EF4-FFF2-40B4-BE49-F238E27FC236}">
                <a16:creationId xmlns:a16="http://schemas.microsoft.com/office/drawing/2014/main" id="{77FC0426-DE91-BE46-BAD4-6CE4EEEB568A}"/>
              </a:ext>
            </a:extLst>
          </p:cNvPr>
          <p:cNvGrpSpPr/>
          <p:nvPr/>
        </p:nvGrpSpPr>
        <p:grpSpPr>
          <a:xfrm>
            <a:off x="8422384" y="3641042"/>
            <a:ext cx="3120239" cy="1046288"/>
            <a:chOff x="7397846" y="5347989"/>
            <a:chExt cx="3120239" cy="1046288"/>
          </a:xfrm>
        </p:grpSpPr>
        <p:sp>
          <p:nvSpPr>
            <p:cNvPr id="11" name="Elipse 10">
              <a:extLst>
                <a:ext uri="{FF2B5EF4-FFF2-40B4-BE49-F238E27FC236}">
                  <a16:creationId xmlns:a16="http://schemas.microsoft.com/office/drawing/2014/main" id="{F8BAC89A-893F-617A-8EE4-98D44F5FDB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97846" y="5347989"/>
              <a:ext cx="1046288" cy="1046288"/>
            </a:xfrm>
            <a:prstGeom prst="ellipse">
              <a:avLst/>
            </a:prstGeom>
            <a:solidFill>
              <a:srgbClr val="003A44"/>
            </a:solidFill>
            <a:ln w="28575">
              <a:solidFill>
                <a:srgbClr val="003A4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>
                  <a:solidFill>
                    <a:schemeClr val="bg1"/>
                  </a:solidFill>
                  <a:latin typeface="Concord" panose="02000000000000000000" pitchFamily="50" charset="0"/>
                </a:rPr>
                <a:t>10%</a:t>
              </a:r>
              <a:endParaRPr lang="pt-BR" sz="1000">
                <a:solidFill>
                  <a:schemeClr val="bg1"/>
                </a:solidFill>
                <a:latin typeface="Concord-ExtraLight" panose="02000000000000000000" pitchFamily="50" charset="0"/>
              </a:endParaRPr>
            </a:p>
          </p:txBody>
        </p:sp>
        <p:sp>
          <p:nvSpPr>
            <p:cNvPr id="14" name="CaixaDeTexto 13">
              <a:extLst>
                <a:ext uri="{FF2B5EF4-FFF2-40B4-BE49-F238E27FC236}">
                  <a16:creationId xmlns:a16="http://schemas.microsoft.com/office/drawing/2014/main" id="{C7E351A0-38EF-FA7A-33C8-D998ADF45D07}"/>
                </a:ext>
              </a:extLst>
            </p:cNvPr>
            <p:cNvSpPr txBox="1"/>
            <p:nvPr/>
          </p:nvSpPr>
          <p:spPr>
            <a:xfrm>
              <a:off x="8590811" y="5701856"/>
              <a:ext cx="19272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600" b="1">
                  <a:solidFill>
                    <a:srgbClr val="003A44"/>
                  </a:solidFill>
                  <a:latin typeface="Concord-ExtraLight" panose="02000000000000000000" pitchFamily="50" charset="0"/>
                </a:rPr>
                <a:t>1,7 mil </a:t>
              </a:r>
              <a:r>
                <a:rPr lang="pt-BR" sz="1600">
                  <a:solidFill>
                    <a:srgbClr val="003A44"/>
                  </a:solidFill>
                  <a:latin typeface="Concord-ExtraLight" panose="02000000000000000000" pitchFamily="50" charset="0"/>
                </a:rPr>
                <a:t>provedores</a:t>
              </a:r>
            </a:p>
          </p:txBody>
        </p:sp>
      </p:grpSp>
      <p:cxnSp>
        <p:nvCxnSpPr>
          <p:cNvPr id="16" name="Conector: Curvo 15">
            <a:extLst>
              <a:ext uri="{FF2B5EF4-FFF2-40B4-BE49-F238E27FC236}">
                <a16:creationId xmlns:a16="http://schemas.microsoft.com/office/drawing/2014/main" id="{985F6093-F169-0A5F-E908-FA912CA39FDF}"/>
              </a:ext>
            </a:extLst>
          </p:cNvPr>
          <p:cNvCxnSpPr>
            <a:cxnSpLocks/>
            <a:stCxn id="2" idx="4"/>
            <a:endCxn id="3" idx="2"/>
          </p:cNvCxnSpPr>
          <p:nvPr/>
        </p:nvCxnSpPr>
        <p:spPr>
          <a:xfrm rot="16200000" flipH="1">
            <a:off x="2507468" y="3975228"/>
            <a:ext cx="442738" cy="1202436"/>
          </a:xfrm>
          <a:prstGeom prst="curvedConnector2">
            <a:avLst/>
          </a:prstGeom>
          <a:ln>
            <a:solidFill>
              <a:srgbClr val="003A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ctor: Curvo 18">
            <a:extLst>
              <a:ext uri="{FF2B5EF4-FFF2-40B4-BE49-F238E27FC236}">
                <a16:creationId xmlns:a16="http://schemas.microsoft.com/office/drawing/2014/main" id="{3597F90C-AA23-8F19-F142-09D1575D2E24}"/>
              </a:ext>
            </a:extLst>
          </p:cNvPr>
          <p:cNvCxnSpPr>
            <a:cxnSpLocks/>
            <a:stCxn id="2" idx="6"/>
            <a:endCxn id="5" idx="2"/>
          </p:cNvCxnSpPr>
          <p:nvPr/>
        </p:nvCxnSpPr>
        <p:spPr>
          <a:xfrm flipV="1">
            <a:off x="3474963" y="1937362"/>
            <a:ext cx="1865515" cy="1070371"/>
          </a:xfrm>
          <a:prstGeom prst="curvedConnector3">
            <a:avLst>
              <a:gd name="adj1" fmla="val 50000"/>
            </a:avLst>
          </a:prstGeom>
          <a:ln>
            <a:solidFill>
              <a:srgbClr val="003A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ector: Curvo 28">
            <a:extLst>
              <a:ext uri="{FF2B5EF4-FFF2-40B4-BE49-F238E27FC236}">
                <a16:creationId xmlns:a16="http://schemas.microsoft.com/office/drawing/2014/main" id="{9AFC19F1-9BC3-ADAB-5BF6-248E1834B12D}"/>
              </a:ext>
            </a:extLst>
          </p:cNvPr>
          <p:cNvCxnSpPr>
            <a:cxnSpLocks/>
            <a:stCxn id="5" idx="5"/>
            <a:endCxn id="10" idx="0"/>
          </p:cNvCxnSpPr>
          <p:nvPr/>
        </p:nvCxnSpPr>
        <p:spPr>
          <a:xfrm rot="16200000" flipH="1">
            <a:off x="6851836" y="1884870"/>
            <a:ext cx="154094" cy="1113661"/>
          </a:xfrm>
          <a:prstGeom prst="curvedConnector5">
            <a:avLst>
              <a:gd name="adj1" fmla="val 148351"/>
              <a:gd name="adj2" fmla="val 30816"/>
              <a:gd name="adj3" fmla="val -48351"/>
            </a:avLst>
          </a:prstGeom>
          <a:ln>
            <a:solidFill>
              <a:srgbClr val="003A4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ctor: Curvo 33">
            <a:extLst>
              <a:ext uri="{FF2B5EF4-FFF2-40B4-BE49-F238E27FC236}">
                <a16:creationId xmlns:a16="http://schemas.microsoft.com/office/drawing/2014/main" id="{42B346C6-3A03-4D6A-2F72-E29DF28543F2}"/>
              </a:ext>
            </a:extLst>
          </p:cNvPr>
          <p:cNvCxnSpPr>
            <a:cxnSpLocks/>
            <a:stCxn id="10" idx="5"/>
            <a:endCxn id="11" idx="0"/>
          </p:cNvCxnSpPr>
          <p:nvPr/>
        </p:nvCxnSpPr>
        <p:spPr>
          <a:xfrm rot="16200000" flipH="1">
            <a:off x="8383908" y="3079421"/>
            <a:ext cx="90719" cy="1032522"/>
          </a:xfrm>
          <a:prstGeom prst="curvedConnector5">
            <a:avLst>
              <a:gd name="adj1" fmla="val 251987"/>
              <a:gd name="adj2" fmla="val 33237"/>
              <a:gd name="adj3" fmla="val -151987"/>
            </a:avLst>
          </a:prstGeom>
          <a:ln>
            <a:solidFill>
              <a:srgbClr val="003A4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ector: Curvo 54">
            <a:extLst>
              <a:ext uri="{FF2B5EF4-FFF2-40B4-BE49-F238E27FC236}">
                <a16:creationId xmlns:a16="http://schemas.microsoft.com/office/drawing/2014/main" id="{30525A69-D8AF-21A0-15B4-75C316C1DC77}"/>
              </a:ext>
            </a:extLst>
          </p:cNvPr>
          <p:cNvCxnSpPr>
            <a:cxnSpLocks/>
          </p:cNvCxnSpPr>
          <p:nvPr/>
        </p:nvCxnSpPr>
        <p:spPr>
          <a:xfrm rot="10800000">
            <a:off x="-346991" y="393922"/>
            <a:ext cx="1589754" cy="1543439"/>
          </a:xfrm>
          <a:prstGeom prst="curvedConnector3">
            <a:avLst>
              <a:gd name="adj1" fmla="val 50000"/>
            </a:avLst>
          </a:prstGeom>
          <a:ln>
            <a:solidFill>
              <a:srgbClr val="003A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Agrupar 3">
            <a:extLst>
              <a:ext uri="{FF2B5EF4-FFF2-40B4-BE49-F238E27FC236}">
                <a16:creationId xmlns:a16="http://schemas.microsoft.com/office/drawing/2014/main" id="{72ECB29E-8921-EAB6-640B-A1C18CFAF81F}"/>
              </a:ext>
            </a:extLst>
          </p:cNvPr>
          <p:cNvGrpSpPr/>
          <p:nvPr/>
        </p:nvGrpSpPr>
        <p:grpSpPr>
          <a:xfrm>
            <a:off x="9228981" y="4883783"/>
            <a:ext cx="3120239" cy="1046288"/>
            <a:chOff x="7397846" y="5347989"/>
            <a:chExt cx="3120239" cy="1046288"/>
          </a:xfrm>
        </p:grpSpPr>
        <p:sp>
          <p:nvSpPr>
            <p:cNvPr id="8" name="Elipse 7">
              <a:extLst>
                <a:ext uri="{FF2B5EF4-FFF2-40B4-BE49-F238E27FC236}">
                  <a16:creationId xmlns:a16="http://schemas.microsoft.com/office/drawing/2014/main" id="{EA795355-8D72-DF72-809D-572C4E1B88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97846" y="5347989"/>
              <a:ext cx="1046288" cy="1046288"/>
            </a:xfrm>
            <a:prstGeom prst="ellipse">
              <a:avLst/>
            </a:prstGeom>
            <a:solidFill>
              <a:srgbClr val="003A44"/>
            </a:solidFill>
            <a:ln w="28575">
              <a:solidFill>
                <a:srgbClr val="003A4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>
                  <a:solidFill>
                    <a:schemeClr val="bg1"/>
                  </a:solidFill>
                  <a:latin typeface="Concord" panose="02000000000000000000" pitchFamily="50" charset="0"/>
                </a:rPr>
                <a:t>5%</a:t>
              </a:r>
              <a:endParaRPr lang="pt-BR" sz="1000">
                <a:solidFill>
                  <a:schemeClr val="bg1"/>
                </a:solidFill>
                <a:latin typeface="Concord-ExtraLight" panose="02000000000000000000" pitchFamily="50" charset="0"/>
              </a:endParaRPr>
            </a:p>
          </p:txBody>
        </p:sp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050C0114-6076-ACCE-6D21-9B4FC694592A}"/>
                </a:ext>
              </a:extLst>
            </p:cNvPr>
            <p:cNvSpPr txBox="1"/>
            <p:nvPr/>
          </p:nvSpPr>
          <p:spPr>
            <a:xfrm>
              <a:off x="8590811" y="5701856"/>
              <a:ext cx="19272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600" b="1">
                  <a:solidFill>
                    <a:srgbClr val="003A44"/>
                  </a:solidFill>
                  <a:latin typeface="Concord-ExtraLight" panose="02000000000000000000" pitchFamily="50" charset="0"/>
                </a:rPr>
                <a:t>5,7 mil </a:t>
              </a:r>
              <a:r>
                <a:rPr lang="pt-BR" sz="1600">
                  <a:solidFill>
                    <a:srgbClr val="003A44"/>
                  </a:solidFill>
                  <a:latin typeface="Concord-ExtraLight" panose="02000000000000000000" pitchFamily="50" charset="0"/>
                </a:rPr>
                <a:t>provedores</a:t>
              </a:r>
            </a:p>
          </p:txBody>
        </p:sp>
      </p:grpSp>
      <p:cxnSp>
        <p:nvCxnSpPr>
          <p:cNvPr id="15" name="Conector: Curvo 14">
            <a:extLst>
              <a:ext uri="{FF2B5EF4-FFF2-40B4-BE49-F238E27FC236}">
                <a16:creationId xmlns:a16="http://schemas.microsoft.com/office/drawing/2014/main" id="{AA1A92D0-489B-D48C-0BD1-2D53B1DDD5F3}"/>
              </a:ext>
            </a:extLst>
          </p:cNvPr>
          <p:cNvCxnSpPr>
            <a:cxnSpLocks/>
            <a:stCxn id="11" idx="5"/>
            <a:endCxn id="8" idx="0"/>
          </p:cNvCxnSpPr>
          <p:nvPr/>
        </p:nvCxnSpPr>
        <p:spPr>
          <a:xfrm rot="16200000" flipH="1">
            <a:off x="9358947" y="4490605"/>
            <a:ext cx="349678" cy="436678"/>
          </a:xfrm>
          <a:prstGeom prst="curvedConnector3">
            <a:avLst>
              <a:gd name="adj1" fmla="val 50000"/>
            </a:avLst>
          </a:prstGeom>
          <a:ln>
            <a:solidFill>
              <a:srgbClr val="003A4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73350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4268C9A0-7C15-4CA5-0623-0FA6288182D5}"/>
              </a:ext>
            </a:extLst>
          </p:cNvPr>
          <p:cNvSpPr txBox="1"/>
          <p:nvPr/>
        </p:nvSpPr>
        <p:spPr>
          <a:xfrm>
            <a:off x="862149" y="613948"/>
            <a:ext cx="4544064" cy="52322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pt-BR" sz="2800" b="1">
                <a:latin typeface="Concord-Medium"/>
              </a:rPr>
              <a:t>Mercado de Banda Larga Fixa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F2607DE9-B85C-9E36-C08A-4D9FAAC3E675}"/>
              </a:ext>
            </a:extLst>
          </p:cNvPr>
          <p:cNvSpPr txBox="1"/>
          <p:nvPr/>
        </p:nvSpPr>
        <p:spPr>
          <a:xfrm>
            <a:off x="862148" y="1137168"/>
            <a:ext cx="3110147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pt-BR">
                <a:latin typeface="Concord-ExtraLight"/>
              </a:rPr>
              <a:t>Visão geral sobre faturamento</a:t>
            </a:r>
          </a:p>
        </p:txBody>
      </p:sp>
      <p:sp>
        <p:nvSpPr>
          <p:cNvPr id="2" name="Elipse 1">
            <a:extLst>
              <a:ext uri="{FF2B5EF4-FFF2-40B4-BE49-F238E27FC236}">
                <a16:creationId xmlns:a16="http://schemas.microsoft.com/office/drawing/2014/main" id="{9EC6043D-B7F7-8E89-7368-DCD5E3490608}"/>
              </a:ext>
            </a:extLst>
          </p:cNvPr>
          <p:cNvSpPr>
            <a:spLocks noChangeAspect="1"/>
          </p:cNvSpPr>
          <p:nvPr/>
        </p:nvSpPr>
        <p:spPr>
          <a:xfrm>
            <a:off x="822994" y="2081655"/>
            <a:ext cx="2694689" cy="2694689"/>
          </a:xfrm>
          <a:prstGeom prst="ellipse">
            <a:avLst/>
          </a:prstGeom>
          <a:noFill/>
          <a:ln w="28575">
            <a:solidFill>
              <a:srgbClr val="003A4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>
                <a:solidFill>
                  <a:srgbClr val="003A44"/>
                </a:solidFill>
                <a:latin typeface="Concord-ExtraLight" panose="02000000000000000000" pitchFamily="2" charset="0"/>
              </a:rPr>
              <a:t>Faturamento anual total estimado de</a:t>
            </a:r>
          </a:p>
          <a:p>
            <a:pPr algn="ctr"/>
            <a:r>
              <a:rPr lang="pt-BR" sz="6000" b="1">
                <a:solidFill>
                  <a:srgbClr val="003A44"/>
                </a:solidFill>
                <a:latin typeface="Concord" panose="02000000000000000000" pitchFamily="50" charset="0"/>
              </a:rPr>
              <a:t>59</a:t>
            </a:r>
          </a:p>
          <a:p>
            <a:pPr algn="ctr"/>
            <a:r>
              <a:rPr lang="pt-BR" sz="2400">
                <a:solidFill>
                  <a:srgbClr val="003A44"/>
                </a:solidFill>
                <a:latin typeface="Concord" panose="02000000000000000000" pitchFamily="50" charset="0"/>
              </a:rPr>
              <a:t>bilhões</a:t>
            </a:r>
            <a:endParaRPr lang="pt-BR" sz="2000">
              <a:solidFill>
                <a:srgbClr val="003A44"/>
              </a:solidFill>
              <a:latin typeface="Concord" panose="02000000000000000000" pitchFamily="50" charset="0"/>
            </a:endParaRPr>
          </a:p>
        </p:txBody>
      </p:sp>
      <p:sp>
        <p:nvSpPr>
          <p:cNvPr id="3" name="Elipse 2">
            <a:extLst>
              <a:ext uri="{FF2B5EF4-FFF2-40B4-BE49-F238E27FC236}">
                <a16:creationId xmlns:a16="http://schemas.microsoft.com/office/drawing/2014/main" id="{41B643C2-146E-27A0-21B9-EC296BDC778E}"/>
              </a:ext>
            </a:extLst>
          </p:cNvPr>
          <p:cNvSpPr>
            <a:spLocks noChangeAspect="1"/>
          </p:cNvSpPr>
          <p:nvPr/>
        </p:nvSpPr>
        <p:spPr>
          <a:xfrm>
            <a:off x="4241068" y="3848878"/>
            <a:ext cx="1854932" cy="1854932"/>
          </a:xfrm>
          <a:prstGeom prst="ellipse">
            <a:avLst/>
          </a:prstGeom>
          <a:solidFill>
            <a:srgbClr val="003A44"/>
          </a:solidFill>
          <a:ln w="28575">
            <a:solidFill>
              <a:srgbClr val="003A4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600" b="1">
                <a:solidFill>
                  <a:schemeClr val="bg1"/>
                </a:solidFill>
                <a:latin typeface="Concord" panose="02000000000000000000" pitchFamily="50" charset="0"/>
              </a:rPr>
              <a:t>91%</a:t>
            </a:r>
            <a:r>
              <a:rPr lang="pt-BR" sz="2000" b="1">
                <a:solidFill>
                  <a:schemeClr val="bg1"/>
                </a:solidFill>
                <a:latin typeface="Concord-ExtraLight" panose="02000000000000000000" pitchFamily="50" charset="0"/>
              </a:rPr>
              <a:t> </a:t>
            </a:r>
          </a:p>
          <a:p>
            <a:pPr algn="ctr"/>
            <a:r>
              <a:rPr lang="pt-BR">
                <a:solidFill>
                  <a:schemeClr val="bg1"/>
                </a:solidFill>
                <a:latin typeface="Concord-ExtraLight" panose="02000000000000000000" pitchFamily="50" charset="0"/>
              </a:rPr>
              <a:t>Simples Nacional</a:t>
            </a:r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A5FF6675-C5AA-3B83-50F9-ECA2116FE3A2}"/>
              </a:ext>
            </a:extLst>
          </p:cNvPr>
          <p:cNvSpPr>
            <a:spLocks noChangeAspect="1"/>
          </p:cNvSpPr>
          <p:nvPr/>
        </p:nvSpPr>
        <p:spPr>
          <a:xfrm>
            <a:off x="6364773" y="4082661"/>
            <a:ext cx="936000" cy="936000"/>
          </a:xfrm>
          <a:prstGeom prst="ellipse">
            <a:avLst/>
          </a:prstGeom>
          <a:noFill/>
          <a:ln w="28575">
            <a:solidFill>
              <a:srgbClr val="003A4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>
                <a:solidFill>
                  <a:srgbClr val="003A44"/>
                </a:solidFill>
                <a:latin typeface="Concord-ExtraLight" panose="02000000000000000000" pitchFamily="50" charset="0"/>
              </a:rPr>
              <a:t>Até 1.8M</a:t>
            </a:r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FF01670D-CA9C-5A57-B3DB-7E021995EA56}"/>
              </a:ext>
            </a:extLst>
          </p:cNvPr>
          <p:cNvSpPr>
            <a:spLocks noChangeAspect="1"/>
          </p:cNvSpPr>
          <p:nvPr/>
        </p:nvSpPr>
        <p:spPr>
          <a:xfrm>
            <a:off x="7138495" y="4732210"/>
            <a:ext cx="936000" cy="936000"/>
          </a:xfrm>
          <a:prstGeom prst="ellipse">
            <a:avLst/>
          </a:prstGeom>
          <a:noFill/>
          <a:ln w="28575">
            <a:solidFill>
              <a:srgbClr val="003A4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>
                <a:solidFill>
                  <a:srgbClr val="003A44"/>
                </a:solidFill>
                <a:latin typeface="Concord-ExtraLight" panose="02000000000000000000" pitchFamily="50" charset="0"/>
              </a:rPr>
              <a:t>Até 3.6M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51057487-5AFD-25B0-98F6-BC48E8A7A5A6}"/>
              </a:ext>
            </a:extLst>
          </p:cNvPr>
          <p:cNvSpPr>
            <a:spLocks noChangeAspect="1"/>
          </p:cNvSpPr>
          <p:nvPr/>
        </p:nvSpPr>
        <p:spPr>
          <a:xfrm>
            <a:off x="7912217" y="5381758"/>
            <a:ext cx="936000" cy="936000"/>
          </a:xfrm>
          <a:prstGeom prst="ellipse">
            <a:avLst/>
          </a:prstGeom>
          <a:noFill/>
          <a:ln w="28575">
            <a:solidFill>
              <a:srgbClr val="003A4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>
                <a:solidFill>
                  <a:srgbClr val="003A44"/>
                </a:solidFill>
                <a:latin typeface="Concord-ExtraLight" panose="02000000000000000000" pitchFamily="50" charset="0"/>
              </a:rPr>
              <a:t>Até 4.8M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9E720863-8C79-1610-D6FC-7C31787910F2}"/>
              </a:ext>
            </a:extLst>
          </p:cNvPr>
          <p:cNvSpPr txBox="1"/>
          <p:nvPr/>
        </p:nvSpPr>
        <p:spPr>
          <a:xfrm>
            <a:off x="7454093" y="4238158"/>
            <a:ext cx="24088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>
                <a:solidFill>
                  <a:srgbClr val="003A44"/>
                </a:solidFill>
                <a:latin typeface="Concord-ExtraLight" panose="02000000000000000000" pitchFamily="50" charset="0"/>
              </a:rPr>
              <a:t>5,8 mil empresas (76%)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ADC9DE49-565F-A062-8378-771105FC8CE0}"/>
              </a:ext>
            </a:extLst>
          </p:cNvPr>
          <p:cNvSpPr txBox="1"/>
          <p:nvPr/>
        </p:nvSpPr>
        <p:spPr>
          <a:xfrm>
            <a:off x="8074495" y="4965455"/>
            <a:ext cx="24088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>
                <a:solidFill>
                  <a:srgbClr val="003A44"/>
                </a:solidFill>
                <a:latin typeface="Concord-ExtraLight" panose="02000000000000000000" pitchFamily="50" charset="0"/>
              </a:rPr>
              <a:t>966 empresas (12%)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64701E91-678D-75FF-E07D-3717A1F0B8CF}"/>
              </a:ext>
            </a:extLst>
          </p:cNvPr>
          <p:cNvSpPr txBox="1"/>
          <p:nvPr/>
        </p:nvSpPr>
        <p:spPr>
          <a:xfrm>
            <a:off x="8848217" y="5680481"/>
            <a:ext cx="24088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>
                <a:solidFill>
                  <a:srgbClr val="003A44"/>
                </a:solidFill>
                <a:latin typeface="Concord-ExtraLight" panose="02000000000000000000" pitchFamily="50" charset="0"/>
              </a:rPr>
              <a:t>218 empresas (3%)</a:t>
            </a:r>
          </a:p>
        </p:txBody>
      </p:sp>
      <p:sp>
        <p:nvSpPr>
          <p:cNvPr id="14" name="Retângulo: Cantos Arredondados 13">
            <a:extLst>
              <a:ext uri="{FF2B5EF4-FFF2-40B4-BE49-F238E27FC236}">
                <a16:creationId xmlns:a16="http://schemas.microsoft.com/office/drawing/2014/main" id="{1AFD44F9-D4A7-A57E-B75B-15369A4C512C}"/>
              </a:ext>
            </a:extLst>
          </p:cNvPr>
          <p:cNvSpPr/>
          <p:nvPr/>
        </p:nvSpPr>
        <p:spPr>
          <a:xfrm>
            <a:off x="3972295" y="1851518"/>
            <a:ext cx="6400800" cy="123472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3A44"/>
              </a:gs>
              <a:gs pos="63000">
                <a:srgbClr val="003A44">
                  <a:tint val="44500"/>
                  <a:satMod val="160000"/>
                </a:srgbClr>
              </a:gs>
              <a:gs pos="100000">
                <a:srgbClr val="003A44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16C92D08-38A7-8D92-00A3-9D0AA39521CF}"/>
              </a:ext>
            </a:extLst>
          </p:cNvPr>
          <p:cNvSpPr txBox="1"/>
          <p:nvPr/>
        </p:nvSpPr>
        <p:spPr>
          <a:xfrm>
            <a:off x="3972295" y="2053380"/>
            <a:ext cx="14412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>
                <a:solidFill>
                  <a:schemeClr val="bg1"/>
                </a:solidFill>
                <a:latin typeface="Concord" panose="02000000000000000000" pitchFamily="50" charset="0"/>
              </a:rPr>
              <a:t>Até 10M</a:t>
            </a:r>
          </a:p>
          <a:p>
            <a:pPr algn="ctr"/>
            <a:r>
              <a:rPr lang="pt-BR" sz="1600">
                <a:solidFill>
                  <a:schemeClr val="bg1"/>
                </a:solidFill>
                <a:latin typeface="Concord-ExtraLight" panose="02000000000000000000" pitchFamily="50" charset="0"/>
              </a:rPr>
              <a:t>306 empresas (4%)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2841E5F3-83C2-8212-066B-43DC85EE4FB1}"/>
              </a:ext>
            </a:extLst>
          </p:cNvPr>
          <p:cNvSpPr txBox="1"/>
          <p:nvPr/>
        </p:nvSpPr>
        <p:spPr>
          <a:xfrm>
            <a:off x="5508011" y="2098648"/>
            <a:ext cx="14412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>
                <a:solidFill>
                  <a:schemeClr val="bg1"/>
                </a:solidFill>
                <a:latin typeface="Concord" panose="02000000000000000000" pitchFamily="50" charset="0"/>
              </a:rPr>
              <a:t>Até 100M</a:t>
            </a:r>
          </a:p>
          <a:p>
            <a:pPr algn="ctr"/>
            <a:r>
              <a:rPr lang="pt-BR" sz="1600">
                <a:solidFill>
                  <a:schemeClr val="bg1"/>
                </a:solidFill>
                <a:latin typeface="Concord-ExtraLight" panose="02000000000000000000" pitchFamily="50" charset="0"/>
              </a:rPr>
              <a:t>333 empresas (4%)</a:t>
            </a:r>
          </a:p>
        </p:txBody>
      </p:sp>
      <p:sp>
        <p:nvSpPr>
          <p:cNvPr id="28" name="CaixaDeTexto 27">
            <a:extLst>
              <a:ext uri="{FF2B5EF4-FFF2-40B4-BE49-F238E27FC236}">
                <a16:creationId xmlns:a16="http://schemas.microsoft.com/office/drawing/2014/main" id="{B355F13F-A4FD-27F1-5A2B-216F8BDD5DBB}"/>
              </a:ext>
            </a:extLst>
          </p:cNvPr>
          <p:cNvSpPr txBox="1"/>
          <p:nvPr/>
        </p:nvSpPr>
        <p:spPr>
          <a:xfrm>
            <a:off x="7043727" y="2098648"/>
            <a:ext cx="14412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>
                <a:solidFill>
                  <a:schemeClr val="bg1"/>
                </a:solidFill>
                <a:latin typeface="Concord" panose="02000000000000000000" pitchFamily="50" charset="0"/>
              </a:rPr>
              <a:t>Até 500M</a:t>
            </a:r>
          </a:p>
          <a:p>
            <a:pPr algn="ctr"/>
            <a:r>
              <a:rPr lang="pt-BR" sz="1600">
                <a:solidFill>
                  <a:schemeClr val="bg1"/>
                </a:solidFill>
                <a:latin typeface="Concord-ExtraLight" panose="02000000000000000000" pitchFamily="50" charset="0"/>
              </a:rPr>
              <a:t>19 empresas (0,2%)</a:t>
            </a: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0C89BBB0-6DF2-AEB3-34AA-1504F72DD88F}"/>
              </a:ext>
            </a:extLst>
          </p:cNvPr>
          <p:cNvSpPr txBox="1"/>
          <p:nvPr/>
        </p:nvSpPr>
        <p:spPr>
          <a:xfrm>
            <a:off x="8579444" y="2098648"/>
            <a:ext cx="16557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>
                <a:solidFill>
                  <a:srgbClr val="003A44"/>
                </a:solidFill>
                <a:latin typeface="Concord" panose="02000000000000000000" pitchFamily="50" charset="0"/>
              </a:rPr>
              <a:t>Acima de 500M</a:t>
            </a:r>
          </a:p>
          <a:p>
            <a:pPr algn="ctr"/>
            <a:r>
              <a:rPr lang="pt-BR" sz="1600">
                <a:solidFill>
                  <a:srgbClr val="003A44"/>
                </a:solidFill>
                <a:latin typeface="Concord-ExtraLight" panose="02000000000000000000" pitchFamily="50" charset="0"/>
              </a:rPr>
              <a:t>13 empresas (0,2%)</a:t>
            </a:r>
          </a:p>
        </p:txBody>
      </p:sp>
      <p:cxnSp>
        <p:nvCxnSpPr>
          <p:cNvPr id="34" name="Conector: Curvo 33">
            <a:extLst>
              <a:ext uri="{FF2B5EF4-FFF2-40B4-BE49-F238E27FC236}">
                <a16:creationId xmlns:a16="http://schemas.microsoft.com/office/drawing/2014/main" id="{D1AD3A87-053E-A92C-AF7D-133286E888D1}"/>
              </a:ext>
            </a:extLst>
          </p:cNvPr>
          <p:cNvCxnSpPr>
            <a:cxnSpLocks/>
            <a:stCxn id="2" idx="4"/>
            <a:endCxn id="3" idx="3"/>
          </p:cNvCxnSpPr>
          <p:nvPr/>
        </p:nvCxnSpPr>
        <p:spPr>
          <a:xfrm rot="16200000" flipH="1">
            <a:off x="3013620" y="3933063"/>
            <a:ext cx="655817" cy="2342378"/>
          </a:xfrm>
          <a:prstGeom prst="curvedConnector3">
            <a:avLst>
              <a:gd name="adj1" fmla="val 176279"/>
            </a:avLst>
          </a:prstGeom>
          <a:ln>
            <a:solidFill>
              <a:srgbClr val="003A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ctor: Curvo 41">
            <a:extLst>
              <a:ext uri="{FF2B5EF4-FFF2-40B4-BE49-F238E27FC236}">
                <a16:creationId xmlns:a16="http://schemas.microsoft.com/office/drawing/2014/main" id="{4CD6493F-6FA2-FD16-ADCA-AD09CAD440A6}"/>
              </a:ext>
            </a:extLst>
          </p:cNvPr>
          <p:cNvCxnSpPr>
            <a:cxnSpLocks/>
            <a:stCxn id="3" idx="7"/>
            <a:endCxn id="5" idx="0"/>
          </p:cNvCxnSpPr>
          <p:nvPr/>
        </p:nvCxnSpPr>
        <p:spPr>
          <a:xfrm rot="5400000" flipH="1" flipV="1">
            <a:off x="6309629" y="3597383"/>
            <a:ext cx="37866" cy="1008422"/>
          </a:xfrm>
          <a:prstGeom prst="curvedConnector3">
            <a:avLst>
              <a:gd name="adj1" fmla="val 1321103"/>
            </a:avLst>
          </a:prstGeom>
          <a:ln>
            <a:solidFill>
              <a:srgbClr val="003A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ector: Curvo 44">
            <a:extLst>
              <a:ext uri="{FF2B5EF4-FFF2-40B4-BE49-F238E27FC236}">
                <a16:creationId xmlns:a16="http://schemas.microsoft.com/office/drawing/2014/main" id="{39007CB5-DB9C-80DD-FBF8-2A956A753E18}"/>
              </a:ext>
            </a:extLst>
          </p:cNvPr>
          <p:cNvCxnSpPr>
            <a:cxnSpLocks/>
            <a:stCxn id="5" idx="4"/>
            <a:endCxn id="6" idx="2"/>
          </p:cNvCxnSpPr>
          <p:nvPr/>
        </p:nvCxnSpPr>
        <p:spPr>
          <a:xfrm rot="16200000" flipH="1">
            <a:off x="6894860" y="4956574"/>
            <a:ext cx="181549" cy="305722"/>
          </a:xfrm>
          <a:prstGeom prst="curvedConnector2">
            <a:avLst/>
          </a:prstGeom>
          <a:ln>
            <a:solidFill>
              <a:srgbClr val="003A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ector: Curvo 47">
            <a:extLst>
              <a:ext uri="{FF2B5EF4-FFF2-40B4-BE49-F238E27FC236}">
                <a16:creationId xmlns:a16="http://schemas.microsoft.com/office/drawing/2014/main" id="{387DFA83-E1D5-0145-4BFD-4CC15841D421}"/>
              </a:ext>
            </a:extLst>
          </p:cNvPr>
          <p:cNvCxnSpPr>
            <a:cxnSpLocks/>
            <a:stCxn id="6" idx="4"/>
            <a:endCxn id="7" idx="2"/>
          </p:cNvCxnSpPr>
          <p:nvPr/>
        </p:nvCxnSpPr>
        <p:spPr>
          <a:xfrm rot="16200000" flipH="1">
            <a:off x="7668582" y="5606123"/>
            <a:ext cx="181548" cy="305722"/>
          </a:xfrm>
          <a:prstGeom prst="curvedConnector2">
            <a:avLst/>
          </a:prstGeom>
          <a:ln>
            <a:solidFill>
              <a:srgbClr val="003A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ector: Curvo 50">
            <a:extLst>
              <a:ext uri="{FF2B5EF4-FFF2-40B4-BE49-F238E27FC236}">
                <a16:creationId xmlns:a16="http://schemas.microsoft.com/office/drawing/2014/main" id="{FF921408-FB67-A272-3C68-47ED991A9753}"/>
              </a:ext>
            </a:extLst>
          </p:cNvPr>
          <p:cNvCxnSpPr>
            <a:cxnSpLocks/>
            <a:stCxn id="2" idx="7"/>
            <a:endCxn id="16" idx="1"/>
          </p:cNvCxnSpPr>
          <p:nvPr/>
        </p:nvCxnSpPr>
        <p:spPr>
          <a:xfrm rot="5400000" flipH="1" flipV="1">
            <a:off x="3543973" y="2047961"/>
            <a:ext cx="7404" cy="849240"/>
          </a:xfrm>
          <a:prstGeom prst="curvedConnector4">
            <a:avLst>
              <a:gd name="adj1" fmla="val 6018044"/>
              <a:gd name="adj2" fmla="val 73234"/>
            </a:avLst>
          </a:prstGeom>
          <a:ln>
            <a:solidFill>
              <a:srgbClr val="003A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08079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4268C9A0-7C15-4CA5-0623-0FA6288182D5}"/>
              </a:ext>
            </a:extLst>
          </p:cNvPr>
          <p:cNvSpPr txBox="1"/>
          <p:nvPr/>
        </p:nvSpPr>
        <p:spPr>
          <a:xfrm>
            <a:off x="862149" y="613948"/>
            <a:ext cx="3382273" cy="52322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pt-BR" sz="2800" b="1">
                <a:latin typeface="Concord-Medium"/>
              </a:rPr>
              <a:t>Provedores Regionais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F2607DE9-B85C-9E36-C08A-4D9FAAC3E675}"/>
              </a:ext>
            </a:extLst>
          </p:cNvPr>
          <p:cNvSpPr txBox="1"/>
          <p:nvPr/>
        </p:nvSpPr>
        <p:spPr>
          <a:xfrm>
            <a:off x="862148" y="1137168"/>
            <a:ext cx="2410019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pt-BR">
                <a:latin typeface="Concord-ExtraLight"/>
              </a:rPr>
              <a:t>Faturamento por região</a:t>
            </a:r>
          </a:p>
        </p:txBody>
      </p:sp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3558CD7E-62F4-D10B-B2D7-C9DE7A59CB79}"/>
              </a:ext>
            </a:extLst>
          </p:cNvPr>
          <p:cNvSpPr/>
          <p:nvPr/>
        </p:nvSpPr>
        <p:spPr>
          <a:xfrm>
            <a:off x="862148" y="1660388"/>
            <a:ext cx="1980000" cy="4316778"/>
          </a:xfrm>
          <a:prstGeom prst="roundRect">
            <a:avLst/>
          </a:prstGeom>
          <a:noFill/>
          <a:ln>
            <a:solidFill>
              <a:srgbClr val="003A4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8DDD4DA7-3F88-EA93-E99F-CD49894C2AAB}"/>
              </a:ext>
            </a:extLst>
          </p:cNvPr>
          <p:cNvSpPr/>
          <p:nvPr/>
        </p:nvSpPr>
        <p:spPr>
          <a:xfrm>
            <a:off x="3029074" y="1660388"/>
            <a:ext cx="1980000" cy="4316778"/>
          </a:xfrm>
          <a:prstGeom prst="roundRect">
            <a:avLst/>
          </a:prstGeom>
          <a:noFill/>
          <a:ln>
            <a:solidFill>
              <a:srgbClr val="003A4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Retângulo: Cantos Arredondados 16">
            <a:extLst>
              <a:ext uri="{FF2B5EF4-FFF2-40B4-BE49-F238E27FC236}">
                <a16:creationId xmlns:a16="http://schemas.microsoft.com/office/drawing/2014/main" id="{7C3FB7FC-3C43-A44A-90F0-BD6EA3FE6BEC}"/>
              </a:ext>
            </a:extLst>
          </p:cNvPr>
          <p:cNvSpPr/>
          <p:nvPr/>
        </p:nvSpPr>
        <p:spPr>
          <a:xfrm>
            <a:off x="5196000" y="1660388"/>
            <a:ext cx="1980000" cy="4316778"/>
          </a:xfrm>
          <a:prstGeom prst="roundRect">
            <a:avLst/>
          </a:prstGeom>
          <a:noFill/>
          <a:ln>
            <a:solidFill>
              <a:srgbClr val="2B7C3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Retângulo: Cantos Arredondados 17">
            <a:extLst>
              <a:ext uri="{FF2B5EF4-FFF2-40B4-BE49-F238E27FC236}">
                <a16:creationId xmlns:a16="http://schemas.microsoft.com/office/drawing/2014/main" id="{9D8002B3-2BC0-40B7-487F-A16749B43664}"/>
              </a:ext>
            </a:extLst>
          </p:cNvPr>
          <p:cNvSpPr/>
          <p:nvPr/>
        </p:nvSpPr>
        <p:spPr>
          <a:xfrm>
            <a:off x="7362926" y="1660388"/>
            <a:ext cx="1980000" cy="4316778"/>
          </a:xfrm>
          <a:prstGeom prst="roundRect">
            <a:avLst/>
          </a:prstGeom>
          <a:noFill/>
          <a:ln>
            <a:solidFill>
              <a:srgbClr val="2B7C3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Retângulo: Cantos Arredondados 19">
            <a:extLst>
              <a:ext uri="{FF2B5EF4-FFF2-40B4-BE49-F238E27FC236}">
                <a16:creationId xmlns:a16="http://schemas.microsoft.com/office/drawing/2014/main" id="{DDA589D7-2161-C1D6-27CD-DCA51504DAE7}"/>
              </a:ext>
            </a:extLst>
          </p:cNvPr>
          <p:cNvSpPr/>
          <p:nvPr/>
        </p:nvSpPr>
        <p:spPr>
          <a:xfrm>
            <a:off x="9529852" y="1660388"/>
            <a:ext cx="1980000" cy="4316778"/>
          </a:xfrm>
          <a:prstGeom prst="roundRect">
            <a:avLst/>
          </a:prstGeom>
          <a:noFill/>
          <a:ln>
            <a:solidFill>
              <a:srgbClr val="2B7C3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20C82529-6793-4F9A-F936-DD0FDF8364CF}"/>
              </a:ext>
            </a:extLst>
          </p:cNvPr>
          <p:cNvSpPr txBox="1"/>
          <p:nvPr/>
        </p:nvSpPr>
        <p:spPr>
          <a:xfrm>
            <a:off x="1083212" y="1801522"/>
            <a:ext cx="1448973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BR">
                <a:latin typeface="Concord"/>
              </a:rPr>
              <a:t>Região</a:t>
            </a:r>
            <a:r>
              <a:rPr lang="pt-BR">
                <a:solidFill>
                  <a:srgbClr val="2B7C3C"/>
                </a:solidFill>
                <a:latin typeface="Concord"/>
              </a:rPr>
              <a:t> </a:t>
            </a:r>
            <a:r>
              <a:rPr lang="pt-BR">
                <a:latin typeface="Concord"/>
              </a:rPr>
              <a:t>Norte</a:t>
            </a: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632F3D85-2DA3-140A-2E44-A8B9F71150E5}"/>
              </a:ext>
            </a:extLst>
          </p:cNvPr>
          <p:cNvSpPr txBox="1"/>
          <p:nvPr/>
        </p:nvSpPr>
        <p:spPr>
          <a:xfrm>
            <a:off x="3258587" y="1801522"/>
            <a:ext cx="1448973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BR">
                <a:latin typeface="Concord"/>
              </a:rPr>
              <a:t>Região Nordeste</a:t>
            </a: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69F80A83-2B88-CBBA-F226-DC95A2FA0E80}"/>
              </a:ext>
            </a:extLst>
          </p:cNvPr>
          <p:cNvSpPr txBox="1"/>
          <p:nvPr/>
        </p:nvSpPr>
        <p:spPr>
          <a:xfrm>
            <a:off x="5314981" y="1801522"/>
            <a:ext cx="1670038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BR">
                <a:latin typeface="Concord"/>
              </a:rPr>
              <a:t>Região Centro-Oeste</a:t>
            </a: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3256CF42-72FD-BB73-DA38-35E553B89D4D}"/>
              </a:ext>
            </a:extLst>
          </p:cNvPr>
          <p:cNvSpPr txBox="1"/>
          <p:nvPr/>
        </p:nvSpPr>
        <p:spPr>
          <a:xfrm>
            <a:off x="7481907" y="1801522"/>
            <a:ext cx="1670038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BR">
                <a:latin typeface="Concord"/>
              </a:rPr>
              <a:t>Região Sudeste</a:t>
            </a: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83356D58-41BA-2256-7BAA-472EDD286FB3}"/>
              </a:ext>
            </a:extLst>
          </p:cNvPr>
          <p:cNvSpPr txBox="1"/>
          <p:nvPr/>
        </p:nvSpPr>
        <p:spPr>
          <a:xfrm>
            <a:off x="9648833" y="1801522"/>
            <a:ext cx="1670038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BR">
                <a:latin typeface="Concord"/>
              </a:rPr>
              <a:t>Região </a:t>
            </a:r>
          </a:p>
          <a:p>
            <a:pPr algn="ctr"/>
            <a:r>
              <a:rPr lang="pt-BR">
                <a:latin typeface="Concord"/>
              </a:rPr>
              <a:t>Sul</a:t>
            </a:r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E0FD044F-D6C7-53F9-ABF0-45DBB562959C}"/>
              </a:ext>
            </a:extLst>
          </p:cNvPr>
          <p:cNvSpPr txBox="1"/>
          <p:nvPr/>
        </p:nvSpPr>
        <p:spPr>
          <a:xfrm>
            <a:off x="862148" y="2646434"/>
            <a:ext cx="1980000" cy="6075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lnSpc>
                <a:spcPct val="107000"/>
              </a:lnSpc>
            </a:pPr>
            <a:r>
              <a:rPr lang="pt-BR" sz="1600" i="1" kern="100">
                <a:effectLst/>
                <a:latin typeface="Concord-ExtraLight"/>
                <a:ea typeface="Aptos" panose="020B0004020202020204" pitchFamily="34" charset="0"/>
                <a:cs typeface="Times New Roman"/>
              </a:rPr>
              <a:t>671 empresas</a:t>
            </a:r>
          </a:p>
          <a:p>
            <a:pPr algn="ctr">
              <a:lnSpc>
                <a:spcPct val="107000"/>
              </a:lnSpc>
            </a:pPr>
            <a:r>
              <a:rPr lang="pt-BR" sz="1600" i="1" kern="100">
                <a:effectLst/>
                <a:latin typeface="Concord-ExtraLight"/>
                <a:ea typeface="Aptos" panose="020B0004020202020204" pitchFamily="34" charset="0"/>
                <a:cs typeface="Times New Roman"/>
              </a:rPr>
              <a:t>91% &lt;5 mil clientes</a:t>
            </a: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8577F353-7575-3AF7-0110-E25519590964}"/>
              </a:ext>
            </a:extLst>
          </p:cNvPr>
          <p:cNvSpPr txBox="1"/>
          <p:nvPr/>
        </p:nvSpPr>
        <p:spPr>
          <a:xfrm>
            <a:off x="853698" y="3424627"/>
            <a:ext cx="1980000" cy="234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1600" b="1" kern="100">
                <a:effectLst/>
                <a:latin typeface="Concord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Simulação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1600" kern="100">
                <a:effectLst/>
                <a:latin typeface="Concord-ExtraLight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Média PPP: 2 mil clientes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1600" kern="100">
                <a:effectLst/>
                <a:latin typeface="Concord-ExtraLight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Ticket médio: R$ 90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1600" b="1" kern="100">
                <a:effectLst/>
                <a:latin typeface="Concord-ExtraLight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Faturamento anual</a:t>
            </a:r>
            <a:r>
              <a:rPr lang="pt-BR" sz="1600" kern="100">
                <a:effectLst/>
                <a:latin typeface="Concord-ExtraLight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1600" b="1" kern="100">
                <a:effectLst/>
                <a:latin typeface="Concord-ExtraLight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R$ 2.168.329,58  </a:t>
            </a:r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C998F21C-EA48-AC22-04D6-02583BAF367C}"/>
              </a:ext>
            </a:extLst>
          </p:cNvPr>
          <p:cNvSpPr txBox="1"/>
          <p:nvPr/>
        </p:nvSpPr>
        <p:spPr>
          <a:xfrm>
            <a:off x="3029074" y="2646434"/>
            <a:ext cx="1980000" cy="6075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lnSpc>
                <a:spcPct val="107000"/>
              </a:lnSpc>
            </a:pPr>
            <a:r>
              <a:rPr lang="pt-BR" sz="1600" i="1" kern="100">
                <a:effectLst/>
                <a:latin typeface="Concord-ExtraLight"/>
                <a:ea typeface="Aptos" panose="020B0004020202020204" pitchFamily="34" charset="0"/>
                <a:cs typeface="Times New Roman"/>
              </a:rPr>
              <a:t>2,3 mil empresas</a:t>
            </a:r>
          </a:p>
          <a:p>
            <a:pPr algn="ctr">
              <a:lnSpc>
                <a:spcPct val="107000"/>
              </a:lnSpc>
            </a:pPr>
            <a:r>
              <a:rPr lang="pt-BR" sz="1600" i="1" kern="100">
                <a:effectLst/>
                <a:latin typeface="Concord-ExtraLight"/>
                <a:ea typeface="Aptos" panose="020B0004020202020204" pitchFamily="34" charset="0"/>
                <a:cs typeface="Times New Roman"/>
              </a:rPr>
              <a:t>95% &lt;5 mil clientes</a:t>
            </a:r>
          </a:p>
        </p:txBody>
      </p:sp>
      <p:sp>
        <p:nvSpPr>
          <p:cNvPr id="32" name="CaixaDeTexto 31">
            <a:extLst>
              <a:ext uri="{FF2B5EF4-FFF2-40B4-BE49-F238E27FC236}">
                <a16:creationId xmlns:a16="http://schemas.microsoft.com/office/drawing/2014/main" id="{38015C88-C276-084F-3958-8BFC1A608772}"/>
              </a:ext>
            </a:extLst>
          </p:cNvPr>
          <p:cNvSpPr txBox="1"/>
          <p:nvPr/>
        </p:nvSpPr>
        <p:spPr>
          <a:xfrm>
            <a:off x="3020624" y="3424627"/>
            <a:ext cx="1980000" cy="234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1600" b="1" kern="100">
                <a:effectLst/>
                <a:latin typeface="Concord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Simulação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1600" kern="100">
                <a:effectLst/>
                <a:latin typeface="Concord-ExtraLight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Média PPP: 2,5 mil clientes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1600" kern="100">
                <a:effectLst/>
                <a:latin typeface="Concord-ExtraLight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Ticket médio: R$ 80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1600" b="1" kern="100">
                <a:effectLst/>
                <a:latin typeface="Concord-ExtraLight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Faturamento anual</a:t>
            </a:r>
            <a:r>
              <a:rPr lang="pt-BR" sz="1600" kern="100">
                <a:effectLst/>
                <a:latin typeface="Concord-ExtraLight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1600" b="1" kern="100">
                <a:effectLst/>
                <a:latin typeface="Concord-ExtraLight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R$ 2.477.923,74  </a:t>
            </a:r>
          </a:p>
        </p:txBody>
      </p:sp>
      <p:sp>
        <p:nvSpPr>
          <p:cNvPr id="33" name="CaixaDeTexto 32">
            <a:extLst>
              <a:ext uri="{FF2B5EF4-FFF2-40B4-BE49-F238E27FC236}">
                <a16:creationId xmlns:a16="http://schemas.microsoft.com/office/drawing/2014/main" id="{0F441DE3-2FAF-257B-E5A3-D17FDC4A72BF}"/>
              </a:ext>
            </a:extLst>
          </p:cNvPr>
          <p:cNvSpPr txBox="1"/>
          <p:nvPr/>
        </p:nvSpPr>
        <p:spPr>
          <a:xfrm>
            <a:off x="5196000" y="2646434"/>
            <a:ext cx="1980000" cy="6075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lnSpc>
                <a:spcPct val="107000"/>
              </a:lnSpc>
            </a:pPr>
            <a:r>
              <a:rPr lang="pt-BR" sz="1600" i="1" kern="100">
                <a:effectLst/>
                <a:latin typeface="Concord-ExtraLight"/>
                <a:ea typeface="Aptos" panose="020B0004020202020204" pitchFamily="34" charset="0"/>
                <a:cs typeface="Times New Roman"/>
              </a:rPr>
              <a:t>983 empresas</a:t>
            </a:r>
          </a:p>
          <a:p>
            <a:pPr algn="ctr">
              <a:lnSpc>
                <a:spcPct val="107000"/>
              </a:lnSpc>
            </a:pPr>
            <a:r>
              <a:rPr lang="pt-BR" sz="1600" i="1" kern="100">
                <a:effectLst/>
                <a:latin typeface="Concord-ExtraLight"/>
                <a:ea typeface="Aptos" panose="020B0004020202020204" pitchFamily="34" charset="0"/>
                <a:cs typeface="Times New Roman"/>
              </a:rPr>
              <a:t>95% &lt;5 mil clientes</a:t>
            </a:r>
          </a:p>
        </p:txBody>
      </p:sp>
      <p:sp>
        <p:nvSpPr>
          <p:cNvPr id="35" name="CaixaDeTexto 34">
            <a:extLst>
              <a:ext uri="{FF2B5EF4-FFF2-40B4-BE49-F238E27FC236}">
                <a16:creationId xmlns:a16="http://schemas.microsoft.com/office/drawing/2014/main" id="{E8947970-E4CE-B0F5-FB31-167FC22DD936}"/>
              </a:ext>
            </a:extLst>
          </p:cNvPr>
          <p:cNvSpPr txBox="1"/>
          <p:nvPr/>
        </p:nvSpPr>
        <p:spPr>
          <a:xfrm>
            <a:off x="5187550" y="3424627"/>
            <a:ext cx="1980000" cy="234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1600" b="1" kern="100">
                <a:effectLst/>
                <a:latin typeface="Concord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Simulação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1600" kern="100">
                <a:effectLst/>
                <a:latin typeface="Concord-ExtraLight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Média PPP: 2 mil clientes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1600" kern="100">
                <a:effectLst/>
                <a:latin typeface="Concord-ExtraLight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Ticket médio: R$ 100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1600" b="1" kern="100">
                <a:effectLst/>
                <a:latin typeface="Concord-ExtraLight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Faturamento anual</a:t>
            </a:r>
            <a:r>
              <a:rPr lang="pt-BR" sz="1600" kern="100">
                <a:effectLst/>
                <a:latin typeface="Concord-ExtraLight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1600" b="1" kern="100">
                <a:effectLst/>
                <a:latin typeface="Concord-ExtraLight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R$ 2.420.288,91  </a:t>
            </a:r>
          </a:p>
        </p:txBody>
      </p:sp>
      <p:sp>
        <p:nvSpPr>
          <p:cNvPr id="36" name="CaixaDeTexto 35">
            <a:extLst>
              <a:ext uri="{FF2B5EF4-FFF2-40B4-BE49-F238E27FC236}">
                <a16:creationId xmlns:a16="http://schemas.microsoft.com/office/drawing/2014/main" id="{3C9CC11C-576F-2304-382D-8AFFC11AEE46}"/>
              </a:ext>
            </a:extLst>
          </p:cNvPr>
          <p:cNvSpPr txBox="1"/>
          <p:nvPr/>
        </p:nvSpPr>
        <p:spPr>
          <a:xfrm>
            <a:off x="7362926" y="2646434"/>
            <a:ext cx="1980000" cy="6075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lnSpc>
                <a:spcPct val="107000"/>
              </a:lnSpc>
            </a:pPr>
            <a:r>
              <a:rPr lang="pt-BR" sz="1600" i="1" kern="100">
                <a:effectLst/>
                <a:latin typeface="Concord-ExtraLight"/>
                <a:ea typeface="Aptos" panose="020B0004020202020204" pitchFamily="34" charset="0"/>
                <a:cs typeface="Times New Roman"/>
              </a:rPr>
              <a:t>7,7 mil empresas</a:t>
            </a:r>
          </a:p>
          <a:p>
            <a:pPr algn="ctr">
              <a:lnSpc>
                <a:spcPct val="107000"/>
              </a:lnSpc>
            </a:pPr>
            <a:r>
              <a:rPr lang="pt-BR" sz="1600" i="1" kern="100">
                <a:effectLst/>
                <a:latin typeface="Concord-ExtraLight"/>
                <a:ea typeface="Aptos" panose="020B0004020202020204" pitchFamily="34" charset="0"/>
                <a:cs typeface="Times New Roman"/>
              </a:rPr>
              <a:t>92% &lt;5 mil clientes</a:t>
            </a:r>
          </a:p>
        </p:txBody>
      </p:sp>
      <p:sp>
        <p:nvSpPr>
          <p:cNvPr id="37" name="CaixaDeTexto 36">
            <a:extLst>
              <a:ext uri="{FF2B5EF4-FFF2-40B4-BE49-F238E27FC236}">
                <a16:creationId xmlns:a16="http://schemas.microsoft.com/office/drawing/2014/main" id="{2AC309B5-F695-4132-DDF3-FE8E63FDE12B}"/>
              </a:ext>
            </a:extLst>
          </p:cNvPr>
          <p:cNvSpPr txBox="1"/>
          <p:nvPr/>
        </p:nvSpPr>
        <p:spPr>
          <a:xfrm>
            <a:off x="7354476" y="3424627"/>
            <a:ext cx="1980000" cy="234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1600" b="1" kern="100">
                <a:effectLst/>
                <a:latin typeface="Concord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Simulação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1600" kern="100">
                <a:effectLst/>
                <a:latin typeface="Concord-ExtraLight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Média PPP: 3,3 mil clientes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1600" kern="100">
                <a:effectLst/>
                <a:latin typeface="Concord-ExtraLight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Ticket médio: R$ 100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1600" b="1" kern="100">
                <a:effectLst/>
                <a:latin typeface="Concord-ExtraLight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Faturamento anual</a:t>
            </a:r>
            <a:r>
              <a:rPr lang="pt-BR" sz="1600" kern="100">
                <a:effectLst/>
                <a:latin typeface="Concord-ExtraLight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1600" b="1" kern="100">
                <a:effectLst/>
                <a:latin typeface="Concord-ExtraLight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R$ 3.965.614,24  </a:t>
            </a:r>
          </a:p>
        </p:txBody>
      </p:sp>
      <p:sp>
        <p:nvSpPr>
          <p:cNvPr id="38" name="CaixaDeTexto 37">
            <a:extLst>
              <a:ext uri="{FF2B5EF4-FFF2-40B4-BE49-F238E27FC236}">
                <a16:creationId xmlns:a16="http://schemas.microsoft.com/office/drawing/2014/main" id="{A894284D-59D7-7150-8122-CC418BD23DC8}"/>
              </a:ext>
            </a:extLst>
          </p:cNvPr>
          <p:cNvSpPr txBox="1"/>
          <p:nvPr/>
        </p:nvSpPr>
        <p:spPr>
          <a:xfrm>
            <a:off x="9529852" y="2646434"/>
            <a:ext cx="1980000" cy="6075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lnSpc>
                <a:spcPct val="107000"/>
              </a:lnSpc>
            </a:pPr>
            <a:r>
              <a:rPr lang="pt-BR" sz="1600" i="1" kern="100">
                <a:effectLst/>
                <a:latin typeface="Concord-ExtraLight"/>
                <a:ea typeface="Aptos" panose="020B0004020202020204" pitchFamily="34" charset="0"/>
                <a:cs typeface="Times New Roman"/>
              </a:rPr>
              <a:t>1,4 mil empresas</a:t>
            </a:r>
          </a:p>
          <a:p>
            <a:pPr algn="ctr">
              <a:lnSpc>
                <a:spcPct val="107000"/>
              </a:lnSpc>
            </a:pPr>
            <a:r>
              <a:rPr lang="pt-BR" sz="1600" i="1" kern="100">
                <a:effectLst/>
                <a:latin typeface="Concord-ExtraLight"/>
                <a:ea typeface="Aptos" panose="020B0004020202020204" pitchFamily="34" charset="0"/>
                <a:cs typeface="Times New Roman"/>
              </a:rPr>
              <a:t>89% &lt;5 mil clientes</a:t>
            </a:r>
          </a:p>
        </p:txBody>
      </p:sp>
      <p:sp>
        <p:nvSpPr>
          <p:cNvPr id="39" name="CaixaDeTexto 38">
            <a:extLst>
              <a:ext uri="{FF2B5EF4-FFF2-40B4-BE49-F238E27FC236}">
                <a16:creationId xmlns:a16="http://schemas.microsoft.com/office/drawing/2014/main" id="{D023887A-B7F4-7712-16AB-B3C713E5CB27}"/>
              </a:ext>
            </a:extLst>
          </p:cNvPr>
          <p:cNvSpPr txBox="1"/>
          <p:nvPr/>
        </p:nvSpPr>
        <p:spPr>
          <a:xfrm>
            <a:off x="9521402" y="3424627"/>
            <a:ext cx="1980000" cy="234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1600" b="1" kern="100">
                <a:effectLst/>
                <a:latin typeface="Concord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Simulação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1600" kern="100">
                <a:effectLst/>
                <a:latin typeface="Concord-ExtraLight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Média PPP: 3,9 mil clientes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1600" kern="100">
                <a:effectLst/>
                <a:latin typeface="Concord-ExtraLight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Ticket médio: R$ 110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1600" b="1" kern="100">
                <a:effectLst/>
                <a:latin typeface="Concord-ExtraLight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Faturamento anual</a:t>
            </a:r>
            <a:r>
              <a:rPr lang="pt-BR" sz="1600" kern="100">
                <a:effectLst/>
                <a:latin typeface="Concord-ExtraLight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1600" b="1" kern="100">
                <a:effectLst/>
                <a:latin typeface="Concord-ExtraLight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R$ 5.229.613,38   </a:t>
            </a:r>
          </a:p>
        </p:txBody>
      </p:sp>
    </p:spTree>
    <p:extLst>
      <p:ext uri="{BB962C8B-B14F-4D97-AF65-F5344CB8AC3E}">
        <p14:creationId xmlns:p14="http://schemas.microsoft.com/office/powerpoint/2010/main" val="33777996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8FFB1D-C02E-1EA2-7FE1-F27F8611CC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F0A26-94F7-A6BF-B854-4D292E6A56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BR"/>
              <a:t>Video evento Setor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179319-5757-3C24-AACD-867BFFD7A7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BR"/>
          </a:p>
          <a:p>
            <a:endParaRPr lang="en-BR"/>
          </a:p>
          <a:p>
            <a:r>
              <a:rPr lang="en-US">
                <a:hlinkClick r:id="rId2"/>
              </a:rPr>
              <a:t>https://youtu.be/QbPGMTG7cII?si=FuIItcjXbdAnBEDT</a:t>
            </a:r>
            <a:endParaRPr lang="en-US"/>
          </a:p>
          <a:p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67133039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presentação - Abrint" id="{4E33F284-A780-4A0F-B6CA-F334920F5088}" vid="{25ED4E2E-1177-462A-8AD0-33050AA925A8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7c72860-5223-477e-824d-6a5713df32fb">
      <Terms xmlns="http://schemas.microsoft.com/office/infopath/2007/PartnerControls"/>
    </lcf76f155ced4ddcb4097134ff3c332f>
    <TaxCatchAll xmlns="a990892b-ecd9-45cd-9f55-8a14b31e64d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E000894E76EC1448DEF1786A566A4CF" ma:contentTypeVersion="15" ma:contentTypeDescription="Crie um novo documento." ma:contentTypeScope="" ma:versionID="b3af5ebeca208c5247e88591d4c91cbd">
  <xsd:schema xmlns:xsd="http://www.w3.org/2001/XMLSchema" xmlns:xs="http://www.w3.org/2001/XMLSchema" xmlns:p="http://schemas.microsoft.com/office/2006/metadata/properties" xmlns:ns2="b7c72860-5223-477e-824d-6a5713df32fb" xmlns:ns3="a990892b-ecd9-45cd-9f55-8a14b31e64d3" targetNamespace="http://schemas.microsoft.com/office/2006/metadata/properties" ma:root="true" ma:fieldsID="149d460d4c2b20d78b9e5913efbf5518" ns2:_="" ns3:_="">
    <xsd:import namespace="b7c72860-5223-477e-824d-6a5713df32fb"/>
    <xsd:import namespace="a990892b-ecd9-45cd-9f55-8a14b31e64d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c72860-5223-477e-824d-6a5713df32f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Marcações de imagem" ma:readOnly="false" ma:fieldId="{5cf76f15-5ced-4ddc-b409-7134ff3c332f}" ma:taxonomyMulti="true" ma:sspId="94f4b5fa-5493-4d97-909a-29543d242e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90892b-ecd9-45cd-9f55-8a14b31e64d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8dd6737-676b-45cc-841b-a732006b4e6d}" ma:internalName="TaxCatchAll" ma:showField="CatchAllData" ma:web="a990892b-ecd9-45cd-9f55-8a14b31e64d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AB2A3E7-B96F-4900-9305-2BC5BDE1CA4D}">
  <ds:schemaRefs>
    <ds:schemaRef ds:uri="a990892b-ecd9-45cd-9f55-8a14b31e64d3"/>
    <ds:schemaRef ds:uri="b7c72860-5223-477e-824d-6a5713df32fb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97658DA3-0C3B-4A5D-8F0F-8176B62E3CCA}">
  <ds:schemaRefs>
    <ds:schemaRef ds:uri="a990892b-ecd9-45cd-9f55-8a14b31e64d3"/>
    <ds:schemaRef ds:uri="b7c72860-5223-477e-824d-6a5713df32fb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EBC6ABB0-5FA8-4364-A994-E60C76969FF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Widescreen</PresentationFormat>
  <Slides>25</Slides>
  <Notes>1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Tema do Office</vt:lpstr>
      <vt:lpstr>PowerPoint Presentation</vt:lpstr>
      <vt:lpstr>Meta Apresentar o setor de Provedores Regionais, suas demandas e o movimento coordenado para expandir o acesso ao crédito bancário  </vt:lpstr>
      <vt:lpstr>Provedores Regionais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Video evento Setor</vt:lpstr>
      <vt:lpstr>Importância dos Provedores Regionais para a Inclusão Digital </vt:lpstr>
      <vt:lpstr>GT - Soluções Inovadoras de Financiamento para a Conectividade Digital </vt:lpstr>
      <vt:lpstr>GT - Soluções Inovadoras de Financiamento para a Conectividade Digital </vt:lpstr>
      <vt:lpstr>GT – Frente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Oportunidades para Instituições Financeiras  </vt:lpstr>
      <vt:lpstr>Expectativas </vt:lpstr>
      <vt:lpstr>Rio Grande do Sul</vt:lpstr>
      <vt:lpstr>Associações</vt:lpstr>
      <vt:lpstr>MENSAGEM FINAL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Rhian Simões Monteiro Duarte</dc:creator>
  <cp:revision>1</cp:revision>
  <dcterms:created xsi:type="dcterms:W3CDTF">2024-04-09T12:59:08Z</dcterms:created>
  <dcterms:modified xsi:type="dcterms:W3CDTF">2024-09-24T11:35:29Z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0x0101003E000894E76EC1448DEF1786A566A4CF</vt:lpwstr>
  </property>
</Properties>
</file>