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7" r:id="rId4"/>
  </p:sldMasterIdLst>
  <p:notesMasterIdLst>
    <p:notesMasterId r:id="rId19"/>
  </p:notesMasterIdLst>
  <p:sldIdLst>
    <p:sldId id="596" r:id="rId5"/>
    <p:sldId id="589" r:id="rId6"/>
    <p:sldId id="305" r:id="rId7"/>
    <p:sldId id="258" r:id="rId8"/>
    <p:sldId id="1281" r:id="rId9"/>
    <p:sldId id="595" r:id="rId10"/>
    <p:sldId id="602" r:id="rId11"/>
    <p:sldId id="1277" r:id="rId12"/>
    <p:sldId id="1280" r:id="rId13"/>
    <p:sldId id="1279" r:id="rId14"/>
    <p:sldId id="1275" r:id="rId15"/>
    <p:sldId id="271" r:id="rId16"/>
    <p:sldId id="1363" r:id="rId17"/>
    <p:sldId id="1369" r:id="rId18"/>
  </p:sldIdLst>
  <p:sldSz cx="9144000" cy="5143500" type="screen16x9"/>
  <p:notesSz cx="6858000" cy="9144000"/>
  <p:embeddedFontLst>
    <p:embeddedFont>
      <p:font typeface="Aharoni" panose="02010803020104030203" pitchFamily="2" charset="-79"/>
      <p:bold r:id="rId20"/>
    </p:embeddedFont>
    <p:embeddedFont>
      <p:font typeface="Montserrat" panose="020B0604020202020204" charset="0"/>
      <p:regular r:id="rId21"/>
      <p:bold r:id="rId22"/>
      <p:italic r:id="rId23"/>
      <p:boldItalic r:id="rId24"/>
    </p:embeddedFont>
    <p:embeddedFont>
      <p:font typeface="Montserrat ExtraBold" panose="020B0604020202020204" charset="0"/>
      <p:bold r:id="rId25"/>
      <p:boldItalic r:id="rId26"/>
    </p:embeddedFont>
    <p:embeddedFont>
      <p:font typeface="Montserrat Medium" panose="020B0604020202020204" charset="0"/>
      <p:regular r:id="rId27"/>
      <p:bold r:id="rId28"/>
      <p:italic r:id="rId29"/>
      <p:boldItalic r:id="rId30"/>
    </p:embeddedFont>
    <p:embeddedFont>
      <p:font typeface="Montserrat SemiBold" panose="020B0604020202020204" charset="0"/>
      <p:regular r:id="rId31"/>
      <p:bold r:id="rId32"/>
      <p:italic r:id="rId33"/>
      <p:boldItalic r:id="rId34"/>
    </p:embeddedFont>
    <p:embeddedFont>
      <p:font typeface="Segoe UI" panose="020B0502040204020203" pitchFamily="34" charset="0"/>
      <p:regular r:id="rId35"/>
      <p:bold r:id="rId36"/>
      <p:italic r:id="rId37"/>
      <p:boldItalic r:id="rId38"/>
    </p:embeddedFont>
    <p:embeddedFont>
      <p:font typeface="Tahoma" panose="020B0604030504040204" pitchFamily="34" charset="0"/>
      <p:regular r:id="rId39"/>
      <p:bold r:id="rId40"/>
    </p:embeddedFont>
    <p:embeddedFont>
      <p:font typeface="Verdana" panose="020B0604030504040204" pitchFamily="34" charset="0"/>
      <p:regular r:id="rId41"/>
      <p:bold r:id="rId42"/>
      <p:italic r:id="rId43"/>
      <p:boldItalic r:id="rId4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C0F890-6C4A-4809-9332-6E3132F5DB31}" v="98" dt="2024-09-23T17:30:50.510"/>
  </p1510:revLst>
</p1510:revInfo>
</file>

<file path=ppt/tableStyles.xml><?xml version="1.0" encoding="utf-8"?>
<a:tblStyleLst xmlns:a="http://schemas.openxmlformats.org/drawingml/2006/main" def="{1F5BAA10-3A89-43A1-9CD1-A0AEC7368E93}">
  <a:tblStyle styleId="{1F5BAA10-3A89-43A1-9CD1-A0AEC7368E93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0F0F0"/>
          </a:solidFill>
        </a:fill>
      </a:tcStyle>
    </a:wholeTbl>
    <a:band1H>
      <a:tcTxStyle/>
      <a:tcStyle>
        <a:tcBdr/>
        <a:fill>
          <a:solidFill>
            <a:srgbClr val="E0E0E0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E0E0E0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rgbClr val="FFFFFF"/>
      </a:tcTxStyle>
      <a:tcStyle>
        <a:tcBdr/>
        <a:fill>
          <a:solidFill>
            <a:srgbClr val="A5A5A5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rgbClr val="FFFFFF"/>
      </a:tcTxStyle>
      <a:tcStyle>
        <a:tcBdr/>
        <a:fill>
          <a:solidFill>
            <a:srgbClr val="A5A5A5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top>
            <a:ln w="381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A5A5A5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bottom>
            <a:ln w="381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rgbClr val="A5A5A5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8DBEA961-68F4-4DD1-89B6-2A5DFE9A48D2}" styleName="Table_1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BF1E8"/>
          </a:solidFill>
        </a:fill>
      </a:tcStyle>
    </a:wholeTbl>
    <a:band1H>
      <a:tcTxStyle/>
      <a:tcStyle>
        <a:tcBdr/>
        <a:fill>
          <a:solidFill>
            <a:srgbClr val="D4E2CE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D4E2CE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rgbClr val="FFFFFF"/>
      </a:tcTxStyle>
      <a:tcStyle>
        <a:tcBdr/>
        <a:fill>
          <a:solidFill>
            <a:srgbClr val="70AD47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rgbClr val="FFFFFF"/>
      </a:tcTxStyle>
      <a:tcStyle>
        <a:tcBdr/>
        <a:fill>
          <a:solidFill>
            <a:srgbClr val="70AD47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top>
            <a:ln w="381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70AD47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bottom>
            <a:ln w="381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rgbClr val="70AD47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B68ED74A-5303-4C4E-B6B0-2A4BCC7A5797}" styleName="Table_2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BF5"/>
          </a:solidFill>
        </a:fill>
      </a:tcStyle>
    </a:wholeTbl>
    <a:band1H>
      <a:tcTxStyle/>
      <a:tcStyle>
        <a:tcBdr/>
        <a:fill>
          <a:solidFill>
            <a:srgbClr val="CDD4EA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DD4EA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rgbClr val="FFFFFF"/>
      </a:tcTxStyle>
      <a:tcStyle>
        <a:tcBdr/>
        <a:fill>
          <a:solidFill>
            <a:srgbClr val="4472C4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rgbClr val="FFFFFF"/>
      </a:tcTxStyle>
      <a:tcStyle>
        <a:tcBdr/>
        <a:fill>
          <a:solidFill>
            <a:srgbClr val="4472C4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top>
            <a:ln w="381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4472C4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bottom>
            <a:ln w="381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rgbClr val="4472C4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495" autoAdjust="0"/>
  </p:normalViewPr>
  <p:slideViewPr>
    <p:cSldViewPr snapToGrid="0">
      <p:cViewPr varScale="1">
        <p:scale>
          <a:sx n="137" d="100"/>
          <a:sy n="137" d="100"/>
        </p:scale>
        <p:origin x="86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7.fntdata"/><Relationship Id="rId39" Type="http://schemas.openxmlformats.org/officeDocument/2006/relationships/font" Target="fonts/font20.fntdata"/><Relationship Id="rId3" Type="http://schemas.openxmlformats.org/officeDocument/2006/relationships/customXml" Target="../customXml/item3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42" Type="http://schemas.openxmlformats.org/officeDocument/2006/relationships/font" Target="fonts/font23.fntdata"/><Relationship Id="rId47" Type="http://schemas.openxmlformats.org/officeDocument/2006/relationships/theme" Target="theme/theme1.xml"/><Relationship Id="rId50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font" Target="fonts/font19.fntdata"/><Relationship Id="rId46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41" Type="http://schemas.openxmlformats.org/officeDocument/2006/relationships/font" Target="fonts/font22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font" Target="fonts/font18.fntdata"/><Relationship Id="rId40" Type="http://schemas.openxmlformats.org/officeDocument/2006/relationships/font" Target="fonts/font21.fntdata"/><Relationship Id="rId45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font" Target="fonts/font17.fntdata"/><Relationship Id="rId49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2.fntdata"/><Relationship Id="rId44" Type="http://schemas.openxmlformats.org/officeDocument/2006/relationships/font" Target="fonts/font25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Relationship Id="rId43" Type="http://schemas.openxmlformats.org/officeDocument/2006/relationships/font" Target="fonts/font24.fntdata"/><Relationship Id="rId48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ulo Starke" userId="6e07c40c-4f77-49c3-a1b5-786f9288b187" providerId="ADAL" clId="{18C0F890-6C4A-4809-9332-6E3132F5DB31}"/>
    <pc:docChg chg="custSel addSld delSld modSld delMainMaster">
      <pc:chgData name="Paulo Starke" userId="6e07c40c-4f77-49c3-a1b5-786f9288b187" providerId="ADAL" clId="{18C0F890-6C4A-4809-9332-6E3132F5DB31}" dt="2024-09-23T17:30:50.510" v="97" actId="2696"/>
      <pc:docMkLst>
        <pc:docMk/>
      </pc:docMkLst>
      <pc:sldChg chg="add del">
        <pc:chgData name="Paulo Starke" userId="6e07c40c-4f77-49c3-a1b5-786f9288b187" providerId="ADAL" clId="{18C0F890-6C4A-4809-9332-6E3132F5DB31}" dt="2024-09-23T17:28:27.579" v="26" actId="2696"/>
        <pc:sldMkLst>
          <pc:docMk/>
          <pc:sldMk cId="0" sldId="257"/>
        </pc:sldMkLst>
      </pc:sldChg>
      <pc:sldChg chg="del">
        <pc:chgData name="Paulo Starke" userId="6e07c40c-4f77-49c3-a1b5-786f9288b187" providerId="ADAL" clId="{18C0F890-6C4A-4809-9332-6E3132F5DB31}" dt="2024-09-23T17:30:50.432" v="94" actId="2696"/>
        <pc:sldMkLst>
          <pc:docMk/>
          <pc:sldMk cId="0" sldId="293"/>
        </pc:sldMkLst>
      </pc:sldChg>
      <pc:sldChg chg="del">
        <pc:chgData name="Paulo Starke" userId="6e07c40c-4f77-49c3-a1b5-786f9288b187" providerId="ADAL" clId="{18C0F890-6C4A-4809-9332-6E3132F5DB31}" dt="2024-09-23T17:30:50.479" v="95" actId="2696"/>
        <pc:sldMkLst>
          <pc:docMk/>
          <pc:sldMk cId="0" sldId="298"/>
        </pc:sldMkLst>
      </pc:sldChg>
      <pc:sldChg chg="add">
        <pc:chgData name="Paulo Starke" userId="6e07c40c-4f77-49c3-a1b5-786f9288b187" providerId="ADAL" clId="{18C0F890-6C4A-4809-9332-6E3132F5DB31}" dt="2024-09-23T17:27:09.640" v="17"/>
        <pc:sldMkLst>
          <pc:docMk/>
          <pc:sldMk cId="235486479" sldId="305"/>
        </pc:sldMkLst>
      </pc:sldChg>
      <pc:sldChg chg="del">
        <pc:chgData name="Paulo Starke" userId="6e07c40c-4f77-49c3-a1b5-786f9288b187" providerId="ADAL" clId="{18C0F890-6C4A-4809-9332-6E3132F5DB31}" dt="2024-09-23T17:30:50.494" v="96" actId="2696"/>
        <pc:sldMkLst>
          <pc:docMk/>
          <pc:sldMk cId="0" sldId="308"/>
        </pc:sldMkLst>
      </pc:sldChg>
      <pc:sldChg chg="modSp add">
        <pc:chgData name="Paulo Starke" userId="6e07c40c-4f77-49c3-a1b5-786f9288b187" providerId="ADAL" clId="{18C0F890-6C4A-4809-9332-6E3132F5DB31}" dt="2024-09-23T17:28:02.166" v="24" actId="207"/>
        <pc:sldMkLst>
          <pc:docMk/>
          <pc:sldMk cId="2513813642" sldId="589"/>
        </pc:sldMkLst>
        <pc:spChg chg="mod">
          <ac:chgData name="Paulo Starke" userId="6e07c40c-4f77-49c3-a1b5-786f9288b187" providerId="ADAL" clId="{18C0F890-6C4A-4809-9332-6E3132F5DB31}" dt="2024-09-23T17:28:02.166" v="24" actId="207"/>
          <ac:spMkLst>
            <pc:docMk/>
            <pc:sldMk cId="2513813642" sldId="589"/>
            <ac:spMk id="23" creationId="{C530A9E1-8D08-4481-9FB3-D0891BB0B5BD}"/>
          </ac:spMkLst>
        </pc:spChg>
      </pc:sldChg>
      <pc:sldChg chg="add">
        <pc:chgData name="Paulo Starke" userId="6e07c40c-4f77-49c3-a1b5-786f9288b187" providerId="ADAL" clId="{18C0F890-6C4A-4809-9332-6E3132F5DB31}" dt="2024-09-23T17:29:34.459" v="27"/>
        <pc:sldMkLst>
          <pc:docMk/>
          <pc:sldMk cId="4161404847" sldId="595"/>
        </pc:sldMkLst>
      </pc:sldChg>
      <pc:sldChg chg="add">
        <pc:chgData name="Paulo Starke" userId="6e07c40c-4f77-49c3-a1b5-786f9288b187" providerId="ADAL" clId="{18C0F890-6C4A-4809-9332-6E3132F5DB31}" dt="2024-09-23T17:27:09.640" v="17"/>
        <pc:sldMkLst>
          <pc:docMk/>
          <pc:sldMk cId="0" sldId="596"/>
        </pc:sldMkLst>
      </pc:sldChg>
      <pc:sldChg chg="add">
        <pc:chgData name="Paulo Starke" userId="6e07c40c-4f77-49c3-a1b5-786f9288b187" providerId="ADAL" clId="{18C0F890-6C4A-4809-9332-6E3132F5DB31}" dt="2024-09-23T17:29:34.459" v="27"/>
        <pc:sldMkLst>
          <pc:docMk/>
          <pc:sldMk cId="3693775620" sldId="602"/>
        </pc:sldMkLst>
      </pc:sldChg>
      <pc:sldChg chg="add">
        <pc:chgData name="Paulo Starke" userId="6e07c40c-4f77-49c3-a1b5-786f9288b187" providerId="ADAL" clId="{18C0F890-6C4A-4809-9332-6E3132F5DB31}" dt="2024-09-23T17:29:34.459" v="27"/>
        <pc:sldMkLst>
          <pc:docMk/>
          <pc:sldMk cId="1870226619" sldId="1275"/>
        </pc:sldMkLst>
      </pc:sldChg>
      <pc:sldChg chg="add">
        <pc:chgData name="Paulo Starke" userId="6e07c40c-4f77-49c3-a1b5-786f9288b187" providerId="ADAL" clId="{18C0F890-6C4A-4809-9332-6E3132F5DB31}" dt="2024-09-23T17:29:34.459" v="27"/>
        <pc:sldMkLst>
          <pc:docMk/>
          <pc:sldMk cId="517271195" sldId="1277"/>
        </pc:sldMkLst>
      </pc:sldChg>
      <pc:sldChg chg="add">
        <pc:chgData name="Paulo Starke" userId="6e07c40c-4f77-49c3-a1b5-786f9288b187" providerId="ADAL" clId="{18C0F890-6C4A-4809-9332-6E3132F5DB31}" dt="2024-09-23T17:29:34.459" v="27"/>
        <pc:sldMkLst>
          <pc:docMk/>
          <pc:sldMk cId="3681042774" sldId="1279"/>
        </pc:sldMkLst>
      </pc:sldChg>
      <pc:sldChg chg="add">
        <pc:chgData name="Paulo Starke" userId="6e07c40c-4f77-49c3-a1b5-786f9288b187" providerId="ADAL" clId="{18C0F890-6C4A-4809-9332-6E3132F5DB31}" dt="2024-09-23T17:29:34.459" v="27"/>
        <pc:sldMkLst>
          <pc:docMk/>
          <pc:sldMk cId="0" sldId="1280"/>
        </pc:sldMkLst>
      </pc:sldChg>
      <pc:sldChg chg="del">
        <pc:chgData name="Paulo Starke" userId="6e07c40c-4f77-49c3-a1b5-786f9288b187" providerId="ADAL" clId="{18C0F890-6C4A-4809-9332-6E3132F5DB31}" dt="2024-09-23T17:26:20.900" v="8" actId="2696"/>
        <pc:sldMkLst>
          <pc:docMk/>
          <pc:sldMk cId="1369265741" sldId="1282"/>
        </pc:sldMkLst>
      </pc:sldChg>
      <pc:sldChg chg="del">
        <pc:chgData name="Paulo Starke" userId="6e07c40c-4f77-49c3-a1b5-786f9288b187" providerId="ADAL" clId="{18C0F890-6C4A-4809-9332-6E3132F5DB31}" dt="2024-09-23T17:26:20.900" v="7" actId="2696"/>
        <pc:sldMkLst>
          <pc:docMk/>
          <pc:sldMk cId="308090584" sldId="1283"/>
        </pc:sldMkLst>
      </pc:sldChg>
      <pc:sldChg chg="del">
        <pc:chgData name="Paulo Starke" userId="6e07c40c-4f77-49c3-a1b5-786f9288b187" providerId="ADAL" clId="{18C0F890-6C4A-4809-9332-6E3132F5DB31}" dt="2024-09-23T17:26:20.900" v="6" actId="2696"/>
        <pc:sldMkLst>
          <pc:docMk/>
          <pc:sldMk cId="2463223481" sldId="1284"/>
        </pc:sldMkLst>
      </pc:sldChg>
      <pc:sldChg chg="del">
        <pc:chgData name="Paulo Starke" userId="6e07c40c-4f77-49c3-a1b5-786f9288b187" providerId="ADAL" clId="{18C0F890-6C4A-4809-9332-6E3132F5DB31}" dt="2024-09-23T17:26:11.564" v="3" actId="2696"/>
        <pc:sldMkLst>
          <pc:docMk/>
          <pc:sldMk cId="2709142021" sldId="1285"/>
        </pc:sldMkLst>
      </pc:sldChg>
      <pc:sldChg chg="del">
        <pc:chgData name="Paulo Starke" userId="6e07c40c-4f77-49c3-a1b5-786f9288b187" providerId="ADAL" clId="{18C0F890-6C4A-4809-9332-6E3132F5DB31}" dt="2024-09-23T17:26:20.900" v="5" actId="2696"/>
        <pc:sldMkLst>
          <pc:docMk/>
          <pc:sldMk cId="388480149" sldId="1289"/>
        </pc:sldMkLst>
      </pc:sldChg>
      <pc:sldChg chg="del">
        <pc:chgData name="Paulo Starke" userId="6e07c40c-4f77-49c3-a1b5-786f9288b187" providerId="ADAL" clId="{18C0F890-6C4A-4809-9332-6E3132F5DB31}" dt="2024-09-23T17:26:26.430" v="15" actId="2696"/>
        <pc:sldMkLst>
          <pc:docMk/>
          <pc:sldMk cId="2501931983" sldId="1290"/>
        </pc:sldMkLst>
      </pc:sldChg>
      <pc:sldChg chg="del">
        <pc:chgData name="Paulo Starke" userId="6e07c40c-4f77-49c3-a1b5-786f9288b187" providerId="ADAL" clId="{18C0F890-6C4A-4809-9332-6E3132F5DB31}" dt="2024-09-23T17:26:26.415" v="14" actId="2696"/>
        <pc:sldMkLst>
          <pc:docMk/>
          <pc:sldMk cId="2367671521" sldId="1291"/>
        </pc:sldMkLst>
      </pc:sldChg>
      <pc:sldChg chg="del">
        <pc:chgData name="Paulo Starke" userId="6e07c40c-4f77-49c3-a1b5-786f9288b187" providerId="ADAL" clId="{18C0F890-6C4A-4809-9332-6E3132F5DB31}" dt="2024-09-23T17:26:23.804" v="11" actId="2696"/>
        <pc:sldMkLst>
          <pc:docMk/>
          <pc:sldMk cId="3630722690" sldId="1298"/>
        </pc:sldMkLst>
      </pc:sldChg>
      <pc:sldChg chg="del">
        <pc:chgData name="Paulo Starke" userId="6e07c40c-4f77-49c3-a1b5-786f9288b187" providerId="ADAL" clId="{18C0F890-6C4A-4809-9332-6E3132F5DB31}" dt="2024-09-23T17:26:23.804" v="10" actId="2696"/>
        <pc:sldMkLst>
          <pc:docMk/>
          <pc:sldMk cId="3289724422" sldId="1299"/>
        </pc:sldMkLst>
      </pc:sldChg>
      <pc:sldChg chg="del">
        <pc:chgData name="Paulo Starke" userId="6e07c40c-4f77-49c3-a1b5-786f9288b187" providerId="ADAL" clId="{18C0F890-6C4A-4809-9332-6E3132F5DB31}" dt="2024-09-23T17:26:23.804" v="9" actId="2696"/>
        <pc:sldMkLst>
          <pc:docMk/>
          <pc:sldMk cId="3350877172" sldId="1300"/>
        </pc:sldMkLst>
      </pc:sldChg>
      <pc:sldChg chg="del">
        <pc:chgData name="Paulo Starke" userId="6e07c40c-4f77-49c3-a1b5-786f9288b187" providerId="ADAL" clId="{18C0F890-6C4A-4809-9332-6E3132F5DB31}" dt="2024-09-23T17:26:13.501" v="4" actId="2696"/>
        <pc:sldMkLst>
          <pc:docMk/>
          <pc:sldMk cId="3136643135" sldId="1304"/>
        </pc:sldMkLst>
      </pc:sldChg>
      <pc:sldChg chg="del">
        <pc:chgData name="Paulo Starke" userId="6e07c40c-4f77-49c3-a1b5-786f9288b187" providerId="ADAL" clId="{18C0F890-6C4A-4809-9332-6E3132F5DB31}" dt="2024-09-23T17:26:26.415" v="13" actId="2696"/>
        <pc:sldMkLst>
          <pc:docMk/>
          <pc:sldMk cId="1244743187" sldId="1311"/>
        </pc:sldMkLst>
      </pc:sldChg>
      <pc:sldChg chg="del">
        <pc:chgData name="Paulo Starke" userId="6e07c40c-4f77-49c3-a1b5-786f9288b187" providerId="ADAL" clId="{18C0F890-6C4A-4809-9332-6E3132F5DB31}" dt="2024-09-23T17:26:26.415" v="12" actId="2696"/>
        <pc:sldMkLst>
          <pc:docMk/>
          <pc:sldMk cId="3657401183" sldId="1312"/>
        </pc:sldMkLst>
      </pc:sldChg>
      <pc:sldChg chg="del">
        <pc:chgData name="Paulo Starke" userId="6e07c40c-4f77-49c3-a1b5-786f9288b187" providerId="ADAL" clId="{18C0F890-6C4A-4809-9332-6E3132F5DB31}" dt="2024-09-23T17:26:11.548" v="0" actId="2696"/>
        <pc:sldMkLst>
          <pc:docMk/>
          <pc:sldMk cId="3118357902" sldId="1356"/>
        </pc:sldMkLst>
      </pc:sldChg>
      <pc:sldChg chg="del">
        <pc:chgData name="Paulo Starke" userId="6e07c40c-4f77-49c3-a1b5-786f9288b187" providerId="ADAL" clId="{18C0F890-6C4A-4809-9332-6E3132F5DB31}" dt="2024-09-23T17:28:06.949" v="25" actId="2696"/>
        <pc:sldMkLst>
          <pc:docMk/>
          <pc:sldMk cId="0" sldId="1359"/>
        </pc:sldMkLst>
      </pc:sldChg>
      <pc:sldChg chg="del">
        <pc:chgData name="Paulo Starke" userId="6e07c40c-4f77-49c3-a1b5-786f9288b187" providerId="ADAL" clId="{18C0F890-6C4A-4809-9332-6E3132F5DB31}" dt="2024-09-23T17:27:11.763" v="18" actId="2696"/>
        <pc:sldMkLst>
          <pc:docMk/>
          <pc:sldMk cId="3718237140" sldId="1360"/>
        </pc:sldMkLst>
      </pc:sldChg>
      <pc:sldChg chg="del">
        <pc:chgData name="Paulo Starke" userId="6e07c40c-4f77-49c3-a1b5-786f9288b187" providerId="ADAL" clId="{18C0F890-6C4A-4809-9332-6E3132F5DB31}" dt="2024-09-23T17:26:53.926" v="16" actId="2696"/>
        <pc:sldMkLst>
          <pc:docMk/>
          <pc:sldMk cId="1864597548" sldId="1362"/>
        </pc:sldMkLst>
      </pc:sldChg>
      <pc:sldChg chg="del">
        <pc:chgData name="Paulo Starke" userId="6e07c40c-4f77-49c3-a1b5-786f9288b187" providerId="ADAL" clId="{18C0F890-6C4A-4809-9332-6E3132F5DB31}" dt="2024-09-23T17:30:50.510" v="97" actId="2696"/>
        <pc:sldMkLst>
          <pc:docMk/>
          <pc:sldMk cId="1029733963" sldId="1368"/>
        </pc:sldMkLst>
      </pc:sldChg>
      <pc:sldChg chg="delSp modSp add">
        <pc:chgData name="Paulo Starke" userId="6e07c40c-4f77-49c3-a1b5-786f9288b187" providerId="ADAL" clId="{18C0F890-6C4A-4809-9332-6E3132F5DB31}" dt="2024-09-23T17:30:40.570" v="93" actId="478"/>
        <pc:sldMkLst>
          <pc:docMk/>
          <pc:sldMk cId="0" sldId="1369"/>
        </pc:sldMkLst>
        <pc:spChg chg="mod">
          <ac:chgData name="Paulo Starke" userId="6e07c40c-4f77-49c3-a1b5-786f9288b187" providerId="ADAL" clId="{18C0F890-6C4A-4809-9332-6E3132F5DB31}" dt="2024-09-23T17:30:15.772" v="55" actId="1076"/>
          <ac:spMkLst>
            <pc:docMk/>
            <pc:sldMk cId="0" sldId="1369"/>
            <ac:spMk id="6" creationId="{00000000-0000-0000-0000-000000000000}"/>
          </ac:spMkLst>
        </pc:spChg>
        <pc:spChg chg="mod">
          <ac:chgData name="Paulo Starke" userId="6e07c40c-4f77-49c3-a1b5-786f9288b187" providerId="ADAL" clId="{18C0F890-6C4A-4809-9332-6E3132F5DB31}" dt="2024-09-23T17:30:22.075" v="73" actId="6549"/>
          <ac:spMkLst>
            <pc:docMk/>
            <pc:sldMk cId="0" sldId="1369"/>
            <ac:spMk id="7" creationId="{00000000-0000-0000-0000-000000000000}"/>
          </ac:spMkLst>
        </pc:spChg>
        <pc:spChg chg="mod">
          <ac:chgData name="Paulo Starke" userId="6e07c40c-4f77-49c3-a1b5-786f9288b187" providerId="ADAL" clId="{18C0F890-6C4A-4809-9332-6E3132F5DB31}" dt="2024-09-23T17:30:24.857" v="75" actId="6549"/>
          <ac:spMkLst>
            <pc:docMk/>
            <pc:sldMk cId="0" sldId="1369"/>
            <ac:spMk id="8" creationId="{00000000-0000-0000-0000-000000000000}"/>
          </ac:spMkLst>
        </pc:spChg>
        <pc:spChg chg="mod">
          <ac:chgData name="Paulo Starke" userId="6e07c40c-4f77-49c3-a1b5-786f9288b187" providerId="ADAL" clId="{18C0F890-6C4A-4809-9332-6E3132F5DB31}" dt="2024-09-23T17:30:34.847" v="92" actId="20577"/>
          <ac:spMkLst>
            <pc:docMk/>
            <pc:sldMk cId="0" sldId="1369"/>
            <ac:spMk id="9" creationId="{00000000-0000-0000-0000-000000000000}"/>
          </ac:spMkLst>
        </pc:spChg>
        <pc:spChg chg="del">
          <ac:chgData name="Paulo Starke" userId="6e07c40c-4f77-49c3-a1b5-786f9288b187" providerId="ADAL" clId="{18C0F890-6C4A-4809-9332-6E3132F5DB31}" dt="2024-09-23T17:30:40.570" v="93" actId="478"/>
          <ac:spMkLst>
            <pc:docMk/>
            <pc:sldMk cId="0" sldId="1369"/>
            <ac:spMk id="10" creationId="{00000000-0000-0000-0000-000000000000}"/>
          </ac:spMkLst>
        </pc:spChg>
        <pc:spChg chg="del">
          <ac:chgData name="Paulo Starke" userId="6e07c40c-4f77-49c3-a1b5-786f9288b187" providerId="ADAL" clId="{18C0F890-6C4A-4809-9332-6E3132F5DB31}" dt="2024-09-23T17:30:40.570" v="93" actId="478"/>
          <ac:spMkLst>
            <pc:docMk/>
            <pc:sldMk cId="0" sldId="1369"/>
            <ac:spMk id="11" creationId="{00000000-0000-0000-0000-000000000000}"/>
          </ac:spMkLst>
        </pc:spChg>
        <pc:spChg chg="del">
          <ac:chgData name="Paulo Starke" userId="6e07c40c-4f77-49c3-a1b5-786f9288b187" providerId="ADAL" clId="{18C0F890-6C4A-4809-9332-6E3132F5DB31}" dt="2024-09-23T17:30:40.570" v="93" actId="478"/>
          <ac:spMkLst>
            <pc:docMk/>
            <pc:sldMk cId="0" sldId="1369"/>
            <ac:spMk id="12" creationId="{00000000-0000-0000-0000-000000000000}"/>
          </ac:spMkLst>
        </pc:spChg>
        <pc:spChg chg="del">
          <ac:chgData name="Paulo Starke" userId="6e07c40c-4f77-49c3-a1b5-786f9288b187" providerId="ADAL" clId="{18C0F890-6C4A-4809-9332-6E3132F5DB31}" dt="2024-09-23T17:30:40.570" v="93" actId="478"/>
          <ac:spMkLst>
            <pc:docMk/>
            <pc:sldMk cId="0" sldId="1369"/>
            <ac:spMk id="13" creationId="{00000000-0000-0000-0000-000000000000}"/>
          </ac:spMkLst>
        </pc:spChg>
      </pc:sldChg>
      <pc:sldMasterChg chg="del delSldLayout">
        <pc:chgData name="Paulo Starke" userId="6e07c40c-4f77-49c3-a1b5-786f9288b187" providerId="ADAL" clId="{18C0F890-6C4A-4809-9332-6E3132F5DB31}" dt="2024-09-23T17:26:11.548" v="2" actId="2696"/>
        <pc:sldMasterMkLst>
          <pc:docMk/>
          <pc:sldMasterMk cId="3261844872" sldId="2147483661"/>
        </pc:sldMasterMkLst>
        <pc:sldLayoutChg chg="del">
          <pc:chgData name="Paulo Starke" userId="6e07c40c-4f77-49c3-a1b5-786f9288b187" providerId="ADAL" clId="{18C0F890-6C4A-4809-9332-6E3132F5DB31}" dt="2024-09-23T17:26:11.548" v="1" actId="2696"/>
          <pc:sldLayoutMkLst>
            <pc:docMk/>
            <pc:sldMasterMk cId="3261844872" sldId="2147483661"/>
            <pc:sldLayoutMk cId="811708371" sldId="2147483662"/>
          </pc:sldLayoutMkLst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brde365-my.sharepoint.com/personal/e_gabriel_muller_brde_com_br/Documents/&#193;rea%20de%20Trabalho/Relat&#243;rio%20de%20administra&#231;&#227;o%20e%20socioambiental/Grafico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6603660708419356E-2"/>
          <c:y val="8.8058026850057078E-2"/>
          <c:w val="0.93055927297625352"/>
          <c:h val="0.83538018892954591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92C1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ontserrat" panose="00000500000000000000" pitchFamily="2" charset="0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[Graficos.xlsx]fsa!$B$35:$B$44</c:f>
              <c:numCache>
                <c:formatCode>General</c:formatCode>
                <c:ptCount val="10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</c:numCache>
            </c:numRef>
          </c:cat>
          <c:val>
            <c:numRef>
              <c:f>[Graficos.xlsx]fsa!$C$35:$C$44</c:f>
              <c:numCache>
                <c:formatCode>General</c:formatCode>
                <c:ptCount val="10"/>
                <c:pt idx="0">
                  <c:v>119.7</c:v>
                </c:pt>
                <c:pt idx="1">
                  <c:v>67.099999999999994</c:v>
                </c:pt>
                <c:pt idx="2">
                  <c:v>351</c:v>
                </c:pt>
                <c:pt idx="3">
                  <c:v>385.9</c:v>
                </c:pt>
                <c:pt idx="4">
                  <c:v>551.20000000000005</c:v>
                </c:pt>
                <c:pt idx="5">
                  <c:v>511.8</c:v>
                </c:pt>
                <c:pt idx="6">
                  <c:v>198.3</c:v>
                </c:pt>
                <c:pt idx="7">
                  <c:v>407</c:v>
                </c:pt>
                <c:pt idx="8">
                  <c:v>327.9</c:v>
                </c:pt>
                <c:pt idx="9">
                  <c:v>535.6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638-4202-96A3-59DEF4E1BB0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465448080"/>
        <c:axId val="465448440"/>
      </c:barChart>
      <c:catAx>
        <c:axId val="465448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anose="00000700000000000000" pitchFamily="2" charset="0"/>
                <a:ea typeface="Verdana" panose="020B0604030504040204" pitchFamily="34" charset="0"/>
                <a:cs typeface="+mn-cs"/>
              </a:defRPr>
            </a:pPr>
            <a:endParaRPr lang="pt-BR"/>
          </a:p>
        </c:txPr>
        <c:crossAx val="465448440"/>
        <c:crosses val="autoZero"/>
        <c:auto val="1"/>
        <c:lblAlgn val="ctr"/>
        <c:lblOffset val="100"/>
        <c:noMultiLvlLbl val="0"/>
      </c:catAx>
      <c:valAx>
        <c:axId val="4654484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  <a:ea typeface="+mn-ea"/>
                <a:cs typeface="+mn-cs"/>
              </a:defRPr>
            </a:pPr>
            <a:endParaRPr lang="pt-BR"/>
          </a:p>
        </c:txPr>
        <c:crossAx val="465448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1ff4c89ce6e_0_4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1ff4c89ce6e_0_4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1ff4c89ce6e_0_4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1ff4c89ce6e_0_4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180500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20307d960c0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3" name="Google Shape;283;g20307d960c0_0_15:notes"/>
          <p:cNvSpPr txBox="1">
            <a:spLocks noGrp="1"/>
          </p:cNvSpPr>
          <p:nvPr>
            <p:ph type="body" idx="1"/>
          </p:nvPr>
        </p:nvSpPr>
        <p:spPr>
          <a:xfrm>
            <a:off x="685583" y="4400004"/>
            <a:ext cx="5486700" cy="360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425" tIns="22700" rIns="45425" bIns="22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" name="Google Shape;284;g20307d960c0_0_15:notes"/>
          <p:cNvSpPr txBox="1">
            <a:spLocks noGrp="1"/>
          </p:cNvSpPr>
          <p:nvPr>
            <p:ph type="sldNum" idx="12"/>
          </p:nvPr>
        </p:nvSpPr>
        <p:spPr>
          <a:xfrm>
            <a:off x="3884431" y="8685774"/>
            <a:ext cx="2972100" cy="45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425" tIns="22700" rIns="45425" bIns="22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 sz="700"/>
              <a:t>12</a:t>
            </a:fld>
            <a:endParaRPr sz="7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836298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8278DA7-C8EC-45B5-B6EC-38579AF22B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51684DA-7020-4F09-B490-CFB343A4C0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25B1537-9A24-4F36-9C38-C43A319A4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8B803-15EB-4E0A-A92E-5BE76B925212}" type="datetimeFigureOut">
              <a:rPr lang="pt-BR" smtClean="0"/>
              <a:t>23/09/2024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821EC81-6E8B-4CA8-A1C4-85325357FA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9856BE8-5701-4C7E-B98C-FA8D48A56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A6F1F-1684-4CEA-B314-3E35B644B2A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835718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6419041" y="0"/>
            <a:ext cx="2724959" cy="51431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19"/>
          </a:p>
        </p:txBody>
      </p:sp>
      <p:sp>
        <p:nvSpPr>
          <p:cNvPr id="17" name="bg object 17"/>
          <p:cNvSpPr/>
          <p:nvPr/>
        </p:nvSpPr>
        <p:spPr>
          <a:xfrm>
            <a:off x="0" y="0"/>
            <a:ext cx="3342498" cy="51431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19"/>
          </a:p>
        </p:txBody>
      </p:sp>
      <p:sp>
        <p:nvSpPr>
          <p:cNvPr id="18" name="bg object 18"/>
          <p:cNvSpPr/>
          <p:nvPr/>
        </p:nvSpPr>
        <p:spPr>
          <a:xfrm>
            <a:off x="1343406" y="1225725"/>
            <a:ext cx="5478313" cy="3917551"/>
          </a:xfrm>
          <a:custGeom>
            <a:avLst/>
            <a:gdLst/>
            <a:ahLst/>
            <a:cxnLst/>
            <a:rect l="l" t="t" r="r" b="b"/>
            <a:pathLst>
              <a:path w="12044680" h="8613775">
                <a:moveTo>
                  <a:pt x="934013" y="0"/>
                </a:moveTo>
                <a:lnTo>
                  <a:pt x="890757" y="551"/>
                </a:lnTo>
                <a:lnTo>
                  <a:pt x="847819" y="3143"/>
                </a:lnTo>
                <a:lnTo>
                  <a:pt x="805257" y="7736"/>
                </a:lnTo>
                <a:lnTo>
                  <a:pt x="763133" y="14288"/>
                </a:lnTo>
                <a:lnTo>
                  <a:pt x="721506" y="22762"/>
                </a:lnTo>
                <a:lnTo>
                  <a:pt x="680436" y="33117"/>
                </a:lnTo>
                <a:lnTo>
                  <a:pt x="639984" y="45314"/>
                </a:lnTo>
                <a:lnTo>
                  <a:pt x="600208" y="59312"/>
                </a:lnTo>
                <a:lnTo>
                  <a:pt x="561169" y="75072"/>
                </a:lnTo>
                <a:lnTo>
                  <a:pt x="522927" y="92554"/>
                </a:lnTo>
                <a:lnTo>
                  <a:pt x="485542" y="111718"/>
                </a:lnTo>
                <a:lnTo>
                  <a:pt x="449073" y="132526"/>
                </a:lnTo>
                <a:lnTo>
                  <a:pt x="413581" y="154936"/>
                </a:lnTo>
                <a:lnTo>
                  <a:pt x="379126" y="178909"/>
                </a:lnTo>
                <a:lnTo>
                  <a:pt x="345767" y="204406"/>
                </a:lnTo>
                <a:lnTo>
                  <a:pt x="313565" y="231387"/>
                </a:lnTo>
                <a:lnTo>
                  <a:pt x="282579" y="259811"/>
                </a:lnTo>
                <a:lnTo>
                  <a:pt x="252869" y="289640"/>
                </a:lnTo>
                <a:lnTo>
                  <a:pt x="224496" y="320833"/>
                </a:lnTo>
                <a:lnTo>
                  <a:pt x="197518" y="353351"/>
                </a:lnTo>
                <a:lnTo>
                  <a:pt x="171997" y="387155"/>
                </a:lnTo>
                <a:lnTo>
                  <a:pt x="147992" y="422203"/>
                </a:lnTo>
                <a:lnTo>
                  <a:pt x="125563" y="458457"/>
                </a:lnTo>
                <a:lnTo>
                  <a:pt x="104770" y="495876"/>
                </a:lnTo>
                <a:lnTo>
                  <a:pt x="85673" y="534422"/>
                </a:lnTo>
                <a:lnTo>
                  <a:pt x="68331" y="574054"/>
                </a:lnTo>
                <a:lnTo>
                  <a:pt x="52805" y="614733"/>
                </a:lnTo>
                <a:lnTo>
                  <a:pt x="39155" y="656418"/>
                </a:lnTo>
                <a:lnTo>
                  <a:pt x="27441" y="699070"/>
                </a:lnTo>
                <a:lnTo>
                  <a:pt x="17722" y="742650"/>
                </a:lnTo>
                <a:lnTo>
                  <a:pt x="10058" y="787118"/>
                </a:lnTo>
                <a:lnTo>
                  <a:pt x="4510" y="832433"/>
                </a:lnTo>
                <a:lnTo>
                  <a:pt x="1137" y="878556"/>
                </a:lnTo>
                <a:lnTo>
                  <a:pt x="0" y="925448"/>
                </a:lnTo>
                <a:lnTo>
                  <a:pt x="0" y="6409176"/>
                </a:lnTo>
                <a:lnTo>
                  <a:pt x="2211" y="6457378"/>
                </a:lnTo>
                <a:lnTo>
                  <a:pt x="8741" y="6504613"/>
                </a:lnTo>
                <a:lnTo>
                  <a:pt x="19429" y="6550643"/>
                </a:lnTo>
                <a:lnTo>
                  <a:pt x="34118" y="6595227"/>
                </a:lnTo>
                <a:lnTo>
                  <a:pt x="52647" y="6638126"/>
                </a:lnTo>
                <a:lnTo>
                  <a:pt x="74859" y="6679101"/>
                </a:lnTo>
                <a:lnTo>
                  <a:pt x="100595" y="6717911"/>
                </a:lnTo>
                <a:lnTo>
                  <a:pt x="129695" y="6754318"/>
                </a:lnTo>
                <a:lnTo>
                  <a:pt x="162001" y="6788082"/>
                </a:lnTo>
                <a:lnTo>
                  <a:pt x="197354" y="6818963"/>
                </a:lnTo>
                <a:lnTo>
                  <a:pt x="235594" y="6846722"/>
                </a:lnTo>
                <a:lnTo>
                  <a:pt x="276564" y="6871119"/>
                </a:lnTo>
                <a:lnTo>
                  <a:pt x="320105" y="6891915"/>
                </a:lnTo>
                <a:lnTo>
                  <a:pt x="4395220" y="8613475"/>
                </a:lnTo>
                <a:lnTo>
                  <a:pt x="12044146" y="8613475"/>
                </a:lnTo>
                <a:lnTo>
                  <a:pt x="12044146" y="5232406"/>
                </a:lnTo>
                <a:lnTo>
                  <a:pt x="12042892" y="5184157"/>
                </a:lnTo>
                <a:lnTo>
                  <a:pt x="12039166" y="5136395"/>
                </a:lnTo>
                <a:lnTo>
                  <a:pt x="12033017" y="5089194"/>
                </a:lnTo>
                <a:lnTo>
                  <a:pt x="12024497" y="5042632"/>
                </a:lnTo>
                <a:lnTo>
                  <a:pt x="12013655" y="4996785"/>
                </a:lnTo>
                <a:lnTo>
                  <a:pt x="12000543" y="4951728"/>
                </a:lnTo>
                <a:lnTo>
                  <a:pt x="11985211" y="4907540"/>
                </a:lnTo>
                <a:lnTo>
                  <a:pt x="11967710" y="4864294"/>
                </a:lnTo>
                <a:lnTo>
                  <a:pt x="11948091" y="4822069"/>
                </a:lnTo>
                <a:lnTo>
                  <a:pt x="11926403" y="4780940"/>
                </a:lnTo>
                <a:lnTo>
                  <a:pt x="11902699" y="4740984"/>
                </a:lnTo>
                <a:lnTo>
                  <a:pt x="11877028" y="4702277"/>
                </a:lnTo>
                <a:lnTo>
                  <a:pt x="11849441" y="4664895"/>
                </a:lnTo>
                <a:lnTo>
                  <a:pt x="11819989" y="4628915"/>
                </a:lnTo>
                <a:lnTo>
                  <a:pt x="11788723" y="4594413"/>
                </a:lnTo>
                <a:lnTo>
                  <a:pt x="11755692" y="4561465"/>
                </a:lnTo>
                <a:lnTo>
                  <a:pt x="11720949" y="4530149"/>
                </a:lnTo>
                <a:lnTo>
                  <a:pt x="11684543" y="4500539"/>
                </a:lnTo>
                <a:lnTo>
                  <a:pt x="11646525" y="4472712"/>
                </a:lnTo>
                <a:lnTo>
                  <a:pt x="11606945" y="4446745"/>
                </a:lnTo>
                <a:lnTo>
                  <a:pt x="11565855" y="4422715"/>
                </a:lnTo>
                <a:lnTo>
                  <a:pt x="11523305" y="4400696"/>
                </a:lnTo>
                <a:lnTo>
                  <a:pt x="11479346" y="4380767"/>
                </a:lnTo>
                <a:lnTo>
                  <a:pt x="1284295" y="73798"/>
                </a:lnTo>
                <a:lnTo>
                  <a:pt x="1240658" y="56598"/>
                </a:lnTo>
                <a:lnTo>
                  <a:pt x="1196858" y="41757"/>
                </a:lnTo>
                <a:lnTo>
                  <a:pt x="1152957" y="29233"/>
                </a:lnTo>
                <a:lnTo>
                  <a:pt x="1109013" y="18988"/>
                </a:lnTo>
                <a:lnTo>
                  <a:pt x="1065087" y="10982"/>
                </a:lnTo>
                <a:lnTo>
                  <a:pt x="1021238" y="5175"/>
                </a:lnTo>
                <a:lnTo>
                  <a:pt x="977527" y="1528"/>
                </a:lnTo>
                <a:lnTo>
                  <a:pt x="93401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819"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9/23/2024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  <p:sp>
        <p:nvSpPr>
          <p:cNvPr id="9" name="bg object 19">
            <a:extLst>
              <a:ext uri="{FF2B5EF4-FFF2-40B4-BE49-F238E27FC236}">
                <a16:creationId xmlns:a16="http://schemas.microsoft.com/office/drawing/2014/main" id="{46C0CD1A-25AD-4502-A3D1-AEDCFB0469A9}"/>
              </a:ext>
            </a:extLst>
          </p:cNvPr>
          <p:cNvSpPr/>
          <p:nvPr userDrawn="1"/>
        </p:nvSpPr>
        <p:spPr>
          <a:xfrm>
            <a:off x="7524548" y="4690823"/>
            <a:ext cx="449402" cy="110609"/>
          </a:xfrm>
          <a:custGeom>
            <a:avLst/>
            <a:gdLst/>
            <a:ahLst/>
            <a:cxnLst/>
            <a:rect l="l" t="t" r="r" b="b"/>
            <a:pathLst>
              <a:path w="988059" h="243204">
                <a:moveTo>
                  <a:pt x="238569" y="168694"/>
                </a:moveTo>
                <a:lnTo>
                  <a:pt x="227418" y="131635"/>
                </a:lnTo>
                <a:lnTo>
                  <a:pt x="195097" y="108508"/>
                </a:lnTo>
                <a:lnTo>
                  <a:pt x="207378" y="99910"/>
                </a:lnTo>
                <a:lnTo>
                  <a:pt x="209537" y="97358"/>
                </a:lnTo>
                <a:lnTo>
                  <a:pt x="217017" y="88493"/>
                </a:lnTo>
                <a:lnTo>
                  <a:pt x="223316" y="74917"/>
                </a:lnTo>
                <a:lnTo>
                  <a:pt x="225577" y="59842"/>
                </a:lnTo>
                <a:lnTo>
                  <a:pt x="224548" y="49745"/>
                </a:lnTo>
                <a:lnTo>
                  <a:pt x="222821" y="44221"/>
                </a:lnTo>
                <a:lnTo>
                  <a:pt x="221576" y="40220"/>
                </a:lnTo>
                <a:lnTo>
                  <a:pt x="184086" y="6400"/>
                </a:lnTo>
                <a:lnTo>
                  <a:pt x="183210" y="6172"/>
                </a:lnTo>
                <a:lnTo>
                  <a:pt x="183210" y="160540"/>
                </a:lnTo>
                <a:lnTo>
                  <a:pt x="183210" y="176136"/>
                </a:lnTo>
                <a:lnTo>
                  <a:pt x="147891" y="198805"/>
                </a:lnTo>
                <a:lnTo>
                  <a:pt x="53505" y="198805"/>
                </a:lnTo>
                <a:lnTo>
                  <a:pt x="53505" y="137502"/>
                </a:lnTo>
                <a:lnTo>
                  <a:pt x="147891" y="137502"/>
                </a:lnTo>
                <a:lnTo>
                  <a:pt x="183210" y="160540"/>
                </a:lnTo>
                <a:lnTo>
                  <a:pt x="183210" y="6172"/>
                </a:lnTo>
                <a:lnTo>
                  <a:pt x="170561" y="2806"/>
                </a:lnTo>
                <a:lnTo>
                  <a:pt x="170561" y="62814"/>
                </a:lnTo>
                <a:lnTo>
                  <a:pt x="170561" y="77292"/>
                </a:lnTo>
                <a:lnTo>
                  <a:pt x="167601" y="84353"/>
                </a:lnTo>
                <a:lnTo>
                  <a:pt x="156781" y="95135"/>
                </a:lnTo>
                <a:lnTo>
                  <a:pt x="149009" y="97358"/>
                </a:lnTo>
                <a:lnTo>
                  <a:pt x="53505" y="97358"/>
                </a:lnTo>
                <a:lnTo>
                  <a:pt x="53505" y="44221"/>
                </a:lnTo>
                <a:lnTo>
                  <a:pt x="138976" y="44221"/>
                </a:lnTo>
                <a:lnTo>
                  <a:pt x="170561" y="62814"/>
                </a:lnTo>
                <a:lnTo>
                  <a:pt x="170561" y="2806"/>
                </a:lnTo>
                <a:lnTo>
                  <a:pt x="166268" y="1663"/>
                </a:lnTo>
                <a:lnTo>
                  <a:pt x="145288" y="0"/>
                </a:lnTo>
                <a:lnTo>
                  <a:pt x="0" y="0"/>
                </a:lnTo>
                <a:lnTo>
                  <a:pt x="0" y="242646"/>
                </a:lnTo>
                <a:lnTo>
                  <a:pt x="149758" y="242646"/>
                </a:lnTo>
                <a:lnTo>
                  <a:pt x="189649" y="236982"/>
                </a:lnTo>
                <a:lnTo>
                  <a:pt x="225856" y="209054"/>
                </a:lnTo>
                <a:lnTo>
                  <a:pt x="231584" y="198805"/>
                </a:lnTo>
                <a:lnTo>
                  <a:pt x="232943" y="196392"/>
                </a:lnTo>
                <a:lnTo>
                  <a:pt x="237172" y="182892"/>
                </a:lnTo>
                <a:lnTo>
                  <a:pt x="238569" y="168694"/>
                </a:lnTo>
                <a:close/>
              </a:path>
              <a:path w="988059" h="243204">
                <a:moveTo>
                  <a:pt x="492836" y="242646"/>
                </a:moveTo>
                <a:lnTo>
                  <a:pt x="440956" y="153466"/>
                </a:lnTo>
                <a:lnTo>
                  <a:pt x="435978" y="144907"/>
                </a:lnTo>
                <a:lnTo>
                  <a:pt x="456184" y="133134"/>
                </a:lnTo>
                <a:lnTo>
                  <a:pt x="471652" y="117563"/>
                </a:lnTo>
                <a:lnTo>
                  <a:pt x="476377" y="108496"/>
                </a:lnTo>
                <a:lnTo>
                  <a:pt x="481545" y="98564"/>
                </a:lnTo>
                <a:lnTo>
                  <a:pt x="485025" y="76542"/>
                </a:lnTo>
                <a:lnTo>
                  <a:pt x="483666" y="62445"/>
                </a:lnTo>
                <a:lnTo>
                  <a:pt x="479729" y="49237"/>
                </a:lnTo>
                <a:lnTo>
                  <a:pt x="477494" y="44958"/>
                </a:lnTo>
                <a:lnTo>
                  <a:pt x="473430" y="37160"/>
                </a:lnTo>
                <a:lnTo>
                  <a:pt x="464959" y="26390"/>
                </a:lnTo>
                <a:lnTo>
                  <a:pt x="451853" y="15367"/>
                </a:lnTo>
                <a:lnTo>
                  <a:pt x="435648" y="7061"/>
                </a:lnTo>
                <a:lnTo>
                  <a:pt x="431520" y="5969"/>
                </a:lnTo>
                <a:lnTo>
                  <a:pt x="431520" y="68389"/>
                </a:lnTo>
                <a:lnTo>
                  <a:pt x="431520" y="76542"/>
                </a:lnTo>
                <a:lnTo>
                  <a:pt x="428853" y="89369"/>
                </a:lnTo>
                <a:lnTo>
                  <a:pt x="421576" y="99491"/>
                </a:lnTo>
                <a:lnTo>
                  <a:pt x="410819" y="106121"/>
                </a:lnTo>
                <a:lnTo>
                  <a:pt x="397687" y="108496"/>
                </a:lnTo>
                <a:lnTo>
                  <a:pt x="310730" y="108496"/>
                </a:lnTo>
                <a:lnTo>
                  <a:pt x="310730" y="44958"/>
                </a:lnTo>
                <a:lnTo>
                  <a:pt x="393992" y="44958"/>
                </a:lnTo>
                <a:lnTo>
                  <a:pt x="431520" y="68389"/>
                </a:lnTo>
                <a:lnTo>
                  <a:pt x="431520" y="5969"/>
                </a:lnTo>
                <a:lnTo>
                  <a:pt x="415899" y="1816"/>
                </a:lnTo>
                <a:lnTo>
                  <a:pt x="392137" y="0"/>
                </a:lnTo>
                <a:lnTo>
                  <a:pt x="257606" y="0"/>
                </a:lnTo>
                <a:lnTo>
                  <a:pt x="257606" y="242646"/>
                </a:lnTo>
                <a:lnTo>
                  <a:pt x="310730" y="242646"/>
                </a:lnTo>
                <a:lnTo>
                  <a:pt x="310730" y="153466"/>
                </a:lnTo>
                <a:lnTo>
                  <a:pt x="382841" y="153466"/>
                </a:lnTo>
                <a:lnTo>
                  <a:pt x="431888" y="242646"/>
                </a:lnTo>
                <a:lnTo>
                  <a:pt x="492836" y="242646"/>
                </a:lnTo>
                <a:close/>
              </a:path>
              <a:path w="988059" h="243204">
                <a:moveTo>
                  <a:pt x="752830" y="121119"/>
                </a:moveTo>
                <a:lnTo>
                  <a:pt x="750709" y="96266"/>
                </a:lnTo>
                <a:lnTo>
                  <a:pt x="744435" y="73253"/>
                </a:lnTo>
                <a:lnTo>
                  <a:pt x="734187" y="52527"/>
                </a:lnTo>
                <a:lnTo>
                  <a:pt x="729132" y="46062"/>
                </a:lnTo>
                <a:lnTo>
                  <a:pt x="720140" y="34556"/>
                </a:lnTo>
                <a:lnTo>
                  <a:pt x="702462" y="19900"/>
                </a:lnTo>
                <a:lnTo>
                  <a:pt x="697484" y="17360"/>
                </a:lnTo>
                <a:lnTo>
                  <a:pt x="697484" y="121513"/>
                </a:lnTo>
                <a:lnTo>
                  <a:pt x="695985" y="138925"/>
                </a:lnTo>
                <a:lnTo>
                  <a:pt x="675182" y="179476"/>
                </a:lnTo>
                <a:lnTo>
                  <a:pt x="623150" y="196951"/>
                </a:lnTo>
                <a:lnTo>
                  <a:pt x="564057" y="196951"/>
                </a:lnTo>
                <a:lnTo>
                  <a:pt x="564057" y="46062"/>
                </a:lnTo>
                <a:lnTo>
                  <a:pt x="623150" y="46062"/>
                </a:lnTo>
                <a:lnTo>
                  <a:pt x="667461" y="57213"/>
                </a:lnTo>
                <a:lnTo>
                  <a:pt x="692277" y="89966"/>
                </a:lnTo>
                <a:lnTo>
                  <a:pt x="697484" y="121513"/>
                </a:lnTo>
                <a:lnTo>
                  <a:pt x="697484" y="17360"/>
                </a:lnTo>
                <a:lnTo>
                  <a:pt x="681228" y="9055"/>
                </a:lnTo>
                <a:lnTo>
                  <a:pt x="655662" y="2311"/>
                </a:lnTo>
                <a:lnTo>
                  <a:pt x="625030" y="0"/>
                </a:lnTo>
                <a:lnTo>
                  <a:pt x="510933" y="0"/>
                </a:lnTo>
                <a:lnTo>
                  <a:pt x="510933" y="242646"/>
                </a:lnTo>
                <a:lnTo>
                  <a:pt x="625030" y="242646"/>
                </a:lnTo>
                <a:lnTo>
                  <a:pt x="680796" y="234048"/>
                </a:lnTo>
                <a:lnTo>
                  <a:pt x="717931" y="210693"/>
                </a:lnTo>
                <a:lnTo>
                  <a:pt x="729107" y="196951"/>
                </a:lnTo>
                <a:lnTo>
                  <a:pt x="732942" y="192252"/>
                </a:lnTo>
                <a:lnTo>
                  <a:pt x="743877" y="170789"/>
                </a:lnTo>
                <a:lnTo>
                  <a:pt x="750570" y="146875"/>
                </a:lnTo>
                <a:lnTo>
                  <a:pt x="752830" y="121119"/>
                </a:lnTo>
                <a:close/>
              </a:path>
              <a:path w="988059" h="243204">
                <a:moveTo>
                  <a:pt x="988021" y="196951"/>
                </a:moveTo>
                <a:lnTo>
                  <a:pt x="830465" y="196951"/>
                </a:lnTo>
                <a:lnTo>
                  <a:pt x="830465" y="138531"/>
                </a:lnTo>
                <a:lnTo>
                  <a:pt x="920013" y="138531"/>
                </a:lnTo>
                <a:lnTo>
                  <a:pt x="920013" y="92811"/>
                </a:lnTo>
                <a:lnTo>
                  <a:pt x="830465" y="92811"/>
                </a:lnTo>
                <a:lnTo>
                  <a:pt x="830465" y="45821"/>
                </a:lnTo>
                <a:lnTo>
                  <a:pt x="979462" y="45821"/>
                </a:lnTo>
                <a:lnTo>
                  <a:pt x="979462" y="101"/>
                </a:lnTo>
                <a:lnTo>
                  <a:pt x="777303" y="101"/>
                </a:lnTo>
                <a:lnTo>
                  <a:pt x="777303" y="45821"/>
                </a:lnTo>
                <a:lnTo>
                  <a:pt x="777303" y="92811"/>
                </a:lnTo>
                <a:lnTo>
                  <a:pt x="777303" y="138531"/>
                </a:lnTo>
                <a:lnTo>
                  <a:pt x="777303" y="196951"/>
                </a:lnTo>
                <a:lnTo>
                  <a:pt x="777303" y="242671"/>
                </a:lnTo>
                <a:lnTo>
                  <a:pt x="988021" y="242671"/>
                </a:lnTo>
                <a:lnTo>
                  <a:pt x="988021" y="196951"/>
                </a:lnTo>
                <a:close/>
              </a:path>
            </a:pathLst>
          </a:custGeom>
          <a:solidFill>
            <a:srgbClr val="006F55"/>
          </a:solidFill>
        </p:spPr>
        <p:txBody>
          <a:bodyPr wrap="square" lIns="0" tIns="0" rIns="0" bIns="0" rtlCol="0"/>
          <a:lstStyle/>
          <a:p>
            <a:endParaRPr sz="819"/>
          </a:p>
        </p:txBody>
      </p:sp>
      <p:sp>
        <p:nvSpPr>
          <p:cNvPr id="10" name="bg object 20">
            <a:extLst>
              <a:ext uri="{FF2B5EF4-FFF2-40B4-BE49-F238E27FC236}">
                <a16:creationId xmlns:a16="http://schemas.microsoft.com/office/drawing/2014/main" id="{ED1A7A20-BA55-4DF9-B64D-3379FC69D669}"/>
              </a:ext>
            </a:extLst>
          </p:cNvPr>
          <p:cNvSpPr/>
          <p:nvPr userDrawn="1"/>
        </p:nvSpPr>
        <p:spPr>
          <a:xfrm>
            <a:off x="8000001" y="4608662"/>
            <a:ext cx="247031" cy="3009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19" dirty="0"/>
          </a:p>
        </p:txBody>
      </p:sp>
      <p:sp>
        <p:nvSpPr>
          <p:cNvPr id="11" name="bg object 21">
            <a:extLst>
              <a:ext uri="{FF2B5EF4-FFF2-40B4-BE49-F238E27FC236}">
                <a16:creationId xmlns:a16="http://schemas.microsoft.com/office/drawing/2014/main" id="{F072CEF5-E4C0-4FC0-9A95-497D54B5B19A}"/>
              </a:ext>
            </a:extLst>
          </p:cNvPr>
          <p:cNvSpPr/>
          <p:nvPr userDrawn="1"/>
        </p:nvSpPr>
        <p:spPr>
          <a:xfrm>
            <a:off x="8316750" y="4642975"/>
            <a:ext cx="283909" cy="60937"/>
          </a:xfrm>
          <a:custGeom>
            <a:avLst/>
            <a:gdLst/>
            <a:ahLst/>
            <a:cxnLst/>
            <a:rect l="l" t="t" r="r" b="b"/>
            <a:pathLst>
              <a:path w="624205" h="133984">
                <a:moveTo>
                  <a:pt x="93484" y="115595"/>
                </a:moveTo>
                <a:lnTo>
                  <a:pt x="79298" y="101282"/>
                </a:lnTo>
                <a:lnTo>
                  <a:pt x="73406" y="106184"/>
                </a:lnTo>
                <a:lnTo>
                  <a:pt x="67348" y="109918"/>
                </a:lnTo>
                <a:lnTo>
                  <a:pt x="60604" y="112306"/>
                </a:lnTo>
                <a:lnTo>
                  <a:pt x="52679" y="113144"/>
                </a:lnTo>
                <a:lnTo>
                  <a:pt x="40767" y="110604"/>
                </a:lnTo>
                <a:lnTo>
                  <a:pt x="31483" y="103746"/>
                </a:lnTo>
                <a:lnTo>
                  <a:pt x="25450" y="93611"/>
                </a:lnTo>
                <a:lnTo>
                  <a:pt x="23304" y="81318"/>
                </a:lnTo>
                <a:lnTo>
                  <a:pt x="25488" y="68770"/>
                </a:lnTo>
                <a:lnTo>
                  <a:pt x="31584" y="58737"/>
                </a:lnTo>
                <a:lnTo>
                  <a:pt x="40881" y="51968"/>
                </a:lnTo>
                <a:lnTo>
                  <a:pt x="52679" y="49479"/>
                </a:lnTo>
                <a:lnTo>
                  <a:pt x="59893" y="50266"/>
                </a:lnTo>
                <a:lnTo>
                  <a:pt x="66484" y="52539"/>
                </a:lnTo>
                <a:lnTo>
                  <a:pt x="72656" y="56134"/>
                </a:lnTo>
                <a:lnTo>
                  <a:pt x="78574" y="60909"/>
                </a:lnTo>
                <a:lnTo>
                  <a:pt x="92760" y="44564"/>
                </a:lnTo>
                <a:lnTo>
                  <a:pt x="85229" y="38214"/>
                </a:lnTo>
                <a:lnTo>
                  <a:pt x="76415" y="33274"/>
                </a:lnTo>
                <a:lnTo>
                  <a:pt x="65798" y="30073"/>
                </a:lnTo>
                <a:lnTo>
                  <a:pt x="52819" y="28930"/>
                </a:lnTo>
                <a:lnTo>
                  <a:pt x="31445" y="33070"/>
                </a:lnTo>
                <a:lnTo>
                  <a:pt x="14744" y="44323"/>
                </a:lnTo>
                <a:lnTo>
                  <a:pt x="3886" y="60985"/>
                </a:lnTo>
                <a:lnTo>
                  <a:pt x="0" y="81597"/>
                </a:lnTo>
                <a:lnTo>
                  <a:pt x="3924" y="102019"/>
                </a:lnTo>
                <a:lnTo>
                  <a:pt x="14795" y="118554"/>
                </a:lnTo>
                <a:lnTo>
                  <a:pt x="31254" y="129641"/>
                </a:lnTo>
                <a:lnTo>
                  <a:pt x="51955" y="133692"/>
                </a:lnTo>
                <a:lnTo>
                  <a:pt x="65214" y="132435"/>
                </a:lnTo>
                <a:lnTo>
                  <a:pt x="76136" y="128828"/>
                </a:lnTo>
                <a:lnTo>
                  <a:pt x="85344" y="123126"/>
                </a:lnTo>
                <a:lnTo>
                  <a:pt x="93484" y="115595"/>
                </a:lnTo>
                <a:close/>
              </a:path>
              <a:path w="624205" h="133984">
                <a:moveTo>
                  <a:pt x="191592" y="131953"/>
                </a:moveTo>
                <a:lnTo>
                  <a:pt x="169418" y="99542"/>
                </a:lnTo>
                <a:lnTo>
                  <a:pt x="166852" y="95783"/>
                </a:lnTo>
                <a:lnTo>
                  <a:pt x="175666" y="91160"/>
                </a:lnTo>
                <a:lnTo>
                  <a:pt x="182524" y="84429"/>
                </a:lnTo>
                <a:lnTo>
                  <a:pt x="184797" y="79870"/>
                </a:lnTo>
                <a:lnTo>
                  <a:pt x="186969" y="75514"/>
                </a:lnTo>
                <a:lnTo>
                  <a:pt x="188544" y="64389"/>
                </a:lnTo>
                <a:lnTo>
                  <a:pt x="188544" y="54546"/>
                </a:lnTo>
                <a:lnTo>
                  <a:pt x="187109" y="50787"/>
                </a:lnTo>
                <a:lnTo>
                  <a:pt x="185508" y="46583"/>
                </a:lnTo>
                <a:lnTo>
                  <a:pt x="179870" y="40944"/>
                </a:lnTo>
                <a:lnTo>
                  <a:pt x="174256" y="36525"/>
                </a:lnTo>
                <a:lnTo>
                  <a:pt x="167436" y="33312"/>
                </a:lnTo>
                <a:lnTo>
                  <a:pt x="165976" y="32956"/>
                </a:lnTo>
                <a:lnTo>
                  <a:pt x="165976" y="55702"/>
                </a:lnTo>
                <a:lnTo>
                  <a:pt x="165976" y="74079"/>
                </a:lnTo>
                <a:lnTo>
                  <a:pt x="159753" y="79870"/>
                </a:lnTo>
                <a:lnTo>
                  <a:pt x="126326" y="79870"/>
                </a:lnTo>
                <a:lnTo>
                  <a:pt x="126326" y="50787"/>
                </a:lnTo>
                <a:lnTo>
                  <a:pt x="159321" y="50787"/>
                </a:lnTo>
                <a:lnTo>
                  <a:pt x="165976" y="55702"/>
                </a:lnTo>
                <a:lnTo>
                  <a:pt x="165976" y="32956"/>
                </a:lnTo>
                <a:lnTo>
                  <a:pt x="159461" y="31343"/>
                </a:lnTo>
                <a:lnTo>
                  <a:pt x="150342" y="30670"/>
                </a:lnTo>
                <a:lnTo>
                  <a:pt x="104038" y="30670"/>
                </a:lnTo>
                <a:lnTo>
                  <a:pt x="104038" y="131953"/>
                </a:lnTo>
                <a:lnTo>
                  <a:pt x="126326" y="131953"/>
                </a:lnTo>
                <a:lnTo>
                  <a:pt x="126326" y="99542"/>
                </a:lnTo>
                <a:lnTo>
                  <a:pt x="143840" y="99542"/>
                </a:lnTo>
                <a:lnTo>
                  <a:pt x="165544" y="131953"/>
                </a:lnTo>
                <a:lnTo>
                  <a:pt x="191592" y="131953"/>
                </a:lnTo>
                <a:close/>
              </a:path>
              <a:path w="624205" h="133984">
                <a:moveTo>
                  <a:pt x="267322" y="8255"/>
                </a:moveTo>
                <a:lnTo>
                  <a:pt x="248373" y="0"/>
                </a:lnTo>
                <a:lnTo>
                  <a:pt x="230873" y="22720"/>
                </a:lnTo>
                <a:lnTo>
                  <a:pt x="247650" y="22720"/>
                </a:lnTo>
                <a:lnTo>
                  <a:pt x="267322" y="8255"/>
                </a:lnTo>
                <a:close/>
              </a:path>
              <a:path w="624205" h="133984">
                <a:moveTo>
                  <a:pt x="278472" y="112141"/>
                </a:moveTo>
                <a:lnTo>
                  <a:pt x="223481" y="112141"/>
                </a:lnTo>
                <a:lnTo>
                  <a:pt x="223481" y="90868"/>
                </a:lnTo>
                <a:lnTo>
                  <a:pt x="271233" y="90868"/>
                </a:lnTo>
                <a:lnTo>
                  <a:pt x="271233" y="71043"/>
                </a:lnTo>
                <a:lnTo>
                  <a:pt x="223481" y="71043"/>
                </a:lnTo>
                <a:lnTo>
                  <a:pt x="223481" y="50495"/>
                </a:lnTo>
                <a:lnTo>
                  <a:pt x="277749" y="50495"/>
                </a:lnTo>
                <a:lnTo>
                  <a:pt x="277749" y="30670"/>
                </a:lnTo>
                <a:lnTo>
                  <a:pt x="201345" y="30670"/>
                </a:lnTo>
                <a:lnTo>
                  <a:pt x="201345" y="131953"/>
                </a:lnTo>
                <a:lnTo>
                  <a:pt x="278472" y="131953"/>
                </a:lnTo>
                <a:lnTo>
                  <a:pt x="278472" y="112141"/>
                </a:lnTo>
                <a:close/>
              </a:path>
              <a:path w="624205" h="133984">
                <a:moveTo>
                  <a:pt x="384390" y="81026"/>
                </a:moveTo>
                <a:lnTo>
                  <a:pt x="380453" y="61137"/>
                </a:lnTo>
                <a:lnTo>
                  <a:pt x="373303" y="50787"/>
                </a:lnTo>
                <a:lnTo>
                  <a:pt x="369417" y="45161"/>
                </a:lnTo>
                <a:lnTo>
                  <a:pt x="361099" y="39966"/>
                </a:lnTo>
                <a:lnTo>
                  <a:pt x="361099" y="81610"/>
                </a:lnTo>
                <a:lnTo>
                  <a:pt x="358902" y="93891"/>
                </a:lnTo>
                <a:lnTo>
                  <a:pt x="352679" y="103454"/>
                </a:lnTo>
                <a:lnTo>
                  <a:pt x="343027" y="109639"/>
                </a:lnTo>
                <a:lnTo>
                  <a:pt x="330568" y="111848"/>
                </a:lnTo>
                <a:lnTo>
                  <a:pt x="313347" y="111848"/>
                </a:lnTo>
                <a:lnTo>
                  <a:pt x="313347" y="50787"/>
                </a:lnTo>
                <a:lnTo>
                  <a:pt x="330568" y="50787"/>
                </a:lnTo>
                <a:lnTo>
                  <a:pt x="361048" y="81026"/>
                </a:lnTo>
                <a:lnTo>
                  <a:pt x="361099" y="81610"/>
                </a:lnTo>
                <a:lnTo>
                  <a:pt x="361099" y="39966"/>
                </a:lnTo>
                <a:lnTo>
                  <a:pt x="352412" y="34531"/>
                </a:lnTo>
                <a:lnTo>
                  <a:pt x="330568" y="30670"/>
                </a:lnTo>
                <a:lnTo>
                  <a:pt x="291071" y="30670"/>
                </a:lnTo>
                <a:lnTo>
                  <a:pt x="291071" y="131953"/>
                </a:lnTo>
                <a:lnTo>
                  <a:pt x="330568" y="131953"/>
                </a:lnTo>
                <a:lnTo>
                  <a:pt x="369417" y="117322"/>
                </a:lnTo>
                <a:lnTo>
                  <a:pt x="384340" y="81610"/>
                </a:lnTo>
                <a:lnTo>
                  <a:pt x="384390" y="81026"/>
                </a:lnTo>
                <a:close/>
              </a:path>
              <a:path w="624205" h="133984">
                <a:moveTo>
                  <a:pt x="420281" y="30670"/>
                </a:moveTo>
                <a:lnTo>
                  <a:pt x="398005" y="30670"/>
                </a:lnTo>
                <a:lnTo>
                  <a:pt x="398005" y="131953"/>
                </a:lnTo>
                <a:lnTo>
                  <a:pt x="420281" y="131953"/>
                </a:lnTo>
                <a:lnTo>
                  <a:pt x="420281" y="30670"/>
                </a:lnTo>
                <a:close/>
              </a:path>
              <a:path w="624205" h="133984">
                <a:moveTo>
                  <a:pt x="514972" y="30899"/>
                </a:moveTo>
                <a:lnTo>
                  <a:pt x="431063" y="30899"/>
                </a:lnTo>
                <a:lnTo>
                  <a:pt x="431063" y="51219"/>
                </a:lnTo>
                <a:lnTo>
                  <a:pt x="461873" y="51219"/>
                </a:lnTo>
                <a:lnTo>
                  <a:pt x="461873" y="132499"/>
                </a:lnTo>
                <a:lnTo>
                  <a:pt x="484162" y="132499"/>
                </a:lnTo>
                <a:lnTo>
                  <a:pt x="484162" y="51219"/>
                </a:lnTo>
                <a:lnTo>
                  <a:pt x="514972" y="51219"/>
                </a:lnTo>
                <a:lnTo>
                  <a:pt x="514972" y="30899"/>
                </a:lnTo>
                <a:close/>
              </a:path>
              <a:path w="624205" h="133984">
                <a:moveTo>
                  <a:pt x="623709" y="81026"/>
                </a:moveTo>
                <a:lnTo>
                  <a:pt x="619709" y="60744"/>
                </a:lnTo>
                <a:lnTo>
                  <a:pt x="612140" y="49479"/>
                </a:lnTo>
                <a:lnTo>
                  <a:pt x="608584" y="44183"/>
                </a:lnTo>
                <a:lnTo>
                  <a:pt x="600405" y="38811"/>
                </a:lnTo>
                <a:lnTo>
                  <a:pt x="600405" y="81597"/>
                </a:lnTo>
                <a:lnTo>
                  <a:pt x="598182" y="93853"/>
                </a:lnTo>
                <a:lnTo>
                  <a:pt x="591947" y="103886"/>
                </a:lnTo>
                <a:lnTo>
                  <a:pt x="582333" y="110655"/>
                </a:lnTo>
                <a:lnTo>
                  <a:pt x="570014" y="113144"/>
                </a:lnTo>
                <a:lnTo>
                  <a:pt x="557657" y="110604"/>
                </a:lnTo>
                <a:lnTo>
                  <a:pt x="547954" y="103746"/>
                </a:lnTo>
                <a:lnTo>
                  <a:pt x="541616" y="93611"/>
                </a:lnTo>
                <a:lnTo>
                  <a:pt x="539407" y="81597"/>
                </a:lnTo>
                <a:lnTo>
                  <a:pt x="539356" y="81026"/>
                </a:lnTo>
                <a:lnTo>
                  <a:pt x="541578" y="68770"/>
                </a:lnTo>
                <a:lnTo>
                  <a:pt x="547814" y="58737"/>
                </a:lnTo>
                <a:lnTo>
                  <a:pt x="557415" y="51968"/>
                </a:lnTo>
                <a:lnTo>
                  <a:pt x="569734" y="49479"/>
                </a:lnTo>
                <a:lnTo>
                  <a:pt x="582091" y="52006"/>
                </a:lnTo>
                <a:lnTo>
                  <a:pt x="591794" y="58889"/>
                </a:lnTo>
                <a:lnTo>
                  <a:pt x="598131" y="69011"/>
                </a:lnTo>
                <a:lnTo>
                  <a:pt x="600354" y="81026"/>
                </a:lnTo>
                <a:lnTo>
                  <a:pt x="600405" y="81597"/>
                </a:lnTo>
                <a:lnTo>
                  <a:pt x="600405" y="38811"/>
                </a:lnTo>
                <a:lnTo>
                  <a:pt x="591591" y="33020"/>
                </a:lnTo>
                <a:lnTo>
                  <a:pt x="570014" y="28930"/>
                </a:lnTo>
                <a:lnTo>
                  <a:pt x="548411" y="33070"/>
                </a:lnTo>
                <a:lnTo>
                  <a:pt x="531317" y="44323"/>
                </a:lnTo>
                <a:lnTo>
                  <a:pt x="520090" y="60985"/>
                </a:lnTo>
                <a:lnTo>
                  <a:pt x="516115" y="81026"/>
                </a:lnTo>
                <a:lnTo>
                  <a:pt x="516051" y="81597"/>
                </a:lnTo>
                <a:lnTo>
                  <a:pt x="520039" y="101892"/>
                </a:lnTo>
                <a:lnTo>
                  <a:pt x="531177" y="118440"/>
                </a:lnTo>
                <a:lnTo>
                  <a:pt x="548157" y="129603"/>
                </a:lnTo>
                <a:lnTo>
                  <a:pt x="569734" y="133692"/>
                </a:lnTo>
                <a:lnTo>
                  <a:pt x="591350" y="129552"/>
                </a:lnTo>
                <a:lnTo>
                  <a:pt x="608431" y="118300"/>
                </a:lnTo>
                <a:lnTo>
                  <a:pt x="611911" y="113144"/>
                </a:lnTo>
                <a:lnTo>
                  <a:pt x="619671" y="101650"/>
                </a:lnTo>
                <a:lnTo>
                  <a:pt x="623646" y="81597"/>
                </a:lnTo>
                <a:lnTo>
                  <a:pt x="623709" y="81026"/>
                </a:lnTo>
                <a:close/>
              </a:path>
            </a:pathLst>
          </a:custGeom>
          <a:solidFill>
            <a:srgbClr val="127A62"/>
          </a:solidFill>
        </p:spPr>
        <p:txBody>
          <a:bodyPr wrap="square" lIns="0" tIns="0" rIns="0" bIns="0" rtlCol="0"/>
          <a:lstStyle/>
          <a:p>
            <a:endParaRPr sz="819"/>
          </a:p>
        </p:txBody>
      </p:sp>
      <p:sp>
        <p:nvSpPr>
          <p:cNvPr id="12" name="bg object 23">
            <a:extLst>
              <a:ext uri="{FF2B5EF4-FFF2-40B4-BE49-F238E27FC236}">
                <a16:creationId xmlns:a16="http://schemas.microsoft.com/office/drawing/2014/main" id="{61699F8A-ED1B-493C-B91C-A4FDF5AFD96B}"/>
              </a:ext>
            </a:extLst>
          </p:cNvPr>
          <p:cNvSpPr/>
          <p:nvPr userDrawn="1"/>
        </p:nvSpPr>
        <p:spPr>
          <a:xfrm>
            <a:off x="8513439" y="4741889"/>
            <a:ext cx="244919" cy="47652"/>
          </a:xfrm>
          <a:custGeom>
            <a:avLst/>
            <a:gdLst/>
            <a:ahLst/>
            <a:cxnLst/>
            <a:rect l="l" t="t" r="r" b="b"/>
            <a:pathLst>
              <a:path w="538480" h="104775">
                <a:moveTo>
                  <a:pt x="22288" y="1739"/>
                </a:moveTo>
                <a:lnTo>
                  <a:pt x="0" y="1739"/>
                </a:lnTo>
                <a:lnTo>
                  <a:pt x="0" y="103022"/>
                </a:lnTo>
                <a:lnTo>
                  <a:pt x="22288" y="103022"/>
                </a:lnTo>
                <a:lnTo>
                  <a:pt x="22288" y="1739"/>
                </a:lnTo>
                <a:close/>
              </a:path>
              <a:path w="538480" h="104775">
                <a:moveTo>
                  <a:pt x="130314" y="1739"/>
                </a:moveTo>
                <a:lnTo>
                  <a:pt x="108331" y="1739"/>
                </a:lnTo>
                <a:lnTo>
                  <a:pt x="108331" y="64096"/>
                </a:lnTo>
                <a:lnTo>
                  <a:pt x="60858" y="1739"/>
                </a:lnTo>
                <a:lnTo>
                  <a:pt x="40322" y="1739"/>
                </a:lnTo>
                <a:lnTo>
                  <a:pt x="40322" y="103022"/>
                </a:lnTo>
                <a:lnTo>
                  <a:pt x="62318" y="103022"/>
                </a:lnTo>
                <a:lnTo>
                  <a:pt x="62318" y="38620"/>
                </a:lnTo>
                <a:lnTo>
                  <a:pt x="111366" y="103022"/>
                </a:lnTo>
                <a:lnTo>
                  <a:pt x="130314" y="103022"/>
                </a:lnTo>
                <a:lnTo>
                  <a:pt x="130314" y="1739"/>
                </a:lnTo>
                <a:close/>
              </a:path>
              <a:path w="538480" h="104775">
                <a:moveTo>
                  <a:pt x="250520" y="52082"/>
                </a:moveTo>
                <a:lnTo>
                  <a:pt x="246532" y="31800"/>
                </a:lnTo>
                <a:lnTo>
                  <a:pt x="238963" y="20548"/>
                </a:lnTo>
                <a:lnTo>
                  <a:pt x="235407" y="15240"/>
                </a:lnTo>
                <a:lnTo>
                  <a:pt x="227228" y="9880"/>
                </a:lnTo>
                <a:lnTo>
                  <a:pt x="227228" y="52666"/>
                </a:lnTo>
                <a:lnTo>
                  <a:pt x="225005" y="64909"/>
                </a:lnTo>
                <a:lnTo>
                  <a:pt x="218757" y="74942"/>
                </a:lnTo>
                <a:lnTo>
                  <a:pt x="209156" y="81711"/>
                </a:lnTo>
                <a:lnTo>
                  <a:pt x="196850" y="84201"/>
                </a:lnTo>
                <a:lnTo>
                  <a:pt x="184480" y="81673"/>
                </a:lnTo>
                <a:lnTo>
                  <a:pt x="174777" y="74803"/>
                </a:lnTo>
                <a:lnTo>
                  <a:pt x="168440" y="64668"/>
                </a:lnTo>
                <a:lnTo>
                  <a:pt x="166217" y="52666"/>
                </a:lnTo>
                <a:lnTo>
                  <a:pt x="166166" y="52082"/>
                </a:lnTo>
                <a:lnTo>
                  <a:pt x="168389" y="39839"/>
                </a:lnTo>
                <a:lnTo>
                  <a:pt x="174637" y="29806"/>
                </a:lnTo>
                <a:lnTo>
                  <a:pt x="184238" y="23037"/>
                </a:lnTo>
                <a:lnTo>
                  <a:pt x="196557" y="20548"/>
                </a:lnTo>
                <a:lnTo>
                  <a:pt x="208915" y="23075"/>
                </a:lnTo>
                <a:lnTo>
                  <a:pt x="218617" y="29946"/>
                </a:lnTo>
                <a:lnTo>
                  <a:pt x="224955" y="40068"/>
                </a:lnTo>
                <a:lnTo>
                  <a:pt x="227177" y="52082"/>
                </a:lnTo>
                <a:lnTo>
                  <a:pt x="227228" y="52666"/>
                </a:lnTo>
                <a:lnTo>
                  <a:pt x="227228" y="9880"/>
                </a:lnTo>
                <a:lnTo>
                  <a:pt x="218414" y="4089"/>
                </a:lnTo>
                <a:lnTo>
                  <a:pt x="196850" y="0"/>
                </a:lnTo>
                <a:lnTo>
                  <a:pt x="175221" y="4127"/>
                </a:lnTo>
                <a:lnTo>
                  <a:pt x="158140" y="15379"/>
                </a:lnTo>
                <a:lnTo>
                  <a:pt x="146913" y="32042"/>
                </a:lnTo>
                <a:lnTo>
                  <a:pt x="142925" y="52082"/>
                </a:lnTo>
                <a:lnTo>
                  <a:pt x="142875" y="52666"/>
                </a:lnTo>
                <a:lnTo>
                  <a:pt x="146862" y="72948"/>
                </a:lnTo>
                <a:lnTo>
                  <a:pt x="157988" y="89509"/>
                </a:lnTo>
                <a:lnTo>
                  <a:pt x="174980" y="100660"/>
                </a:lnTo>
                <a:lnTo>
                  <a:pt x="196557" y="104762"/>
                </a:lnTo>
                <a:lnTo>
                  <a:pt x="218173" y="100622"/>
                </a:lnTo>
                <a:lnTo>
                  <a:pt x="235254" y="89357"/>
                </a:lnTo>
                <a:lnTo>
                  <a:pt x="238734" y="84201"/>
                </a:lnTo>
                <a:lnTo>
                  <a:pt x="246481" y="72707"/>
                </a:lnTo>
                <a:lnTo>
                  <a:pt x="250469" y="52666"/>
                </a:lnTo>
                <a:lnTo>
                  <a:pt x="250520" y="52082"/>
                </a:lnTo>
                <a:close/>
              </a:path>
              <a:path w="538480" h="104775">
                <a:moveTo>
                  <a:pt x="349529" y="1739"/>
                </a:moveTo>
                <a:lnTo>
                  <a:pt x="325501" y="1739"/>
                </a:lnTo>
                <a:lnTo>
                  <a:pt x="299034" y="73063"/>
                </a:lnTo>
                <a:lnTo>
                  <a:pt x="272554" y="1739"/>
                </a:lnTo>
                <a:lnTo>
                  <a:pt x="247954" y="1739"/>
                </a:lnTo>
                <a:lnTo>
                  <a:pt x="288912" y="103746"/>
                </a:lnTo>
                <a:lnTo>
                  <a:pt x="308584" y="103746"/>
                </a:lnTo>
                <a:lnTo>
                  <a:pt x="349529" y="1739"/>
                </a:lnTo>
                <a:close/>
              </a:path>
              <a:path w="538480" h="104775">
                <a:moveTo>
                  <a:pt x="442074" y="103022"/>
                </a:moveTo>
                <a:lnTo>
                  <a:pt x="432409" y="80302"/>
                </a:lnTo>
                <a:lnTo>
                  <a:pt x="424040" y="60617"/>
                </a:lnTo>
                <a:lnTo>
                  <a:pt x="410070" y="27787"/>
                </a:lnTo>
                <a:lnTo>
                  <a:pt x="401561" y="7797"/>
                </a:lnTo>
                <a:lnTo>
                  <a:pt x="401561" y="60617"/>
                </a:lnTo>
                <a:lnTo>
                  <a:pt x="374650" y="60617"/>
                </a:lnTo>
                <a:lnTo>
                  <a:pt x="388112" y="27787"/>
                </a:lnTo>
                <a:lnTo>
                  <a:pt x="401561" y="60617"/>
                </a:lnTo>
                <a:lnTo>
                  <a:pt x="401561" y="7797"/>
                </a:lnTo>
                <a:lnTo>
                  <a:pt x="398678" y="1016"/>
                </a:lnTo>
                <a:lnTo>
                  <a:pt x="378129" y="1016"/>
                </a:lnTo>
                <a:lnTo>
                  <a:pt x="334721" y="103022"/>
                </a:lnTo>
                <a:lnTo>
                  <a:pt x="357428" y="103022"/>
                </a:lnTo>
                <a:lnTo>
                  <a:pt x="366699" y="80302"/>
                </a:lnTo>
                <a:lnTo>
                  <a:pt x="409524" y="80302"/>
                </a:lnTo>
                <a:lnTo>
                  <a:pt x="418782" y="103022"/>
                </a:lnTo>
                <a:lnTo>
                  <a:pt x="442074" y="103022"/>
                </a:lnTo>
                <a:close/>
              </a:path>
              <a:path w="538480" h="104775">
                <a:moveTo>
                  <a:pt x="537972" y="103022"/>
                </a:moveTo>
                <a:lnTo>
                  <a:pt x="515797" y="70599"/>
                </a:lnTo>
                <a:lnTo>
                  <a:pt x="513219" y="66840"/>
                </a:lnTo>
                <a:lnTo>
                  <a:pt x="522046" y="62217"/>
                </a:lnTo>
                <a:lnTo>
                  <a:pt x="528904" y="55486"/>
                </a:lnTo>
                <a:lnTo>
                  <a:pt x="531177" y="50927"/>
                </a:lnTo>
                <a:lnTo>
                  <a:pt x="533336" y="46583"/>
                </a:lnTo>
                <a:lnTo>
                  <a:pt x="534924" y="35445"/>
                </a:lnTo>
                <a:lnTo>
                  <a:pt x="534924" y="25603"/>
                </a:lnTo>
                <a:lnTo>
                  <a:pt x="512356" y="4013"/>
                </a:lnTo>
                <a:lnTo>
                  <a:pt x="512356" y="26771"/>
                </a:lnTo>
                <a:lnTo>
                  <a:pt x="512356" y="45135"/>
                </a:lnTo>
                <a:lnTo>
                  <a:pt x="506120" y="50927"/>
                </a:lnTo>
                <a:lnTo>
                  <a:pt x="472706" y="50927"/>
                </a:lnTo>
                <a:lnTo>
                  <a:pt x="472706" y="21844"/>
                </a:lnTo>
                <a:lnTo>
                  <a:pt x="505701" y="21844"/>
                </a:lnTo>
                <a:lnTo>
                  <a:pt x="512356" y="26771"/>
                </a:lnTo>
                <a:lnTo>
                  <a:pt x="512356" y="4013"/>
                </a:lnTo>
                <a:lnTo>
                  <a:pt x="505828" y="2400"/>
                </a:lnTo>
                <a:lnTo>
                  <a:pt x="496722" y="1739"/>
                </a:lnTo>
                <a:lnTo>
                  <a:pt x="450418" y="1739"/>
                </a:lnTo>
                <a:lnTo>
                  <a:pt x="450418" y="103022"/>
                </a:lnTo>
                <a:lnTo>
                  <a:pt x="472706" y="103022"/>
                </a:lnTo>
                <a:lnTo>
                  <a:pt x="472706" y="70599"/>
                </a:lnTo>
                <a:lnTo>
                  <a:pt x="490207" y="70599"/>
                </a:lnTo>
                <a:lnTo>
                  <a:pt x="511911" y="103022"/>
                </a:lnTo>
                <a:lnTo>
                  <a:pt x="537972" y="103022"/>
                </a:lnTo>
                <a:close/>
              </a:path>
            </a:pathLst>
          </a:custGeom>
          <a:solidFill>
            <a:srgbClr val="83C558"/>
          </a:solidFill>
        </p:spPr>
        <p:txBody>
          <a:bodyPr wrap="square" lIns="0" tIns="0" rIns="0" bIns="0" rtlCol="0"/>
          <a:lstStyle/>
          <a:p>
            <a:endParaRPr sz="819"/>
          </a:p>
        </p:txBody>
      </p:sp>
      <p:sp>
        <p:nvSpPr>
          <p:cNvPr id="13" name="bg object 24">
            <a:extLst>
              <a:ext uri="{FF2B5EF4-FFF2-40B4-BE49-F238E27FC236}">
                <a16:creationId xmlns:a16="http://schemas.microsoft.com/office/drawing/2014/main" id="{A5237B7D-ACA4-4E7D-994A-15B676EF5E4F}"/>
              </a:ext>
            </a:extLst>
          </p:cNvPr>
          <p:cNvSpPr/>
          <p:nvPr userDrawn="1"/>
        </p:nvSpPr>
        <p:spPr>
          <a:xfrm>
            <a:off x="8318800" y="4827638"/>
            <a:ext cx="540668" cy="47652"/>
          </a:xfrm>
          <a:custGeom>
            <a:avLst/>
            <a:gdLst/>
            <a:ahLst/>
            <a:cxnLst/>
            <a:rect l="l" t="t" r="r" b="b"/>
            <a:pathLst>
              <a:path w="1188719" h="104775">
                <a:moveTo>
                  <a:pt x="77114" y="83019"/>
                </a:moveTo>
                <a:lnTo>
                  <a:pt x="22136" y="83019"/>
                </a:lnTo>
                <a:lnTo>
                  <a:pt x="22136" y="61429"/>
                </a:lnTo>
                <a:lnTo>
                  <a:pt x="69888" y="61429"/>
                </a:lnTo>
                <a:lnTo>
                  <a:pt x="69888" y="42379"/>
                </a:lnTo>
                <a:lnTo>
                  <a:pt x="22136" y="42379"/>
                </a:lnTo>
                <a:lnTo>
                  <a:pt x="22136" y="22059"/>
                </a:lnTo>
                <a:lnTo>
                  <a:pt x="76390" y="22059"/>
                </a:lnTo>
                <a:lnTo>
                  <a:pt x="76390" y="1739"/>
                </a:lnTo>
                <a:lnTo>
                  <a:pt x="0" y="1739"/>
                </a:lnTo>
                <a:lnTo>
                  <a:pt x="0" y="22059"/>
                </a:lnTo>
                <a:lnTo>
                  <a:pt x="0" y="42379"/>
                </a:lnTo>
                <a:lnTo>
                  <a:pt x="0" y="61429"/>
                </a:lnTo>
                <a:lnTo>
                  <a:pt x="0" y="83019"/>
                </a:lnTo>
                <a:lnTo>
                  <a:pt x="0" y="103339"/>
                </a:lnTo>
                <a:lnTo>
                  <a:pt x="77114" y="103339"/>
                </a:lnTo>
                <a:lnTo>
                  <a:pt x="77114" y="83019"/>
                </a:lnTo>
                <a:close/>
              </a:path>
              <a:path w="1188719" h="104775">
                <a:moveTo>
                  <a:pt x="219151" y="52095"/>
                </a:moveTo>
                <a:lnTo>
                  <a:pt x="215226" y="32207"/>
                </a:lnTo>
                <a:lnTo>
                  <a:pt x="208064" y="21856"/>
                </a:lnTo>
                <a:lnTo>
                  <a:pt x="204177" y="16230"/>
                </a:lnTo>
                <a:lnTo>
                  <a:pt x="195872" y="11049"/>
                </a:lnTo>
                <a:lnTo>
                  <a:pt x="195872" y="52666"/>
                </a:lnTo>
                <a:lnTo>
                  <a:pt x="193662" y="64960"/>
                </a:lnTo>
                <a:lnTo>
                  <a:pt x="187439" y="74523"/>
                </a:lnTo>
                <a:lnTo>
                  <a:pt x="177800" y="80708"/>
                </a:lnTo>
                <a:lnTo>
                  <a:pt x="165341" y="82905"/>
                </a:lnTo>
                <a:lnTo>
                  <a:pt x="148107" y="82905"/>
                </a:lnTo>
                <a:lnTo>
                  <a:pt x="148107" y="21856"/>
                </a:lnTo>
                <a:lnTo>
                  <a:pt x="165341" y="21856"/>
                </a:lnTo>
                <a:lnTo>
                  <a:pt x="195821" y="52095"/>
                </a:lnTo>
                <a:lnTo>
                  <a:pt x="195872" y="52666"/>
                </a:lnTo>
                <a:lnTo>
                  <a:pt x="195872" y="11049"/>
                </a:lnTo>
                <a:lnTo>
                  <a:pt x="187172" y="5600"/>
                </a:lnTo>
                <a:lnTo>
                  <a:pt x="165341" y="1739"/>
                </a:lnTo>
                <a:lnTo>
                  <a:pt x="125831" y="1739"/>
                </a:lnTo>
                <a:lnTo>
                  <a:pt x="125831" y="103022"/>
                </a:lnTo>
                <a:lnTo>
                  <a:pt x="165341" y="103022"/>
                </a:lnTo>
                <a:lnTo>
                  <a:pt x="204177" y="88392"/>
                </a:lnTo>
                <a:lnTo>
                  <a:pt x="219100" y="52666"/>
                </a:lnTo>
                <a:lnTo>
                  <a:pt x="219151" y="52095"/>
                </a:lnTo>
                <a:close/>
              </a:path>
              <a:path w="1188719" h="104775">
                <a:moveTo>
                  <a:pt x="308838" y="83019"/>
                </a:moveTo>
                <a:lnTo>
                  <a:pt x="253860" y="83019"/>
                </a:lnTo>
                <a:lnTo>
                  <a:pt x="253860" y="61429"/>
                </a:lnTo>
                <a:lnTo>
                  <a:pt x="301599" y="61429"/>
                </a:lnTo>
                <a:lnTo>
                  <a:pt x="301599" y="42379"/>
                </a:lnTo>
                <a:lnTo>
                  <a:pt x="253860" y="42379"/>
                </a:lnTo>
                <a:lnTo>
                  <a:pt x="253860" y="22059"/>
                </a:lnTo>
                <a:lnTo>
                  <a:pt x="308114" y="22059"/>
                </a:lnTo>
                <a:lnTo>
                  <a:pt x="308114" y="1739"/>
                </a:lnTo>
                <a:lnTo>
                  <a:pt x="231724" y="1739"/>
                </a:lnTo>
                <a:lnTo>
                  <a:pt x="231724" y="22059"/>
                </a:lnTo>
                <a:lnTo>
                  <a:pt x="231724" y="42379"/>
                </a:lnTo>
                <a:lnTo>
                  <a:pt x="231724" y="61429"/>
                </a:lnTo>
                <a:lnTo>
                  <a:pt x="231724" y="83019"/>
                </a:lnTo>
                <a:lnTo>
                  <a:pt x="231724" y="103339"/>
                </a:lnTo>
                <a:lnTo>
                  <a:pt x="308838" y="103339"/>
                </a:lnTo>
                <a:lnTo>
                  <a:pt x="308838" y="83019"/>
                </a:lnTo>
                <a:close/>
              </a:path>
              <a:path w="1188719" h="104775">
                <a:moveTo>
                  <a:pt x="394589" y="73075"/>
                </a:moveTo>
                <a:lnTo>
                  <a:pt x="362483" y="42405"/>
                </a:lnTo>
                <a:lnTo>
                  <a:pt x="351675" y="39357"/>
                </a:lnTo>
                <a:lnTo>
                  <a:pt x="344995" y="36550"/>
                </a:lnTo>
                <a:lnTo>
                  <a:pt x="341579" y="33337"/>
                </a:lnTo>
                <a:lnTo>
                  <a:pt x="340626" y="29083"/>
                </a:lnTo>
                <a:lnTo>
                  <a:pt x="340626" y="23876"/>
                </a:lnTo>
                <a:lnTo>
                  <a:pt x="345122" y="19977"/>
                </a:lnTo>
                <a:lnTo>
                  <a:pt x="353656" y="19977"/>
                </a:lnTo>
                <a:lnTo>
                  <a:pt x="360108" y="20662"/>
                </a:lnTo>
                <a:lnTo>
                  <a:pt x="366661" y="22631"/>
                </a:lnTo>
                <a:lnTo>
                  <a:pt x="373291" y="25768"/>
                </a:lnTo>
                <a:lnTo>
                  <a:pt x="379984" y="29946"/>
                </a:lnTo>
                <a:lnTo>
                  <a:pt x="391553" y="13169"/>
                </a:lnTo>
                <a:lnTo>
                  <a:pt x="383425" y="7683"/>
                </a:lnTo>
                <a:lnTo>
                  <a:pt x="374434" y="3632"/>
                </a:lnTo>
                <a:lnTo>
                  <a:pt x="364604" y="1143"/>
                </a:lnTo>
                <a:lnTo>
                  <a:pt x="353936" y="292"/>
                </a:lnTo>
                <a:lnTo>
                  <a:pt x="339674" y="2476"/>
                </a:lnTo>
                <a:lnTo>
                  <a:pt x="328460" y="8661"/>
                </a:lnTo>
                <a:lnTo>
                  <a:pt x="321119" y="18300"/>
                </a:lnTo>
                <a:lnTo>
                  <a:pt x="318490" y="30822"/>
                </a:lnTo>
                <a:lnTo>
                  <a:pt x="320865" y="43700"/>
                </a:lnTo>
                <a:lnTo>
                  <a:pt x="327621" y="52184"/>
                </a:lnTo>
                <a:lnTo>
                  <a:pt x="338213" y="57873"/>
                </a:lnTo>
                <a:lnTo>
                  <a:pt x="352056" y="62077"/>
                </a:lnTo>
                <a:lnTo>
                  <a:pt x="368985" y="66408"/>
                </a:lnTo>
                <a:lnTo>
                  <a:pt x="372465" y="69316"/>
                </a:lnTo>
                <a:lnTo>
                  <a:pt x="372465" y="81178"/>
                </a:lnTo>
                <a:lnTo>
                  <a:pt x="366966" y="84785"/>
                </a:lnTo>
                <a:lnTo>
                  <a:pt x="357847" y="84785"/>
                </a:lnTo>
                <a:lnTo>
                  <a:pt x="349529" y="83921"/>
                </a:lnTo>
                <a:lnTo>
                  <a:pt x="341807" y="81457"/>
                </a:lnTo>
                <a:lnTo>
                  <a:pt x="334556" y="77584"/>
                </a:lnTo>
                <a:lnTo>
                  <a:pt x="327609" y="72491"/>
                </a:lnTo>
                <a:lnTo>
                  <a:pt x="314439" y="88265"/>
                </a:lnTo>
                <a:lnTo>
                  <a:pt x="324129" y="95377"/>
                </a:lnTo>
                <a:lnTo>
                  <a:pt x="334733" y="100444"/>
                </a:lnTo>
                <a:lnTo>
                  <a:pt x="345935" y="103466"/>
                </a:lnTo>
                <a:lnTo>
                  <a:pt x="357416" y="104470"/>
                </a:lnTo>
                <a:lnTo>
                  <a:pt x="372440" y="102400"/>
                </a:lnTo>
                <a:lnTo>
                  <a:pt x="384200" y="96316"/>
                </a:lnTo>
                <a:lnTo>
                  <a:pt x="391858" y="86461"/>
                </a:lnTo>
                <a:lnTo>
                  <a:pt x="394589" y="73075"/>
                </a:lnTo>
                <a:close/>
              </a:path>
              <a:path w="1188719" h="104775">
                <a:moveTo>
                  <a:pt x="483908" y="83019"/>
                </a:moveTo>
                <a:lnTo>
                  <a:pt x="428942" y="83019"/>
                </a:lnTo>
                <a:lnTo>
                  <a:pt x="428942" y="61429"/>
                </a:lnTo>
                <a:lnTo>
                  <a:pt x="476681" y="61429"/>
                </a:lnTo>
                <a:lnTo>
                  <a:pt x="476681" y="42379"/>
                </a:lnTo>
                <a:lnTo>
                  <a:pt x="428942" y="42379"/>
                </a:lnTo>
                <a:lnTo>
                  <a:pt x="428942" y="22059"/>
                </a:lnTo>
                <a:lnTo>
                  <a:pt x="483184" y="22059"/>
                </a:lnTo>
                <a:lnTo>
                  <a:pt x="483184" y="1739"/>
                </a:lnTo>
                <a:lnTo>
                  <a:pt x="406793" y="1739"/>
                </a:lnTo>
                <a:lnTo>
                  <a:pt x="406793" y="22059"/>
                </a:lnTo>
                <a:lnTo>
                  <a:pt x="406793" y="42379"/>
                </a:lnTo>
                <a:lnTo>
                  <a:pt x="406793" y="61429"/>
                </a:lnTo>
                <a:lnTo>
                  <a:pt x="406793" y="83019"/>
                </a:lnTo>
                <a:lnTo>
                  <a:pt x="406793" y="103339"/>
                </a:lnTo>
                <a:lnTo>
                  <a:pt x="483908" y="103339"/>
                </a:lnTo>
                <a:lnTo>
                  <a:pt x="483908" y="83019"/>
                </a:lnTo>
                <a:close/>
              </a:path>
              <a:path w="1188719" h="104775">
                <a:moveTo>
                  <a:pt x="586422" y="1739"/>
                </a:moveTo>
                <a:lnTo>
                  <a:pt x="564438" y="1739"/>
                </a:lnTo>
                <a:lnTo>
                  <a:pt x="564438" y="64109"/>
                </a:lnTo>
                <a:lnTo>
                  <a:pt x="516966" y="1739"/>
                </a:lnTo>
                <a:lnTo>
                  <a:pt x="496430" y="1739"/>
                </a:lnTo>
                <a:lnTo>
                  <a:pt x="496430" y="103022"/>
                </a:lnTo>
                <a:lnTo>
                  <a:pt x="518426" y="103022"/>
                </a:lnTo>
                <a:lnTo>
                  <a:pt x="518426" y="38633"/>
                </a:lnTo>
                <a:lnTo>
                  <a:pt x="567474" y="103022"/>
                </a:lnTo>
                <a:lnTo>
                  <a:pt x="586422" y="103022"/>
                </a:lnTo>
                <a:lnTo>
                  <a:pt x="586422" y="1739"/>
                </a:lnTo>
                <a:close/>
              </a:path>
              <a:path w="1188719" h="104775">
                <a:moveTo>
                  <a:pt x="696417" y="1739"/>
                </a:moveTo>
                <a:lnTo>
                  <a:pt x="672401" y="1739"/>
                </a:lnTo>
                <a:lnTo>
                  <a:pt x="645922" y="73075"/>
                </a:lnTo>
                <a:lnTo>
                  <a:pt x="619442" y="1739"/>
                </a:lnTo>
                <a:lnTo>
                  <a:pt x="594855" y="1739"/>
                </a:lnTo>
                <a:lnTo>
                  <a:pt x="635800" y="103746"/>
                </a:lnTo>
                <a:lnTo>
                  <a:pt x="655472" y="103746"/>
                </a:lnTo>
                <a:lnTo>
                  <a:pt x="696417" y="1739"/>
                </a:lnTo>
                <a:close/>
              </a:path>
              <a:path w="1188719" h="104775">
                <a:moveTo>
                  <a:pt x="801497" y="52095"/>
                </a:moveTo>
                <a:lnTo>
                  <a:pt x="797496" y="31813"/>
                </a:lnTo>
                <a:lnTo>
                  <a:pt x="789940" y="20561"/>
                </a:lnTo>
                <a:lnTo>
                  <a:pt x="786371" y="15252"/>
                </a:lnTo>
                <a:lnTo>
                  <a:pt x="778192" y="9880"/>
                </a:lnTo>
                <a:lnTo>
                  <a:pt x="778192" y="52666"/>
                </a:lnTo>
                <a:lnTo>
                  <a:pt x="775970" y="64922"/>
                </a:lnTo>
                <a:lnTo>
                  <a:pt x="769734" y="74955"/>
                </a:lnTo>
                <a:lnTo>
                  <a:pt x="760133" y="81724"/>
                </a:lnTo>
                <a:lnTo>
                  <a:pt x="747814" y="84213"/>
                </a:lnTo>
                <a:lnTo>
                  <a:pt x="735444" y="81673"/>
                </a:lnTo>
                <a:lnTo>
                  <a:pt x="725754" y="74803"/>
                </a:lnTo>
                <a:lnTo>
                  <a:pt x="719404" y="64681"/>
                </a:lnTo>
                <a:lnTo>
                  <a:pt x="717194" y="52666"/>
                </a:lnTo>
                <a:lnTo>
                  <a:pt x="717143" y="52095"/>
                </a:lnTo>
                <a:lnTo>
                  <a:pt x="719366" y="39839"/>
                </a:lnTo>
                <a:lnTo>
                  <a:pt x="725601" y="29819"/>
                </a:lnTo>
                <a:lnTo>
                  <a:pt x="735203" y="23037"/>
                </a:lnTo>
                <a:lnTo>
                  <a:pt x="747522" y="20561"/>
                </a:lnTo>
                <a:lnTo>
                  <a:pt x="759891" y="23088"/>
                </a:lnTo>
                <a:lnTo>
                  <a:pt x="769581" y="29959"/>
                </a:lnTo>
                <a:lnTo>
                  <a:pt x="775931" y="40081"/>
                </a:lnTo>
                <a:lnTo>
                  <a:pt x="778141" y="52095"/>
                </a:lnTo>
                <a:lnTo>
                  <a:pt x="778192" y="52666"/>
                </a:lnTo>
                <a:lnTo>
                  <a:pt x="778192" y="9880"/>
                </a:lnTo>
                <a:lnTo>
                  <a:pt x="769378" y="4089"/>
                </a:lnTo>
                <a:lnTo>
                  <a:pt x="747814" y="0"/>
                </a:lnTo>
                <a:lnTo>
                  <a:pt x="726198" y="4140"/>
                </a:lnTo>
                <a:lnTo>
                  <a:pt x="709104" y="15392"/>
                </a:lnTo>
                <a:lnTo>
                  <a:pt x="697877" y="32042"/>
                </a:lnTo>
                <a:lnTo>
                  <a:pt x="693902" y="52095"/>
                </a:lnTo>
                <a:lnTo>
                  <a:pt x="693839" y="52666"/>
                </a:lnTo>
                <a:lnTo>
                  <a:pt x="697839" y="72961"/>
                </a:lnTo>
                <a:lnTo>
                  <a:pt x="708964" y="89509"/>
                </a:lnTo>
                <a:lnTo>
                  <a:pt x="725957" y="100672"/>
                </a:lnTo>
                <a:lnTo>
                  <a:pt x="747522" y="104762"/>
                </a:lnTo>
                <a:lnTo>
                  <a:pt x="769137" y="100622"/>
                </a:lnTo>
                <a:lnTo>
                  <a:pt x="786231" y="89369"/>
                </a:lnTo>
                <a:lnTo>
                  <a:pt x="789698" y="84213"/>
                </a:lnTo>
                <a:lnTo>
                  <a:pt x="797458" y="72707"/>
                </a:lnTo>
                <a:lnTo>
                  <a:pt x="801433" y="52666"/>
                </a:lnTo>
                <a:lnTo>
                  <a:pt x="801497" y="52095"/>
                </a:lnTo>
                <a:close/>
              </a:path>
              <a:path w="1188719" h="104775">
                <a:moveTo>
                  <a:pt x="886790" y="83019"/>
                </a:moveTo>
                <a:lnTo>
                  <a:pt x="836282" y="83019"/>
                </a:lnTo>
                <a:lnTo>
                  <a:pt x="836282" y="1739"/>
                </a:lnTo>
                <a:lnTo>
                  <a:pt x="814006" y="1739"/>
                </a:lnTo>
                <a:lnTo>
                  <a:pt x="814006" y="83019"/>
                </a:lnTo>
                <a:lnTo>
                  <a:pt x="814006" y="103339"/>
                </a:lnTo>
                <a:lnTo>
                  <a:pt x="886790" y="103339"/>
                </a:lnTo>
                <a:lnTo>
                  <a:pt x="886790" y="83019"/>
                </a:lnTo>
                <a:close/>
              </a:path>
              <a:path w="1188719" h="104775">
                <a:moveTo>
                  <a:pt x="972540" y="1739"/>
                </a:moveTo>
                <a:lnTo>
                  <a:pt x="948512" y="1739"/>
                </a:lnTo>
                <a:lnTo>
                  <a:pt x="922045" y="73075"/>
                </a:lnTo>
                <a:lnTo>
                  <a:pt x="895565" y="1739"/>
                </a:lnTo>
                <a:lnTo>
                  <a:pt x="870966" y="1739"/>
                </a:lnTo>
                <a:lnTo>
                  <a:pt x="911923" y="103746"/>
                </a:lnTo>
                <a:lnTo>
                  <a:pt x="931595" y="103746"/>
                </a:lnTo>
                <a:lnTo>
                  <a:pt x="972540" y="1739"/>
                </a:lnTo>
                <a:close/>
              </a:path>
              <a:path w="1188719" h="104775">
                <a:moveTo>
                  <a:pt x="1058024" y="83019"/>
                </a:moveTo>
                <a:lnTo>
                  <a:pt x="1003058" y="83019"/>
                </a:lnTo>
                <a:lnTo>
                  <a:pt x="1003058" y="61429"/>
                </a:lnTo>
                <a:lnTo>
                  <a:pt x="1050798" y="61429"/>
                </a:lnTo>
                <a:lnTo>
                  <a:pt x="1050798" y="42379"/>
                </a:lnTo>
                <a:lnTo>
                  <a:pt x="1003058" y="42379"/>
                </a:lnTo>
                <a:lnTo>
                  <a:pt x="1003058" y="22059"/>
                </a:lnTo>
                <a:lnTo>
                  <a:pt x="1057313" y="22059"/>
                </a:lnTo>
                <a:lnTo>
                  <a:pt x="1057313" y="1739"/>
                </a:lnTo>
                <a:lnTo>
                  <a:pt x="980909" y="1739"/>
                </a:lnTo>
                <a:lnTo>
                  <a:pt x="980909" y="22059"/>
                </a:lnTo>
                <a:lnTo>
                  <a:pt x="980909" y="42379"/>
                </a:lnTo>
                <a:lnTo>
                  <a:pt x="980909" y="61429"/>
                </a:lnTo>
                <a:lnTo>
                  <a:pt x="980909" y="83019"/>
                </a:lnTo>
                <a:lnTo>
                  <a:pt x="980909" y="103339"/>
                </a:lnTo>
                <a:lnTo>
                  <a:pt x="1058024" y="103339"/>
                </a:lnTo>
                <a:lnTo>
                  <a:pt x="1058024" y="83019"/>
                </a:lnTo>
                <a:close/>
              </a:path>
              <a:path w="1188719" h="104775">
                <a:moveTo>
                  <a:pt x="1158151" y="103022"/>
                </a:moveTo>
                <a:lnTo>
                  <a:pt x="1135989" y="70624"/>
                </a:lnTo>
                <a:lnTo>
                  <a:pt x="1133411" y="66852"/>
                </a:lnTo>
                <a:lnTo>
                  <a:pt x="1142225" y="62230"/>
                </a:lnTo>
                <a:lnTo>
                  <a:pt x="1149083" y="55499"/>
                </a:lnTo>
                <a:lnTo>
                  <a:pt x="1151356" y="50939"/>
                </a:lnTo>
                <a:lnTo>
                  <a:pt x="1153528" y="46583"/>
                </a:lnTo>
                <a:lnTo>
                  <a:pt x="1155103" y="35458"/>
                </a:lnTo>
                <a:lnTo>
                  <a:pt x="1155103" y="25615"/>
                </a:lnTo>
                <a:lnTo>
                  <a:pt x="1132535" y="4025"/>
                </a:lnTo>
                <a:lnTo>
                  <a:pt x="1132535" y="26784"/>
                </a:lnTo>
                <a:lnTo>
                  <a:pt x="1132535" y="45148"/>
                </a:lnTo>
                <a:lnTo>
                  <a:pt x="1126312" y="50939"/>
                </a:lnTo>
                <a:lnTo>
                  <a:pt x="1092885" y="50939"/>
                </a:lnTo>
                <a:lnTo>
                  <a:pt x="1092885" y="21844"/>
                </a:lnTo>
                <a:lnTo>
                  <a:pt x="1125880" y="21844"/>
                </a:lnTo>
                <a:lnTo>
                  <a:pt x="1132535" y="26784"/>
                </a:lnTo>
                <a:lnTo>
                  <a:pt x="1132535" y="4025"/>
                </a:lnTo>
                <a:lnTo>
                  <a:pt x="1126020" y="2413"/>
                </a:lnTo>
                <a:lnTo>
                  <a:pt x="1116914" y="1739"/>
                </a:lnTo>
                <a:lnTo>
                  <a:pt x="1070610" y="1739"/>
                </a:lnTo>
                <a:lnTo>
                  <a:pt x="1070610" y="103022"/>
                </a:lnTo>
                <a:lnTo>
                  <a:pt x="1092885" y="103022"/>
                </a:lnTo>
                <a:lnTo>
                  <a:pt x="1092885" y="70624"/>
                </a:lnTo>
                <a:lnTo>
                  <a:pt x="1110399" y="70624"/>
                </a:lnTo>
                <a:lnTo>
                  <a:pt x="1132103" y="103022"/>
                </a:lnTo>
                <a:lnTo>
                  <a:pt x="1158151" y="103022"/>
                </a:lnTo>
                <a:close/>
              </a:path>
              <a:path w="1188719" h="104775">
                <a:moveTo>
                  <a:pt x="1188326" y="79870"/>
                </a:moveTo>
                <a:lnTo>
                  <a:pt x="1164882" y="79870"/>
                </a:lnTo>
                <a:lnTo>
                  <a:pt x="1164882" y="103022"/>
                </a:lnTo>
                <a:lnTo>
                  <a:pt x="1188326" y="103022"/>
                </a:lnTo>
                <a:lnTo>
                  <a:pt x="1188326" y="79870"/>
                </a:lnTo>
                <a:close/>
              </a:path>
            </a:pathLst>
          </a:custGeom>
          <a:solidFill>
            <a:srgbClr val="308995"/>
          </a:solidFill>
        </p:spPr>
        <p:txBody>
          <a:bodyPr wrap="square" lIns="0" tIns="0" rIns="0" bIns="0" rtlCol="0"/>
          <a:lstStyle/>
          <a:p>
            <a:endParaRPr sz="819"/>
          </a:p>
        </p:txBody>
      </p:sp>
      <p:sp>
        <p:nvSpPr>
          <p:cNvPr id="14" name="bg object 22">
            <a:extLst>
              <a:ext uri="{FF2B5EF4-FFF2-40B4-BE49-F238E27FC236}">
                <a16:creationId xmlns:a16="http://schemas.microsoft.com/office/drawing/2014/main" id="{BF6FC68A-1013-4C68-8D64-5B02036B3166}"/>
              </a:ext>
            </a:extLst>
          </p:cNvPr>
          <p:cNvSpPr/>
          <p:nvPr userDrawn="1"/>
        </p:nvSpPr>
        <p:spPr>
          <a:xfrm>
            <a:off x="8318783" y="4742345"/>
            <a:ext cx="173941" cy="4639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19"/>
          </a:p>
        </p:txBody>
      </p:sp>
    </p:spTree>
    <p:extLst>
      <p:ext uri="{BB962C8B-B14F-4D97-AF65-F5344CB8AC3E}">
        <p14:creationId xmlns:p14="http://schemas.microsoft.com/office/powerpoint/2010/main" val="3447899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9" name="Google Shape;39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8" name="Google Shape;48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>
          <a:blip r:embed="rId15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 rtl="0">
              <a:buNone/>
              <a:defRPr sz="1000">
                <a:solidFill>
                  <a:schemeClr val="dk2"/>
                </a:solidFill>
              </a:defRPr>
            </a:lvl1pPr>
            <a:lvl2pPr lvl="1" algn="r" rtl="0">
              <a:buNone/>
              <a:defRPr sz="1000">
                <a:solidFill>
                  <a:schemeClr val="dk2"/>
                </a:solidFill>
              </a:defRPr>
            </a:lvl2pPr>
            <a:lvl3pPr lvl="2" algn="r" rtl="0">
              <a:buNone/>
              <a:defRPr sz="1000">
                <a:solidFill>
                  <a:schemeClr val="dk2"/>
                </a:solidFill>
              </a:defRPr>
            </a:lvl3pPr>
            <a:lvl4pPr lvl="3" algn="r" rtl="0">
              <a:buNone/>
              <a:defRPr sz="1000">
                <a:solidFill>
                  <a:schemeClr val="dk2"/>
                </a:solidFill>
              </a:defRPr>
            </a:lvl4pPr>
            <a:lvl5pPr lvl="4" algn="r" rtl="0">
              <a:buNone/>
              <a:defRPr sz="1000">
                <a:solidFill>
                  <a:schemeClr val="dk2"/>
                </a:solidFill>
              </a:defRPr>
            </a:lvl5pPr>
            <a:lvl6pPr lvl="5" algn="r" rtl="0">
              <a:buNone/>
              <a:defRPr sz="1000">
                <a:solidFill>
                  <a:schemeClr val="dk2"/>
                </a:solidFill>
              </a:defRPr>
            </a:lvl6pPr>
            <a:lvl7pPr lvl="6" algn="r" rtl="0">
              <a:buNone/>
              <a:defRPr sz="1000">
                <a:solidFill>
                  <a:schemeClr val="dk2"/>
                </a:solidFill>
              </a:defRPr>
            </a:lvl7pPr>
            <a:lvl8pPr lvl="7" algn="r" rtl="0">
              <a:buNone/>
              <a:defRPr sz="1000">
                <a:solidFill>
                  <a:schemeClr val="dk2"/>
                </a:solidFill>
              </a:defRPr>
            </a:lvl8pPr>
            <a:lvl9pPr lvl="8" algn="r" rtl="0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  <p:grpSp>
        <p:nvGrpSpPr>
          <p:cNvPr id="9" name="Google Shape;9;p1"/>
          <p:cNvGrpSpPr/>
          <p:nvPr/>
        </p:nvGrpSpPr>
        <p:grpSpPr>
          <a:xfrm>
            <a:off x="7350207" y="178538"/>
            <a:ext cx="1639301" cy="139860"/>
            <a:chOff x="9410338" y="272815"/>
            <a:chExt cx="2535655" cy="216300"/>
          </a:xfrm>
        </p:grpSpPr>
        <p:sp>
          <p:nvSpPr>
            <p:cNvPr id="10" name="Google Shape;10;p1"/>
            <p:cNvSpPr txBox="1"/>
            <p:nvPr/>
          </p:nvSpPr>
          <p:spPr>
            <a:xfrm>
              <a:off x="9410338" y="272815"/>
              <a:ext cx="1075200" cy="216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6500" rIns="0" bIns="0" anchor="t" anchorCtr="0">
              <a:sp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800" b="1">
                  <a:solidFill>
                    <a:srgbClr val="006F55"/>
                  </a:solidFill>
                  <a:latin typeface="Montserrat"/>
                  <a:ea typeface="Montserrat"/>
                  <a:cs typeface="Montserrat"/>
                  <a:sym typeface="Montserrat"/>
                </a:rPr>
                <a:t>brde</a:t>
              </a:r>
              <a:r>
                <a:rPr lang="pt-BR" sz="800">
                  <a:solidFill>
                    <a:srgbClr val="006F55"/>
                  </a:solidFill>
                  <a:latin typeface="Montserrat"/>
                  <a:ea typeface="Montserrat"/>
                  <a:cs typeface="Montserrat"/>
                  <a:sym typeface="Montserrat"/>
                </a:rPr>
                <a:t>.com.br</a:t>
              </a:r>
              <a:endParaRPr sz="800">
                <a:solidFill>
                  <a:srgbClr val="006F55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1" name="Google Shape;11;p1"/>
            <p:cNvSpPr txBox="1"/>
            <p:nvPr/>
          </p:nvSpPr>
          <p:spPr>
            <a:xfrm>
              <a:off x="10991093" y="272815"/>
              <a:ext cx="954900" cy="216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6500" rIns="0" bIns="0" anchor="t" anchorCtr="0">
              <a:sp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800" b="1">
                  <a:solidFill>
                    <a:srgbClr val="006F55"/>
                  </a:solidFill>
                  <a:latin typeface="Montserrat"/>
                  <a:ea typeface="Montserrat"/>
                  <a:cs typeface="Montserrat"/>
                  <a:sym typeface="Montserrat"/>
                </a:rPr>
                <a:t>brde</a:t>
              </a:r>
              <a:r>
                <a:rPr lang="pt-BR" sz="800">
                  <a:solidFill>
                    <a:srgbClr val="006F55"/>
                  </a:solidFill>
                  <a:latin typeface="Montserrat"/>
                  <a:ea typeface="Montserrat"/>
                  <a:cs typeface="Montserrat"/>
                  <a:sym typeface="Montserrat"/>
                </a:rPr>
                <a:t>oﬁcial</a:t>
              </a:r>
              <a:endParaRPr sz="800">
                <a:solidFill>
                  <a:srgbClr val="006F55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12" name="Google Shape;12;p1"/>
            <p:cNvPicPr preferRelativeResize="0"/>
            <p:nvPr/>
          </p:nvPicPr>
          <p:blipFill rotWithShape="1">
            <a:blip r:embed="rId16">
              <a:alphaModFix/>
            </a:blip>
            <a:srcRect/>
            <a:stretch/>
          </p:blipFill>
          <p:spPr>
            <a:xfrm>
              <a:off x="10604420" y="319331"/>
              <a:ext cx="149550" cy="1495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Google Shape;13;p1"/>
            <p:cNvPicPr preferRelativeResize="0"/>
            <p:nvPr/>
          </p:nvPicPr>
          <p:blipFill rotWithShape="1">
            <a:blip r:embed="rId17">
              <a:alphaModFix/>
            </a:blip>
            <a:srcRect/>
            <a:stretch/>
          </p:blipFill>
          <p:spPr>
            <a:xfrm>
              <a:off x="10797641" y="319314"/>
              <a:ext cx="149775" cy="14977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88" r:id="rId11"/>
    <p:sldLayoutId id="2147483689" r:id="rId12"/>
    <p:sldLayoutId id="2147483690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21.jp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svg"/><Relationship Id="rId3" Type="http://schemas.openxmlformats.org/officeDocument/2006/relationships/image" Target="../media/image23.png"/><Relationship Id="rId7" Type="http://schemas.openxmlformats.org/officeDocument/2006/relationships/image" Target="../media/image27.svg"/><Relationship Id="rId12" Type="http://schemas.openxmlformats.org/officeDocument/2006/relationships/image" Target="../media/image32.png"/><Relationship Id="rId17" Type="http://schemas.openxmlformats.org/officeDocument/2006/relationships/image" Target="../media/image37.png"/><Relationship Id="rId2" Type="http://schemas.openxmlformats.org/officeDocument/2006/relationships/image" Target="../media/image22.png"/><Relationship Id="rId16" Type="http://schemas.openxmlformats.org/officeDocument/2006/relationships/image" Target="../media/image3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.png"/><Relationship Id="rId11" Type="http://schemas.openxmlformats.org/officeDocument/2006/relationships/image" Target="../media/image31.svg"/><Relationship Id="rId5" Type="http://schemas.openxmlformats.org/officeDocument/2006/relationships/image" Target="../media/image25.svg"/><Relationship Id="rId15" Type="http://schemas.openxmlformats.org/officeDocument/2006/relationships/image" Target="../media/image35.sv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svg"/><Relationship Id="rId1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12" Type="http://schemas.openxmlformats.org/officeDocument/2006/relationships/image" Target="../media/image4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5" Type="http://schemas.openxmlformats.org/officeDocument/2006/relationships/image" Target="../media/image51.png"/><Relationship Id="rId10" Type="http://schemas.openxmlformats.org/officeDocument/2006/relationships/image" Target="../media/image46.png"/><Relationship Id="rId4" Type="http://schemas.openxmlformats.org/officeDocument/2006/relationships/image" Target="../media/image40.jpeg"/><Relationship Id="rId9" Type="http://schemas.openxmlformats.org/officeDocument/2006/relationships/image" Target="../media/image45.png"/><Relationship Id="rId14" Type="http://schemas.openxmlformats.org/officeDocument/2006/relationships/image" Target="../media/image5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2.sv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21" y="0"/>
            <a:ext cx="9143358" cy="5143300"/>
            <a:chOff x="0" y="0"/>
            <a:chExt cx="20104100" cy="1130891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20104100" cy="11308555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819"/>
            </a:p>
          </p:txBody>
        </p:sp>
        <p:sp>
          <p:nvSpPr>
            <p:cNvPr id="4" name="object 4"/>
            <p:cNvSpPr/>
            <p:nvPr/>
          </p:nvSpPr>
          <p:spPr>
            <a:xfrm>
              <a:off x="10095472" y="5132265"/>
              <a:ext cx="9076055" cy="6176645"/>
            </a:xfrm>
            <a:custGeom>
              <a:avLst/>
              <a:gdLst/>
              <a:ahLst/>
              <a:cxnLst/>
              <a:rect l="l" t="t" r="r" b="b"/>
              <a:pathLst>
                <a:path w="9076055" h="6176645">
                  <a:moveTo>
                    <a:pt x="507522" y="0"/>
                  </a:moveTo>
                  <a:lnTo>
                    <a:pt x="463336" y="1028"/>
                  </a:lnTo>
                  <a:lnTo>
                    <a:pt x="419853" y="5976"/>
                  </a:lnTo>
                  <a:lnTo>
                    <a:pt x="377294" y="14694"/>
                  </a:lnTo>
                  <a:lnTo>
                    <a:pt x="335881" y="27036"/>
                  </a:lnTo>
                  <a:lnTo>
                    <a:pt x="295833" y="42854"/>
                  </a:lnTo>
                  <a:lnTo>
                    <a:pt x="257372" y="61999"/>
                  </a:lnTo>
                  <a:lnTo>
                    <a:pt x="220718" y="84324"/>
                  </a:lnTo>
                  <a:lnTo>
                    <a:pt x="186093" y="109681"/>
                  </a:lnTo>
                  <a:lnTo>
                    <a:pt x="153717" y="137923"/>
                  </a:lnTo>
                  <a:lnTo>
                    <a:pt x="123811" y="168901"/>
                  </a:lnTo>
                  <a:lnTo>
                    <a:pt x="96597" y="202469"/>
                  </a:lnTo>
                  <a:lnTo>
                    <a:pt x="72294" y="238477"/>
                  </a:lnTo>
                  <a:lnTo>
                    <a:pt x="51124" y="276779"/>
                  </a:lnTo>
                  <a:lnTo>
                    <a:pt x="33308" y="317227"/>
                  </a:lnTo>
                  <a:lnTo>
                    <a:pt x="19067" y="359673"/>
                  </a:lnTo>
                  <a:lnTo>
                    <a:pt x="8621" y="403969"/>
                  </a:lnTo>
                  <a:lnTo>
                    <a:pt x="2192" y="449967"/>
                  </a:lnTo>
                  <a:lnTo>
                    <a:pt x="0" y="497521"/>
                  </a:lnTo>
                  <a:lnTo>
                    <a:pt x="0" y="4407401"/>
                  </a:lnTo>
                  <a:lnTo>
                    <a:pt x="2495" y="4457254"/>
                  </a:lnTo>
                  <a:lnTo>
                    <a:pt x="9850" y="4505985"/>
                  </a:lnTo>
                  <a:lnTo>
                    <a:pt x="21868" y="4553301"/>
                  </a:lnTo>
                  <a:lnTo>
                    <a:pt x="38352" y="4598906"/>
                  </a:lnTo>
                  <a:lnTo>
                    <a:pt x="59106" y="4642508"/>
                  </a:lnTo>
                  <a:lnTo>
                    <a:pt x="83931" y="4683811"/>
                  </a:lnTo>
                  <a:lnTo>
                    <a:pt x="112633" y="4722521"/>
                  </a:lnTo>
                  <a:lnTo>
                    <a:pt x="145013" y="4758344"/>
                  </a:lnTo>
                  <a:lnTo>
                    <a:pt x="180875" y="4790987"/>
                  </a:lnTo>
                  <a:lnTo>
                    <a:pt x="220021" y="4820154"/>
                  </a:lnTo>
                  <a:lnTo>
                    <a:pt x="262256" y="4845551"/>
                  </a:lnTo>
                  <a:lnTo>
                    <a:pt x="307383" y="4866885"/>
                  </a:lnTo>
                  <a:lnTo>
                    <a:pt x="3478295" y="6176290"/>
                  </a:lnTo>
                  <a:lnTo>
                    <a:pt x="9075524" y="6176290"/>
                  </a:lnTo>
                  <a:lnTo>
                    <a:pt x="9075524" y="3834623"/>
                  </a:lnTo>
                  <a:lnTo>
                    <a:pt x="9073029" y="3784768"/>
                  </a:lnTo>
                  <a:lnTo>
                    <a:pt x="9065674" y="3736035"/>
                  </a:lnTo>
                  <a:lnTo>
                    <a:pt x="9053655" y="3688718"/>
                  </a:lnTo>
                  <a:lnTo>
                    <a:pt x="9037171" y="3643111"/>
                  </a:lnTo>
                  <a:lnTo>
                    <a:pt x="9016418" y="3599509"/>
                  </a:lnTo>
                  <a:lnTo>
                    <a:pt x="8991592" y="3558205"/>
                  </a:lnTo>
                  <a:lnTo>
                    <a:pt x="8962891" y="3519494"/>
                  </a:lnTo>
                  <a:lnTo>
                    <a:pt x="8930511" y="3483670"/>
                  </a:lnTo>
                  <a:lnTo>
                    <a:pt x="8894649" y="3451027"/>
                  </a:lnTo>
                  <a:lnTo>
                    <a:pt x="8855502" y="3421860"/>
                  </a:lnTo>
                  <a:lnTo>
                    <a:pt x="8813267" y="3396463"/>
                  </a:lnTo>
                  <a:lnTo>
                    <a:pt x="8768141" y="3375129"/>
                  </a:lnTo>
                  <a:lnTo>
                    <a:pt x="686879" y="38027"/>
                  </a:lnTo>
                  <a:lnTo>
                    <a:pt x="642089" y="21903"/>
                  </a:lnTo>
                  <a:lnTo>
                    <a:pt x="597119" y="10289"/>
                  </a:lnTo>
                  <a:lnTo>
                    <a:pt x="552190" y="3037"/>
                  </a:lnTo>
                  <a:lnTo>
                    <a:pt x="50752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819"/>
            </a:p>
          </p:txBody>
        </p:sp>
        <p:sp>
          <p:nvSpPr>
            <p:cNvPr id="6" name="object 6"/>
            <p:cNvSpPr/>
            <p:nvPr/>
          </p:nvSpPr>
          <p:spPr>
            <a:xfrm>
              <a:off x="12865138" y="9594462"/>
              <a:ext cx="1875155" cy="461009"/>
            </a:xfrm>
            <a:custGeom>
              <a:avLst/>
              <a:gdLst/>
              <a:ahLst/>
              <a:cxnLst/>
              <a:rect l="l" t="t" r="r" b="b"/>
              <a:pathLst>
                <a:path w="1875155" h="461009">
                  <a:moveTo>
                    <a:pt x="452640" y="320065"/>
                  </a:moveTo>
                  <a:lnTo>
                    <a:pt x="447281" y="282206"/>
                  </a:lnTo>
                  <a:lnTo>
                    <a:pt x="405650" y="223926"/>
                  </a:lnTo>
                  <a:lnTo>
                    <a:pt x="370154" y="205879"/>
                  </a:lnTo>
                  <a:lnTo>
                    <a:pt x="393458" y="189560"/>
                  </a:lnTo>
                  <a:lnTo>
                    <a:pt x="397560" y="184708"/>
                  </a:lnTo>
                  <a:lnTo>
                    <a:pt x="411759" y="167906"/>
                  </a:lnTo>
                  <a:lnTo>
                    <a:pt x="423710" y="142138"/>
                  </a:lnTo>
                  <a:lnTo>
                    <a:pt x="427990" y="113525"/>
                  </a:lnTo>
                  <a:lnTo>
                    <a:pt x="426046" y="94386"/>
                  </a:lnTo>
                  <a:lnTo>
                    <a:pt x="399059" y="44424"/>
                  </a:lnTo>
                  <a:lnTo>
                    <a:pt x="349275" y="12166"/>
                  </a:lnTo>
                  <a:lnTo>
                    <a:pt x="347599" y="11722"/>
                  </a:lnTo>
                  <a:lnTo>
                    <a:pt x="347599" y="319379"/>
                  </a:lnTo>
                  <a:lnTo>
                    <a:pt x="346456" y="330415"/>
                  </a:lnTo>
                  <a:lnTo>
                    <a:pt x="321335" y="367080"/>
                  </a:lnTo>
                  <a:lnTo>
                    <a:pt x="280593" y="377202"/>
                  </a:lnTo>
                  <a:lnTo>
                    <a:pt x="101523" y="377202"/>
                  </a:lnTo>
                  <a:lnTo>
                    <a:pt x="101523" y="260883"/>
                  </a:lnTo>
                  <a:lnTo>
                    <a:pt x="280593" y="260883"/>
                  </a:lnTo>
                  <a:lnTo>
                    <a:pt x="321144" y="272161"/>
                  </a:lnTo>
                  <a:lnTo>
                    <a:pt x="346456" y="308571"/>
                  </a:lnTo>
                  <a:lnTo>
                    <a:pt x="347599" y="319379"/>
                  </a:lnTo>
                  <a:lnTo>
                    <a:pt x="347599" y="11722"/>
                  </a:lnTo>
                  <a:lnTo>
                    <a:pt x="323621" y="5346"/>
                  </a:lnTo>
                  <a:lnTo>
                    <a:pt x="323621" y="132562"/>
                  </a:lnTo>
                  <a:lnTo>
                    <a:pt x="322592" y="142951"/>
                  </a:lnTo>
                  <a:lnTo>
                    <a:pt x="299351" y="176695"/>
                  </a:lnTo>
                  <a:lnTo>
                    <a:pt x="263690" y="184708"/>
                  </a:lnTo>
                  <a:lnTo>
                    <a:pt x="101523" y="184708"/>
                  </a:lnTo>
                  <a:lnTo>
                    <a:pt x="101523" y="83896"/>
                  </a:lnTo>
                  <a:lnTo>
                    <a:pt x="263690" y="83896"/>
                  </a:lnTo>
                  <a:lnTo>
                    <a:pt x="301358" y="92532"/>
                  </a:lnTo>
                  <a:lnTo>
                    <a:pt x="323621" y="132562"/>
                  </a:lnTo>
                  <a:lnTo>
                    <a:pt x="323621" y="5346"/>
                  </a:lnTo>
                  <a:lnTo>
                    <a:pt x="315480" y="3175"/>
                  </a:lnTo>
                  <a:lnTo>
                    <a:pt x="275666" y="0"/>
                  </a:lnTo>
                  <a:lnTo>
                    <a:pt x="0" y="0"/>
                  </a:lnTo>
                  <a:lnTo>
                    <a:pt x="0" y="460387"/>
                  </a:lnTo>
                  <a:lnTo>
                    <a:pt x="284162" y="460387"/>
                  </a:lnTo>
                  <a:lnTo>
                    <a:pt x="326250" y="457657"/>
                  </a:lnTo>
                  <a:lnTo>
                    <a:pt x="386930" y="436600"/>
                  </a:lnTo>
                  <a:lnTo>
                    <a:pt x="428523" y="396621"/>
                  </a:lnTo>
                  <a:lnTo>
                    <a:pt x="449973" y="347002"/>
                  </a:lnTo>
                  <a:lnTo>
                    <a:pt x="452640" y="320065"/>
                  </a:lnTo>
                  <a:close/>
                </a:path>
                <a:path w="1875155" h="461009">
                  <a:moveTo>
                    <a:pt x="935101" y="460362"/>
                  </a:moveTo>
                  <a:lnTo>
                    <a:pt x="836676" y="291185"/>
                  </a:lnTo>
                  <a:lnTo>
                    <a:pt x="827227" y="274942"/>
                  </a:lnTo>
                  <a:lnTo>
                    <a:pt x="865568" y="252615"/>
                  </a:lnTo>
                  <a:lnTo>
                    <a:pt x="894918" y="223050"/>
                  </a:lnTo>
                  <a:lnTo>
                    <a:pt x="903871" y="205867"/>
                  </a:lnTo>
                  <a:lnTo>
                    <a:pt x="913688" y="187007"/>
                  </a:lnTo>
                  <a:lnTo>
                    <a:pt x="920305" y="145224"/>
                  </a:lnTo>
                  <a:lnTo>
                    <a:pt x="917714" y="118478"/>
                  </a:lnTo>
                  <a:lnTo>
                    <a:pt x="898271" y="70510"/>
                  </a:lnTo>
                  <a:lnTo>
                    <a:pt x="857351" y="29159"/>
                  </a:lnTo>
                  <a:lnTo>
                    <a:pt x="818781" y="11328"/>
                  </a:lnTo>
                  <a:lnTo>
                    <a:pt x="818781" y="145224"/>
                  </a:lnTo>
                  <a:lnTo>
                    <a:pt x="813714" y="169583"/>
                  </a:lnTo>
                  <a:lnTo>
                    <a:pt x="799922" y="188772"/>
                  </a:lnTo>
                  <a:lnTo>
                    <a:pt x="779500" y="201345"/>
                  </a:lnTo>
                  <a:lnTo>
                    <a:pt x="754595" y="205867"/>
                  </a:lnTo>
                  <a:lnTo>
                    <a:pt x="589610" y="205867"/>
                  </a:lnTo>
                  <a:lnTo>
                    <a:pt x="589610" y="85305"/>
                  </a:lnTo>
                  <a:lnTo>
                    <a:pt x="747598" y="85305"/>
                  </a:lnTo>
                  <a:lnTo>
                    <a:pt x="789698" y="94526"/>
                  </a:lnTo>
                  <a:lnTo>
                    <a:pt x="817740" y="133908"/>
                  </a:lnTo>
                  <a:lnTo>
                    <a:pt x="818781" y="145224"/>
                  </a:lnTo>
                  <a:lnTo>
                    <a:pt x="818781" y="11328"/>
                  </a:lnTo>
                  <a:lnTo>
                    <a:pt x="789127" y="3467"/>
                  </a:lnTo>
                  <a:lnTo>
                    <a:pt x="744042" y="12"/>
                  </a:lnTo>
                  <a:lnTo>
                    <a:pt x="488810" y="12"/>
                  </a:lnTo>
                  <a:lnTo>
                    <a:pt x="488810" y="460362"/>
                  </a:lnTo>
                  <a:lnTo>
                    <a:pt x="589610" y="460362"/>
                  </a:lnTo>
                  <a:lnTo>
                    <a:pt x="589610" y="291185"/>
                  </a:lnTo>
                  <a:lnTo>
                    <a:pt x="726414" y="291185"/>
                  </a:lnTo>
                  <a:lnTo>
                    <a:pt x="819480" y="460362"/>
                  </a:lnTo>
                  <a:lnTo>
                    <a:pt x="935101" y="460362"/>
                  </a:lnTo>
                  <a:close/>
                </a:path>
                <a:path w="1875155" h="461009">
                  <a:moveTo>
                    <a:pt x="1428432" y="229793"/>
                  </a:moveTo>
                  <a:lnTo>
                    <a:pt x="1424393" y="182638"/>
                  </a:lnTo>
                  <a:lnTo>
                    <a:pt x="1412494" y="138976"/>
                  </a:lnTo>
                  <a:lnTo>
                    <a:pt x="1393050" y="99669"/>
                  </a:lnTo>
                  <a:lnTo>
                    <a:pt x="1366393" y="65570"/>
                  </a:lnTo>
                  <a:lnTo>
                    <a:pt x="1332852" y="37769"/>
                  </a:lnTo>
                  <a:lnTo>
                    <a:pt x="1323416" y="32956"/>
                  </a:lnTo>
                  <a:lnTo>
                    <a:pt x="1323416" y="230543"/>
                  </a:lnTo>
                  <a:lnTo>
                    <a:pt x="1320571" y="263588"/>
                  </a:lnTo>
                  <a:lnTo>
                    <a:pt x="1299019" y="318579"/>
                  </a:lnTo>
                  <a:lnTo>
                    <a:pt x="1262989" y="354622"/>
                  </a:lnTo>
                  <a:lnTo>
                    <a:pt x="1216736" y="371462"/>
                  </a:lnTo>
                  <a:lnTo>
                    <a:pt x="1182382" y="373672"/>
                  </a:lnTo>
                  <a:lnTo>
                    <a:pt x="1070279" y="373672"/>
                  </a:lnTo>
                  <a:lnTo>
                    <a:pt x="1070279" y="87414"/>
                  </a:lnTo>
                  <a:lnTo>
                    <a:pt x="1182382" y="87414"/>
                  </a:lnTo>
                  <a:lnTo>
                    <a:pt x="1245146" y="97028"/>
                  </a:lnTo>
                  <a:lnTo>
                    <a:pt x="1284617" y="124091"/>
                  </a:lnTo>
                  <a:lnTo>
                    <a:pt x="1313535" y="170700"/>
                  </a:lnTo>
                  <a:lnTo>
                    <a:pt x="1323416" y="230543"/>
                  </a:lnTo>
                  <a:lnTo>
                    <a:pt x="1323416" y="32956"/>
                  </a:lnTo>
                  <a:lnTo>
                    <a:pt x="1292567" y="17183"/>
                  </a:lnTo>
                  <a:lnTo>
                    <a:pt x="1244079" y="4394"/>
                  </a:lnTo>
                  <a:lnTo>
                    <a:pt x="1185951" y="0"/>
                  </a:lnTo>
                  <a:lnTo>
                    <a:pt x="969479" y="0"/>
                  </a:lnTo>
                  <a:lnTo>
                    <a:pt x="969479" y="460362"/>
                  </a:lnTo>
                  <a:lnTo>
                    <a:pt x="1185951" y="460362"/>
                  </a:lnTo>
                  <a:lnTo>
                    <a:pt x="1244498" y="456145"/>
                  </a:lnTo>
                  <a:lnTo>
                    <a:pt x="1291767" y="444068"/>
                  </a:lnTo>
                  <a:lnTo>
                    <a:pt x="1330185" y="424967"/>
                  </a:lnTo>
                  <a:lnTo>
                    <a:pt x="1362189" y="399732"/>
                  </a:lnTo>
                  <a:lnTo>
                    <a:pt x="1383411" y="373672"/>
                  </a:lnTo>
                  <a:lnTo>
                    <a:pt x="1390675" y="364756"/>
                  </a:lnTo>
                  <a:lnTo>
                    <a:pt x="1411427" y="324027"/>
                  </a:lnTo>
                  <a:lnTo>
                    <a:pt x="1424127" y="278676"/>
                  </a:lnTo>
                  <a:lnTo>
                    <a:pt x="1428432" y="229793"/>
                  </a:lnTo>
                  <a:close/>
                </a:path>
                <a:path w="1875155" h="461009">
                  <a:moveTo>
                    <a:pt x="1874685" y="373684"/>
                  </a:moveTo>
                  <a:lnTo>
                    <a:pt x="1575777" y="373684"/>
                  </a:lnTo>
                  <a:lnTo>
                    <a:pt x="1575777" y="263194"/>
                  </a:lnTo>
                  <a:lnTo>
                    <a:pt x="1745665" y="263194"/>
                  </a:lnTo>
                  <a:lnTo>
                    <a:pt x="1745665" y="176834"/>
                  </a:lnTo>
                  <a:lnTo>
                    <a:pt x="1575777" y="176834"/>
                  </a:lnTo>
                  <a:lnTo>
                    <a:pt x="1575777" y="87934"/>
                  </a:lnTo>
                  <a:lnTo>
                    <a:pt x="1858479" y="87934"/>
                  </a:lnTo>
                  <a:lnTo>
                    <a:pt x="1858479" y="304"/>
                  </a:lnTo>
                  <a:lnTo>
                    <a:pt x="1474927" y="304"/>
                  </a:lnTo>
                  <a:lnTo>
                    <a:pt x="1474927" y="87934"/>
                  </a:lnTo>
                  <a:lnTo>
                    <a:pt x="1474927" y="176834"/>
                  </a:lnTo>
                  <a:lnTo>
                    <a:pt x="1474927" y="263194"/>
                  </a:lnTo>
                  <a:lnTo>
                    <a:pt x="1474927" y="373684"/>
                  </a:lnTo>
                  <a:lnTo>
                    <a:pt x="1474927" y="460044"/>
                  </a:lnTo>
                  <a:lnTo>
                    <a:pt x="1874685" y="460044"/>
                  </a:lnTo>
                  <a:lnTo>
                    <a:pt x="1874685" y="373684"/>
                  </a:lnTo>
                  <a:close/>
                </a:path>
              </a:pathLst>
            </a:custGeom>
            <a:solidFill>
              <a:srgbClr val="006F55"/>
            </a:solidFill>
          </p:spPr>
          <p:txBody>
            <a:bodyPr wrap="square" lIns="0" tIns="0" rIns="0" bIns="0" rtlCol="0"/>
            <a:lstStyle/>
            <a:p>
              <a:endParaRPr sz="819"/>
            </a:p>
          </p:txBody>
        </p:sp>
        <p:sp>
          <p:nvSpPr>
            <p:cNvPr id="7" name="object 7"/>
            <p:cNvSpPr/>
            <p:nvPr/>
          </p:nvSpPr>
          <p:spPr>
            <a:xfrm>
              <a:off x="14848554" y="9251739"/>
              <a:ext cx="1030438" cy="1255344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819"/>
            </a:p>
          </p:txBody>
        </p:sp>
        <p:sp>
          <p:nvSpPr>
            <p:cNvPr id="8" name="object 8"/>
            <p:cNvSpPr/>
            <p:nvPr/>
          </p:nvSpPr>
          <p:spPr>
            <a:xfrm>
              <a:off x="16169873" y="9449754"/>
              <a:ext cx="177345" cy="19874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819"/>
            </a:p>
          </p:txBody>
        </p:sp>
        <p:sp>
          <p:nvSpPr>
            <p:cNvPr id="9" name="object 9"/>
            <p:cNvSpPr/>
            <p:nvPr/>
          </p:nvSpPr>
          <p:spPr>
            <a:xfrm>
              <a:off x="16367177" y="9394855"/>
              <a:ext cx="331078" cy="250348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819"/>
            </a:p>
          </p:txBody>
        </p:sp>
        <p:sp>
          <p:nvSpPr>
            <p:cNvPr id="10" name="object 10"/>
            <p:cNvSpPr/>
            <p:nvPr/>
          </p:nvSpPr>
          <p:spPr>
            <a:xfrm>
              <a:off x="16722024" y="9453042"/>
              <a:ext cx="177073" cy="19216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819"/>
            </a:p>
          </p:txBody>
        </p:sp>
        <p:sp>
          <p:nvSpPr>
            <p:cNvPr id="11" name="object 11"/>
            <p:cNvSpPr/>
            <p:nvPr/>
          </p:nvSpPr>
          <p:spPr>
            <a:xfrm>
              <a:off x="16924929" y="9453042"/>
              <a:ext cx="42545" cy="192405"/>
            </a:xfrm>
            <a:custGeom>
              <a:avLst/>
              <a:gdLst/>
              <a:ahLst/>
              <a:cxnLst/>
              <a:rect l="l" t="t" r="r" b="b"/>
              <a:pathLst>
                <a:path w="42544" h="192404">
                  <a:moveTo>
                    <a:pt x="42270" y="0"/>
                  </a:moveTo>
                  <a:lnTo>
                    <a:pt x="0" y="0"/>
                  </a:lnTo>
                  <a:lnTo>
                    <a:pt x="0" y="192161"/>
                  </a:lnTo>
                  <a:lnTo>
                    <a:pt x="42270" y="192161"/>
                  </a:lnTo>
                  <a:lnTo>
                    <a:pt x="42270" y="0"/>
                  </a:lnTo>
                  <a:close/>
                </a:path>
              </a:pathLst>
            </a:custGeom>
            <a:solidFill>
              <a:srgbClr val="127A62"/>
            </a:solidFill>
          </p:spPr>
          <p:txBody>
            <a:bodyPr wrap="square" lIns="0" tIns="0" rIns="0" bIns="0" rtlCol="0"/>
            <a:lstStyle/>
            <a:p>
              <a:endParaRPr sz="819"/>
            </a:p>
          </p:txBody>
        </p:sp>
        <p:sp>
          <p:nvSpPr>
            <p:cNvPr id="12" name="object 12"/>
            <p:cNvSpPr/>
            <p:nvPr/>
          </p:nvSpPr>
          <p:spPr>
            <a:xfrm>
              <a:off x="16987713" y="9449754"/>
              <a:ext cx="365381" cy="198747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819"/>
            </a:p>
          </p:txBody>
        </p:sp>
        <p:sp>
          <p:nvSpPr>
            <p:cNvPr id="13" name="object 13"/>
            <p:cNvSpPr/>
            <p:nvPr/>
          </p:nvSpPr>
          <p:spPr>
            <a:xfrm>
              <a:off x="16178290" y="9809409"/>
              <a:ext cx="854710" cy="193675"/>
            </a:xfrm>
            <a:custGeom>
              <a:avLst/>
              <a:gdLst/>
              <a:ahLst/>
              <a:cxnLst/>
              <a:rect l="l" t="t" r="r" b="b"/>
              <a:pathLst>
                <a:path w="854709" h="193675">
                  <a:moveTo>
                    <a:pt x="152082" y="67818"/>
                  </a:moveTo>
                  <a:lnTo>
                    <a:pt x="147027" y="40868"/>
                  </a:lnTo>
                  <a:lnTo>
                    <a:pt x="146100" y="39535"/>
                  </a:lnTo>
                  <a:lnTo>
                    <a:pt x="132486" y="19875"/>
                  </a:lnTo>
                  <a:lnTo>
                    <a:pt x="109347" y="6235"/>
                  </a:lnTo>
                  <a:lnTo>
                    <a:pt x="109245" y="69189"/>
                  </a:lnTo>
                  <a:lnTo>
                    <a:pt x="106984" y="80670"/>
                  </a:lnTo>
                  <a:lnTo>
                    <a:pt x="100431" y="89903"/>
                  </a:lnTo>
                  <a:lnTo>
                    <a:pt x="89916" y="96050"/>
                  </a:lnTo>
                  <a:lnTo>
                    <a:pt x="75768" y="98285"/>
                  </a:lnTo>
                  <a:lnTo>
                    <a:pt x="42265" y="98285"/>
                  </a:lnTo>
                  <a:lnTo>
                    <a:pt x="42265" y="39535"/>
                  </a:lnTo>
                  <a:lnTo>
                    <a:pt x="74942" y="39535"/>
                  </a:lnTo>
                  <a:lnTo>
                    <a:pt x="109194" y="68364"/>
                  </a:lnTo>
                  <a:lnTo>
                    <a:pt x="109245" y="69189"/>
                  </a:lnTo>
                  <a:lnTo>
                    <a:pt x="109245" y="6223"/>
                  </a:lnTo>
                  <a:lnTo>
                    <a:pt x="78511" y="1371"/>
                  </a:lnTo>
                  <a:lnTo>
                    <a:pt x="0" y="1371"/>
                  </a:lnTo>
                  <a:lnTo>
                    <a:pt x="0" y="193535"/>
                  </a:lnTo>
                  <a:lnTo>
                    <a:pt x="42265" y="193535"/>
                  </a:lnTo>
                  <a:lnTo>
                    <a:pt x="42265" y="135890"/>
                  </a:lnTo>
                  <a:lnTo>
                    <a:pt x="74396" y="135890"/>
                  </a:lnTo>
                  <a:lnTo>
                    <a:pt x="104711" y="131584"/>
                  </a:lnTo>
                  <a:lnTo>
                    <a:pt x="129400" y="118795"/>
                  </a:lnTo>
                  <a:lnTo>
                    <a:pt x="145516" y="98285"/>
                  </a:lnTo>
                  <a:lnTo>
                    <a:pt x="145999" y="97675"/>
                  </a:lnTo>
                  <a:lnTo>
                    <a:pt x="152019" y="68630"/>
                  </a:lnTo>
                  <a:lnTo>
                    <a:pt x="152082" y="67818"/>
                  </a:lnTo>
                  <a:close/>
                </a:path>
                <a:path w="854709" h="193675">
                  <a:moveTo>
                    <a:pt x="337654" y="193535"/>
                  </a:moveTo>
                  <a:lnTo>
                    <a:pt x="319316" y="150444"/>
                  </a:lnTo>
                  <a:lnTo>
                    <a:pt x="303428" y="113106"/>
                  </a:lnTo>
                  <a:lnTo>
                    <a:pt x="276910" y="50800"/>
                  </a:lnTo>
                  <a:lnTo>
                    <a:pt x="260781" y="12903"/>
                  </a:lnTo>
                  <a:lnTo>
                    <a:pt x="260781" y="113106"/>
                  </a:lnTo>
                  <a:lnTo>
                    <a:pt x="209727" y="113106"/>
                  </a:lnTo>
                  <a:lnTo>
                    <a:pt x="235254" y="50800"/>
                  </a:lnTo>
                  <a:lnTo>
                    <a:pt x="260781" y="113106"/>
                  </a:lnTo>
                  <a:lnTo>
                    <a:pt x="260781" y="12903"/>
                  </a:lnTo>
                  <a:lnTo>
                    <a:pt x="255295" y="0"/>
                  </a:lnTo>
                  <a:lnTo>
                    <a:pt x="216319" y="0"/>
                  </a:lnTo>
                  <a:lnTo>
                    <a:pt x="133959" y="193535"/>
                  </a:lnTo>
                  <a:lnTo>
                    <a:pt x="177063" y="193535"/>
                  </a:lnTo>
                  <a:lnTo>
                    <a:pt x="194614" y="150444"/>
                  </a:lnTo>
                  <a:lnTo>
                    <a:pt x="275882" y="150444"/>
                  </a:lnTo>
                  <a:lnTo>
                    <a:pt x="293458" y="193535"/>
                  </a:lnTo>
                  <a:lnTo>
                    <a:pt x="337654" y="193535"/>
                  </a:lnTo>
                  <a:close/>
                </a:path>
                <a:path w="854709" h="193675">
                  <a:moveTo>
                    <a:pt x="519671" y="193522"/>
                  </a:moveTo>
                  <a:lnTo>
                    <a:pt x="477608" y="132029"/>
                  </a:lnTo>
                  <a:lnTo>
                    <a:pt x="472732" y="124904"/>
                  </a:lnTo>
                  <a:lnTo>
                    <a:pt x="489470" y="116141"/>
                  </a:lnTo>
                  <a:lnTo>
                    <a:pt x="502475" y="103352"/>
                  </a:lnTo>
                  <a:lnTo>
                    <a:pt x="506793" y="94703"/>
                  </a:lnTo>
                  <a:lnTo>
                    <a:pt x="510908" y="86448"/>
                  </a:lnTo>
                  <a:lnTo>
                    <a:pt x="513905" y="65328"/>
                  </a:lnTo>
                  <a:lnTo>
                    <a:pt x="513905" y="64782"/>
                  </a:lnTo>
                  <a:lnTo>
                    <a:pt x="512838" y="51777"/>
                  </a:lnTo>
                  <a:lnTo>
                    <a:pt x="509689" y="40043"/>
                  </a:lnTo>
                  <a:lnTo>
                    <a:pt x="509422" y="39522"/>
                  </a:lnTo>
                  <a:lnTo>
                    <a:pt x="504520" y="29692"/>
                  </a:lnTo>
                  <a:lnTo>
                    <a:pt x="497433" y="20866"/>
                  </a:lnTo>
                  <a:lnTo>
                    <a:pt x="486791" y="12484"/>
                  </a:lnTo>
                  <a:lnTo>
                    <a:pt x="473862" y="6388"/>
                  </a:lnTo>
                  <a:lnTo>
                    <a:pt x="471081" y="5702"/>
                  </a:lnTo>
                  <a:lnTo>
                    <a:pt x="471081" y="66992"/>
                  </a:lnTo>
                  <a:lnTo>
                    <a:pt x="471081" y="67525"/>
                  </a:lnTo>
                  <a:lnTo>
                    <a:pt x="468922" y="78600"/>
                  </a:lnTo>
                  <a:lnTo>
                    <a:pt x="462610" y="87185"/>
                  </a:lnTo>
                  <a:lnTo>
                    <a:pt x="452437" y="92735"/>
                  </a:lnTo>
                  <a:lnTo>
                    <a:pt x="438683" y="94703"/>
                  </a:lnTo>
                  <a:lnTo>
                    <a:pt x="395859" y="94703"/>
                  </a:lnTo>
                  <a:lnTo>
                    <a:pt x="395859" y="39522"/>
                  </a:lnTo>
                  <a:lnTo>
                    <a:pt x="437870" y="39522"/>
                  </a:lnTo>
                  <a:lnTo>
                    <a:pt x="451739" y="41262"/>
                  </a:lnTo>
                  <a:lnTo>
                    <a:pt x="462191" y="46456"/>
                  </a:lnTo>
                  <a:lnTo>
                    <a:pt x="468782" y="55054"/>
                  </a:lnTo>
                  <a:lnTo>
                    <a:pt x="471081" y="66992"/>
                  </a:lnTo>
                  <a:lnTo>
                    <a:pt x="471081" y="5702"/>
                  </a:lnTo>
                  <a:lnTo>
                    <a:pt x="458711" y="2641"/>
                  </a:lnTo>
                  <a:lnTo>
                    <a:pt x="441426" y="1371"/>
                  </a:lnTo>
                  <a:lnTo>
                    <a:pt x="353593" y="1371"/>
                  </a:lnTo>
                  <a:lnTo>
                    <a:pt x="353593" y="193522"/>
                  </a:lnTo>
                  <a:lnTo>
                    <a:pt x="395859" y="193522"/>
                  </a:lnTo>
                  <a:lnTo>
                    <a:pt x="395859" y="132029"/>
                  </a:lnTo>
                  <a:lnTo>
                    <a:pt x="429069" y="132029"/>
                  </a:lnTo>
                  <a:lnTo>
                    <a:pt x="470255" y="193522"/>
                  </a:lnTo>
                  <a:lnTo>
                    <a:pt x="519671" y="193522"/>
                  </a:lnTo>
                  <a:close/>
                </a:path>
                <a:path w="854709" h="193675">
                  <a:moveTo>
                    <a:pt x="725500" y="193535"/>
                  </a:moveTo>
                  <a:lnTo>
                    <a:pt x="707148" y="150444"/>
                  </a:lnTo>
                  <a:lnTo>
                    <a:pt x="691261" y="113106"/>
                  </a:lnTo>
                  <a:lnTo>
                    <a:pt x="664756" y="50800"/>
                  </a:lnTo>
                  <a:lnTo>
                    <a:pt x="648627" y="12903"/>
                  </a:lnTo>
                  <a:lnTo>
                    <a:pt x="648627" y="113106"/>
                  </a:lnTo>
                  <a:lnTo>
                    <a:pt x="597573" y="113106"/>
                  </a:lnTo>
                  <a:lnTo>
                    <a:pt x="623100" y="50800"/>
                  </a:lnTo>
                  <a:lnTo>
                    <a:pt x="648627" y="113106"/>
                  </a:lnTo>
                  <a:lnTo>
                    <a:pt x="648627" y="12903"/>
                  </a:lnTo>
                  <a:lnTo>
                    <a:pt x="643140" y="0"/>
                  </a:lnTo>
                  <a:lnTo>
                    <a:pt x="604151" y="0"/>
                  </a:lnTo>
                  <a:lnTo>
                    <a:pt x="521804" y="193535"/>
                  </a:lnTo>
                  <a:lnTo>
                    <a:pt x="564896" y="193535"/>
                  </a:lnTo>
                  <a:lnTo>
                    <a:pt x="582460" y="150444"/>
                  </a:lnTo>
                  <a:lnTo>
                    <a:pt x="663727" y="150444"/>
                  </a:lnTo>
                  <a:lnTo>
                    <a:pt x="681291" y="193535"/>
                  </a:lnTo>
                  <a:lnTo>
                    <a:pt x="725500" y="193535"/>
                  </a:lnTo>
                  <a:close/>
                </a:path>
                <a:path w="854709" h="193675">
                  <a:moveTo>
                    <a:pt x="854240" y="1371"/>
                  </a:moveTo>
                  <a:lnTo>
                    <a:pt x="811974" y="1371"/>
                  </a:lnTo>
                  <a:lnTo>
                    <a:pt x="811974" y="193522"/>
                  </a:lnTo>
                  <a:lnTo>
                    <a:pt x="854240" y="193522"/>
                  </a:lnTo>
                  <a:lnTo>
                    <a:pt x="854240" y="1371"/>
                  </a:lnTo>
                  <a:close/>
                </a:path>
              </a:pathLst>
            </a:custGeom>
            <a:solidFill>
              <a:srgbClr val="83C558"/>
            </a:solidFill>
          </p:spPr>
          <p:txBody>
            <a:bodyPr wrap="square" lIns="0" tIns="0" rIns="0" bIns="0" rtlCol="0"/>
            <a:lstStyle/>
            <a:p>
              <a:endParaRPr sz="819"/>
            </a:p>
          </p:txBody>
        </p:sp>
        <p:sp>
          <p:nvSpPr>
            <p:cNvPr id="14" name="object 14"/>
            <p:cNvSpPr/>
            <p:nvPr/>
          </p:nvSpPr>
          <p:spPr>
            <a:xfrm>
              <a:off x="17066810" y="9810780"/>
              <a:ext cx="170748" cy="192151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819"/>
            </a:p>
          </p:txBody>
        </p:sp>
        <p:sp>
          <p:nvSpPr>
            <p:cNvPr id="15" name="object 15"/>
            <p:cNvSpPr/>
            <p:nvPr/>
          </p:nvSpPr>
          <p:spPr>
            <a:xfrm>
              <a:off x="17261408" y="9807492"/>
              <a:ext cx="749935" cy="198755"/>
            </a:xfrm>
            <a:custGeom>
              <a:avLst/>
              <a:gdLst/>
              <a:ahLst/>
              <a:cxnLst/>
              <a:rect l="l" t="t" r="r" b="b"/>
              <a:pathLst>
                <a:path w="749934" h="198754">
                  <a:moveTo>
                    <a:pt x="204241" y="98818"/>
                  </a:moveTo>
                  <a:lnTo>
                    <a:pt x="196672" y="60337"/>
                  </a:lnTo>
                  <a:lnTo>
                    <a:pt x="182308" y="38976"/>
                  </a:lnTo>
                  <a:lnTo>
                    <a:pt x="175564" y="28930"/>
                  </a:lnTo>
                  <a:lnTo>
                    <a:pt x="160045" y="18745"/>
                  </a:lnTo>
                  <a:lnTo>
                    <a:pt x="160045" y="99923"/>
                  </a:lnTo>
                  <a:lnTo>
                    <a:pt x="155829" y="123164"/>
                  </a:lnTo>
                  <a:lnTo>
                    <a:pt x="143992" y="142189"/>
                  </a:lnTo>
                  <a:lnTo>
                    <a:pt x="125768" y="155041"/>
                  </a:lnTo>
                  <a:lnTo>
                    <a:pt x="102400" y="159766"/>
                  </a:lnTo>
                  <a:lnTo>
                    <a:pt x="78943" y="154952"/>
                  </a:lnTo>
                  <a:lnTo>
                    <a:pt x="60528" y="141922"/>
                  </a:lnTo>
                  <a:lnTo>
                    <a:pt x="48514" y="122707"/>
                  </a:lnTo>
                  <a:lnTo>
                    <a:pt x="44310" y="99923"/>
                  </a:lnTo>
                  <a:lnTo>
                    <a:pt x="44208" y="98818"/>
                  </a:lnTo>
                  <a:lnTo>
                    <a:pt x="48425" y="75577"/>
                  </a:lnTo>
                  <a:lnTo>
                    <a:pt x="60261" y="56540"/>
                  </a:lnTo>
                  <a:lnTo>
                    <a:pt x="78486" y="43700"/>
                  </a:lnTo>
                  <a:lnTo>
                    <a:pt x="101841" y="38976"/>
                  </a:lnTo>
                  <a:lnTo>
                    <a:pt x="125298" y="43776"/>
                  </a:lnTo>
                  <a:lnTo>
                    <a:pt x="143713" y="56819"/>
                  </a:lnTo>
                  <a:lnTo>
                    <a:pt x="155740" y="76034"/>
                  </a:lnTo>
                  <a:lnTo>
                    <a:pt x="159943" y="98818"/>
                  </a:lnTo>
                  <a:lnTo>
                    <a:pt x="160045" y="99923"/>
                  </a:lnTo>
                  <a:lnTo>
                    <a:pt x="160045" y="18745"/>
                  </a:lnTo>
                  <a:lnTo>
                    <a:pt x="143332" y="7759"/>
                  </a:lnTo>
                  <a:lnTo>
                    <a:pt x="102400" y="0"/>
                  </a:lnTo>
                  <a:lnTo>
                    <a:pt x="61391" y="7848"/>
                  </a:lnTo>
                  <a:lnTo>
                    <a:pt x="28968" y="29197"/>
                  </a:lnTo>
                  <a:lnTo>
                    <a:pt x="7658" y="60794"/>
                  </a:lnTo>
                  <a:lnTo>
                    <a:pt x="101" y="98818"/>
                  </a:lnTo>
                  <a:lnTo>
                    <a:pt x="0" y="99923"/>
                  </a:lnTo>
                  <a:lnTo>
                    <a:pt x="7569" y="138404"/>
                  </a:lnTo>
                  <a:lnTo>
                    <a:pt x="28689" y="169811"/>
                  </a:lnTo>
                  <a:lnTo>
                    <a:pt x="60921" y="190982"/>
                  </a:lnTo>
                  <a:lnTo>
                    <a:pt x="101841" y="198742"/>
                  </a:lnTo>
                  <a:lnTo>
                    <a:pt x="142862" y="190893"/>
                  </a:lnTo>
                  <a:lnTo>
                    <a:pt x="175285" y="169545"/>
                  </a:lnTo>
                  <a:lnTo>
                    <a:pt x="181876" y="159766"/>
                  </a:lnTo>
                  <a:lnTo>
                    <a:pt x="196583" y="137947"/>
                  </a:lnTo>
                  <a:lnTo>
                    <a:pt x="204127" y="99923"/>
                  </a:lnTo>
                  <a:lnTo>
                    <a:pt x="204241" y="98818"/>
                  </a:lnTo>
                  <a:close/>
                </a:path>
                <a:path w="749934" h="198754">
                  <a:moveTo>
                    <a:pt x="391909" y="3289"/>
                  </a:moveTo>
                  <a:lnTo>
                    <a:pt x="346341" y="3289"/>
                  </a:lnTo>
                  <a:lnTo>
                    <a:pt x="296113" y="138633"/>
                  </a:lnTo>
                  <a:lnTo>
                    <a:pt x="245872" y="3289"/>
                  </a:lnTo>
                  <a:lnTo>
                    <a:pt x="199199" y="3289"/>
                  </a:lnTo>
                  <a:lnTo>
                    <a:pt x="276898" y="196811"/>
                  </a:lnTo>
                  <a:lnTo>
                    <a:pt x="314223" y="196811"/>
                  </a:lnTo>
                  <a:lnTo>
                    <a:pt x="391909" y="3289"/>
                  </a:lnTo>
                  <a:close/>
                </a:path>
                <a:path w="749934" h="198754">
                  <a:moveTo>
                    <a:pt x="567690" y="195453"/>
                  </a:moveTo>
                  <a:lnTo>
                    <a:pt x="549351" y="152361"/>
                  </a:lnTo>
                  <a:lnTo>
                    <a:pt x="533463" y="115023"/>
                  </a:lnTo>
                  <a:lnTo>
                    <a:pt x="506945" y="52717"/>
                  </a:lnTo>
                  <a:lnTo>
                    <a:pt x="490816" y="14820"/>
                  </a:lnTo>
                  <a:lnTo>
                    <a:pt x="490816" y="115023"/>
                  </a:lnTo>
                  <a:lnTo>
                    <a:pt x="439762" y="115023"/>
                  </a:lnTo>
                  <a:lnTo>
                    <a:pt x="465289" y="52717"/>
                  </a:lnTo>
                  <a:lnTo>
                    <a:pt x="490816" y="115023"/>
                  </a:lnTo>
                  <a:lnTo>
                    <a:pt x="490816" y="14820"/>
                  </a:lnTo>
                  <a:lnTo>
                    <a:pt x="485330" y="1917"/>
                  </a:lnTo>
                  <a:lnTo>
                    <a:pt x="446354" y="1917"/>
                  </a:lnTo>
                  <a:lnTo>
                    <a:pt x="363994" y="195453"/>
                  </a:lnTo>
                  <a:lnTo>
                    <a:pt x="407098" y="195453"/>
                  </a:lnTo>
                  <a:lnTo>
                    <a:pt x="424649" y="152361"/>
                  </a:lnTo>
                  <a:lnTo>
                    <a:pt x="505917" y="152361"/>
                  </a:lnTo>
                  <a:lnTo>
                    <a:pt x="523494" y="195453"/>
                  </a:lnTo>
                  <a:lnTo>
                    <a:pt x="567690" y="195453"/>
                  </a:lnTo>
                  <a:close/>
                </a:path>
                <a:path w="749934" h="198754">
                  <a:moveTo>
                    <a:pt x="749592" y="195440"/>
                  </a:moveTo>
                  <a:lnTo>
                    <a:pt x="707542" y="133946"/>
                  </a:lnTo>
                  <a:lnTo>
                    <a:pt x="702665" y="126822"/>
                  </a:lnTo>
                  <a:lnTo>
                    <a:pt x="719404" y="118059"/>
                  </a:lnTo>
                  <a:lnTo>
                    <a:pt x="732409" y="105270"/>
                  </a:lnTo>
                  <a:lnTo>
                    <a:pt x="736727" y="96621"/>
                  </a:lnTo>
                  <a:lnTo>
                    <a:pt x="740841" y="88366"/>
                  </a:lnTo>
                  <a:lnTo>
                    <a:pt x="743839" y="67246"/>
                  </a:lnTo>
                  <a:lnTo>
                    <a:pt x="743839" y="66700"/>
                  </a:lnTo>
                  <a:lnTo>
                    <a:pt x="727367" y="22783"/>
                  </a:lnTo>
                  <a:lnTo>
                    <a:pt x="701014" y="7620"/>
                  </a:lnTo>
                  <a:lnTo>
                    <a:pt x="701014" y="68910"/>
                  </a:lnTo>
                  <a:lnTo>
                    <a:pt x="701014" y="69443"/>
                  </a:lnTo>
                  <a:lnTo>
                    <a:pt x="698842" y="80518"/>
                  </a:lnTo>
                  <a:lnTo>
                    <a:pt x="692543" y="89103"/>
                  </a:lnTo>
                  <a:lnTo>
                    <a:pt x="682371" y="94653"/>
                  </a:lnTo>
                  <a:lnTo>
                    <a:pt x="668616" y="96621"/>
                  </a:lnTo>
                  <a:lnTo>
                    <a:pt x="625792" y="96621"/>
                  </a:lnTo>
                  <a:lnTo>
                    <a:pt x="625792" y="41440"/>
                  </a:lnTo>
                  <a:lnTo>
                    <a:pt x="667804" y="41440"/>
                  </a:lnTo>
                  <a:lnTo>
                    <a:pt x="681672" y="43180"/>
                  </a:lnTo>
                  <a:lnTo>
                    <a:pt x="692124" y="48374"/>
                  </a:lnTo>
                  <a:lnTo>
                    <a:pt x="698715" y="56972"/>
                  </a:lnTo>
                  <a:lnTo>
                    <a:pt x="701014" y="68910"/>
                  </a:lnTo>
                  <a:lnTo>
                    <a:pt x="701014" y="7620"/>
                  </a:lnTo>
                  <a:lnTo>
                    <a:pt x="688644" y="4559"/>
                  </a:lnTo>
                  <a:lnTo>
                    <a:pt x="671360" y="3289"/>
                  </a:lnTo>
                  <a:lnTo>
                    <a:pt x="583514" y="3289"/>
                  </a:lnTo>
                  <a:lnTo>
                    <a:pt x="583514" y="195440"/>
                  </a:lnTo>
                  <a:lnTo>
                    <a:pt x="625792" y="195440"/>
                  </a:lnTo>
                  <a:lnTo>
                    <a:pt x="625792" y="133946"/>
                  </a:lnTo>
                  <a:lnTo>
                    <a:pt x="659003" y="133946"/>
                  </a:lnTo>
                  <a:lnTo>
                    <a:pt x="700189" y="195440"/>
                  </a:lnTo>
                  <a:lnTo>
                    <a:pt x="749592" y="195440"/>
                  </a:lnTo>
                  <a:close/>
                </a:path>
              </a:pathLst>
            </a:custGeom>
            <a:solidFill>
              <a:srgbClr val="83C558"/>
            </a:solidFill>
          </p:spPr>
          <p:txBody>
            <a:bodyPr wrap="square" lIns="0" tIns="0" rIns="0" bIns="0" rtlCol="0"/>
            <a:lstStyle/>
            <a:p>
              <a:endParaRPr sz="819"/>
            </a:p>
          </p:txBody>
        </p:sp>
        <p:sp>
          <p:nvSpPr>
            <p:cNvPr id="16" name="object 16"/>
            <p:cNvSpPr/>
            <p:nvPr/>
          </p:nvSpPr>
          <p:spPr>
            <a:xfrm>
              <a:off x="16178353" y="10168528"/>
              <a:ext cx="146685" cy="191770"/>
            </a:xfrm>
            <a:custGeom>
              <a:avLst/>
              <a:gdLst/>
              <a:ahLst/>
              <a:cxnLst/>
              <a:rect l="l" t="t" r="r" b="b"/>
              <a:pathLst>
                <a:path w="146684" h="191770">
                  <a:moveTo>
                    <a:pt x="146316" y="154940"/>
                  </a:moveTo>
                  <a:lnTo>
                    <a:pt x="42011" y="154940"/>
                  </a:lnTo>
                  <a:lnTo>
                    <a:pt x="42011" y="114300"/>
                  </a:lnTo>
                  <a:lnTo>
                    <a:pt x="132588" y="114300"/>
                  </a:lnTo>
                  <a:lnTo>
                    <a:pt x="132588" y="76200"/>
                  </a:lnTo>
                  <a:lnTo>
                    <a:pt x="42011" y="76200"/>
                  </a:lnTo>
                  <a:lnTo>
                    <a:pt x="42011" y="38100"/>
                  </a:lnTo>
                  <a:lnTo>
                    <a:pt x="144945" y="38100"/>
                  </a:lnTo>
                  <a:lnTo>
                    <a:pt x="144945" y="0"/>
                  </a:lnTo>
                  <a:lnTo>
                    <a:pt x="0" y="0"/>
                  </a:lnTo>
                  <a:lnTo>
                    <a:pt x="0" y="38100"/>
                  </a:lnTo>
                  <a:lnTo>
                    <a:pt x="0" y="76200"/>
                  </a:lnTo>
                  <a:lnTo>
                    <a:pt x="0" y="114300"/>
                  </a:lnTo>
                  <a:lnTo>
                    <a:pt x="0" y="154940"/>
                  </a:lnTo>
                  <a:lnTo>
                    <a:pt x="0" y="191770"/>
                  </a:lnTo>
                  <a:lnTo>
                    <a:pt x="146316" y="191770"/>
                  </a:lnTo>
                  <a:lnTo>
                    <a:pt x="146316" y="154940"/>
                  </a:lnTo>
                  <a:close/>
                </a:path>
              </a:pathLst>
            </a:custGeom>
            <a:solidFill>
              <a:srgbClr val="308995"/>
            </a:solidFill>
          </p:spPr>
          <p:txBody>
            <a:bodyPr wrap="square" lIns="0" tIns="0" rIns="0" bIns="0" rtlCol="0"/>
            <a:lstStyle/>
            <a:p>
              <a:endParaRPr sz="819"/>
            </a:p>
          </p:txBody>
        </p:sp>
        <p:sp>
          <p:nvSpPr>
            <p:cNvPr id="17" name="object 17"/>
            <p:cNvSpPr/>
            <p:nvPr/>
          </p:nvSpPr>
          <p:spPr>
            <a:xfrm>
              <a:off x="16417112" y="10168514"/>
              <a:ext cx="177073" cy="192151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819"/>
            </a:p>
          </p:txBody>
        </p:sp>
        <p:sp>
          <p:nvSpPr>
            <p:cNvPr id="18" name="object 18"/>
            <p:cNvSpPr/>
            <p:nvPr/>
          </p:nvSpPr>
          <p:spPr>
            <a:xfrm>
              <a:off x="16618027" y="10165763"/>
              <a:ext cx="309142" cy="197648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819"/>
            </a:p>
          </p:txBody>
        </p:sp>
        <p:sp>
          <p:nvSpPr>
            <p:cNvPr id="19" name="object 19"/>
            <p:cNvSpPr/>
            <p:nvPr/>
          </p:nvSpPr>
          <p:spPr>
            <a:xfrm>
              <a:off x="16950157" y="10165226"/>
              <a:ext cx="749300" cy="198755"/>
            </a:xfrm>
            <a:custGeom>
              <a:avLst/>
              <a:gdLst/>
              <a:ahLst/>
              <a:cxnLst/>
              <a:rect l="l" t="t" r="r" b="b"/>
              <a:pathLst>
                <a:path w="749300" h="198754">
                  <a:moveTo>
                    <a:pt x="146316" y="158242"/>
                  </a:moveTo>
                  <a:lnTo>
                    <a:pt x="42011" y="158242"/>
                  </a:lnTo>
                  <a:lnTo>
                    <a:pt x="42011" y="117602"/>
                  </a:lnTo>
                  <a:lnTo>
                    <a:pt x="132600" y="117602"/>
                  </a:lnTo>
                  <a:lnTo>
                    <a:pt x="132600" y="79502"/>
                  </a:lnTo>
                  <a:lnTo>
                    <a:pt x="42011" y="79502"/>
                  </a:lnTo>
                  <a:lnTo>
                    <a:pt x="42011" y="41402"/>
                  </a:lnTo>
                  <a:lnTo>
                    <a:pt x="144945" y="41402"/>
                  </a:lnTo>
                  <a:lnTo>
                    <a:pt x="144945" y="3302"/>
                  </a:lnTo>
                  <a:lnTo>
                    <a:pt x="0" y="3302"/>
                  </a:lnTo>
                  <a:lnTo>
                    <a:pt x="0" y="41402"/>
                  </a:lnTo>
                  <a:lnTo>
                    <a:pt x="0" y="79502"/>
                  </a:lnTo>
                  <a:lnTo>
                    <a:pt x="0" y="117602"/>
                  </a:lnTo>
                  <a:lnTo>
                    <a:pt x="0" y="158242"/>
                  </a:lnTo>
                  <a:lnTo>
                    <a:pt x="0" y="195072"/>
                  </a:lnTo>
                  <a:lnTo>
                    <a:pt x="146316" y="195072"/>
                  </a:lnTo>
                  <a:lnTo>
                    <a:pt x="146316" y="158242"/>
                  </a:lnTo>
                  <a:close/>
                </a:path>
                <a:path w="749300" h="198754">
                  <a:moveTo>
                    <a:pt x="340906" y="3302"/>
                  </a:moveTo>
                  <a:lnTo>
                    <a:pt x="299186" y="3302"/>
                  </a:lnTo>
                  <a:lnTo>
                    <a:pt x="299186" y="121615"/>
                  </a:lnTo>
                  <a:lnTo>
                    <a:pt x="209130" y="3302"/>
                  </a:lnTo>
                  <a:lnTo>
                    <a:pt x="170154" y="3302"/>
                  </a:lnTo>
                  <a:lnTo>
                    <a:pt x="170154" y="195453"/>
                  </a:lnTo>
                  <a:lnTo>
                    <a:pt x="211886" y="195453"/>
                  </a:lnTo>
                  <a:lnTo>
                    <a:pt x="211886" y="73291"/>
                  </a:lnTo>
                  <a:lnTo>
                    <a:pt x="304939" y="195453"/>
                  </a:lnTo>
                  <a:lnTo>
                    <a:pt x="340906" y="195453"/>
                  </a:lnTo>
                  <a:lnTo>
                    <a:pt x="340906" y="3302"/>
                  </a:lnTo>
                  <a:close/>
                </a:path>
                <a:path w="749300" h="198754">
                  <a:moveTo>
                    <a:pt x="549554" y="3302"/>
                  </a:moveTo>
                  <a:lnTo>
                    <a:pt x="503986" y="3302"/>
                  </a:lnTo>
                  <a:lnTo>
                    <a:pt x="453758" y="138633"/>
                  </a:lnTo>
                  <a:lnTo>
                    <a:pt x="403517" y="3302"/>
                  </a:lnTo>
                  <a:lnTo>
                    <a:pt x="356844" y="3302"/>
                  </a:lnTo>
                  <a:lnTo>
                    <a:pt x="434543" y="196824"/>
                  </a:lnTo>
                  <a:lnTo>
                    <a:pt x="471868" y="196824"/>
                  </a:lnTo>
                  <a:lnTo>
                    <a:pt x="549554" y="3302"/>
                  </a:lnTo>
                  <a:close/>
                </a:path>
                <a:path w="749300" h="198754">
                  <a:moveTo>
                    <a:pt x="748779" y="98831"/>
                  </a:moveTo>
                  <a:lnTo>
                    <a:pt x="741210" y="60337"/>
                  </a:lnTo>
                  <a:lnTo>
                    <a:pt x="726846" y="38976"/>
                  </a:lnTo>
                  <a:lnTo>
                    <a:pt x="720102" y="28930"/>
                  </a:lnTo>
                  <a:lnTo>
                    <a:pt x="704583" y="18745"/>
                  </a:lnTo>
                  <a:lnTo>
                    <a:pt x="704583" y="99923"/>
                  </a:lnTo>
                  <a:lnTo>
                    <a:pt x="700366" y="123164"/>
                  </a:lnTo>
                  <a:lnTo>
                    <a:pt x="688530" y="142189"/>
                  </a:lnTo>
                  <a:lnTo>
                    <a:pt x="670318" y="155041"/>
                  </a:lnTo>
                  <a:lnTo>
                    <a:pt x="646950" y="159753"/>
                  </a:lnTo>
                  <a:lnTo>
                    <a:pt x="623493" y="154952"/>
                  </a:lnTo>
                  <a:lnTo>
                    <a:pt x="605078" y="141922"/>
                  </a:lnTo>
                  <a:lnTo>
                    <a:pt x="593051" y="122707"/>
                  </a:lnTo>
                  <a:lnTo>
                    <a:pt x="588848" y="99923"/>
                  </a:lnTo>
                  <a:lnTo>
                    <a:pt x="588746" y="98831"/>
                  </a:lnTo>
                  <a:lnTo>
                    <a:pt x="592975" y="75577"/>
                  </a:lnTo>
                  <a:lnTo>
                    <a:pt x="604812" y="56540"/>
                  </a:lnTo>
                  <a:lnTo>
                    <a:pt x="623036" y="43700"/>
                  </a:lnTo>
                  <a:lnTo>
                    <a:pt x="646404" y="38976"/>
                  </a:lnTo>
                  <a:lnTo>
                    <a:pt x="669848" y="43776"/>
                  </a:lnTo>
                  <a:lnTo>
                    <a:pt x="688251" y="56819"/>
                  </a:lnTo>
                  <a:lnTo>
                    <a:pt x="700278" y="76034"/>
                  </a:lnTo>
                  <a:lnTo>
                    <a:pt x="704494" y="98831"/>
                  </a:lnTo>
                  <a:lnTo>
                    <a:pt x="704583" y="99923"/>
                  </a:lnTo>
                  <a:lnTo>
                    <a:pt x="704583" y="18745"/>
                  </a:lnTo>
                  <a:lnTo>
                    <a:pt x="687870" y="7759"/>
                  </a:lnTo>
                  <a:lnTo>
                    <a:pt x="646950" y="0"/>
                  </a:lnTo>
                  <a:lnTo>
                    <a:pt x="605929" y="7848"/>
                  </a:lnTo>
                  <a:lnTo>
                    <a:pt x="573506" y="29197"/>
                  </a:lnTo>
                  <a:lnTo>
                    <a:pt x="552208" y="60794"/>
                  </a:lnTo>
                  <a:lnTo>
                    <a:pt x="544652" y="98831"/>
                  </a:lnTo>
                  <a:lnTo>
                    <a:pt x="544550" y="99923"/>
                  </a:lnTo>
                  <a:lnTo>
                    <a:pt x="552119" y="138404"/>
                  </a:lnTo>
                  <a:lnTo>
                    <a:pt x="573239" y="169811"/>
                  </a:lnTo>
                  <a:lnTo>
                    <a:pt x="605472" y="190982"/>
                  </a:lnTo>
                  <a:lnTo>
                    <a:pt x="646404" y="198742"/>
                  </a:lnTo>
                  <a:lnTo>
                    <a:pt x="687412" y="190893"/>
                  </a:lnTo>
                  <a:lnTo>
                    <a:pt x="719823" y="169545"/>
                  </a:lnTo>
                  <a:lnTo>
                    <a:pt x="726414" y="159753"/>
                  </a:lnTo>
                  <a:lnTo>
                    <a:pt x="741121" y="137947"/>
                  </a:lnTo>
                  <a:lnTo>
                    <a:pt x="748677" y="99923"/>
                  </a:lnTo>
                  <a:lnTo>
                    <a:pt x="748779" y="98831"/>
                  </a:lnTo>
                  <a:close/>
                </a:path>
              </a:pathLst>
            </a:custGeom>
            <a:solidFill>
              <a:srgbClr val="308995"/>
            </a:solidFill>
          </p:spPr>
          <p:txBody>
            <a:bodyPr wrap="square" lIns="0" tIns="0" rIns="0" bIns="0" rtlCol="0"/>
            <a:lstStyle/>
            <a:p>
              <a:endParaRPr sz="819"/>
            </a:p>
          </p:txBody>
        </p:sp>
        <p:sp>
          <p:nvSpPr>
            <p:cNvPr id="20" name="object 20"/>
            <p:cNvSpPr/>
            <p:nvPr/>
          </p:nvSpPr>
          <p:spPr>
            <a:xfrm>
              <a:off x="17722811" y="10168517"/>
              <a:ext cx="463064" cy="193522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819"/>
            </a:p>
          </p:txBody>
        </p:sp>
        <p:sp>
          <p:nvSpPr>
            <p:cNvPr id="21" name="object 21"/>
            <p:cNvSpPr/>
            <p:nvPr/>
          </p:nvSpPr>
          <p:spPr>
            <a:xfrm>
              <a:off x="18209730" y="10168528"/>
              <a:ext cx="223520" cy="192405"/>
            </a:xfrm>
            <a:custGeom>
              <a:avLst/>
              <a:gdLst/>
              <a:ahLst/>
              <a:cxnLst/>
              <a:rect l="l" t="t" r="r" b="b"/>
              <a:pathLst>
                <a:path w="223519" h="192404">
                  <a:moveTo>
                    <a:pt x="166077" y="192151"/>
                  </a:moveTo>
                  <a:lnTo>
                    <a:pt x="124028" y="130657"/>
                  </a:lnTo>
                  <a:lnTo>
                    <a:pt x="119151" y="123520"/>
                  </a:lnTo>
                  <a:lnTo>
                    <a:pt x="135890" y="114757"/>
                  </a:lnTo>
                  <a:lnTo>
                    <a:pt x="148894" y="101968"/>
                  </a:lnTo>
                  <a:lnTo>
                    <a:pt x="153212" y="93319"/>
                  </a:lnTo>
                  <a:lnTo>
                    <a:pt x="157327" y="85077"/>
                  </a:lnTo>
                  <a:lnTo>
                    <a:pt x="160324" y="63957"/>
                  </a:lnTo>
                  <a:lnTo>
                    <a:pt x="160324" y="63398"/>
                  </a:lnTo>
                  <a:lnTo>
                    <a:pt x="143852" y="19481"/>
                  </a:lnTo>
                  <a:lnTo>
                    <a:pt x="117500" y="4330"/>
                  </a:lnTo>
                  <a:lnTo>
                    <a:pt x="117500" y="65608"/>
                  </a:lnTo>
                  <a:lnTo>
                    <a:pt x="117500" y="66141"/>
                  </a:lnTo>
                  <a:lnTo>
                    <a:pt x="115328" y="77216"/>
                  </a:lnTo>
                  <a:lnTo>
                    <a:pt x="109016" y="85801"/>
                  </a:lnTo>
                  <a:lnTo>
                    <a:pt x="98856" y="91351"/>
                  </a:lnTo>
                  <a:lnTo>
                    <a:pt x="85102" y="93319"/>
                  </a:lnTo>
                  <a:lnTo>
                    <a:pt x="42278" y="93319"/>
                  </a:lnTo>
                  <a:lnTo>
                    <a:pt x="42278" y="38138"/>
                  </a:lnTo>
                  <a:lnTo>
                    <a:pt x="84277" y="38138"/>
                  </a:lnTo>
                  <a:lnTo>
                    <a:pt x="98158" y="39878"/>
                  </a:lnTo>
                  <a:lnTo>
                    <a:pt x="108610" y="45072"/>
                  </a:lnTo>
                  <a:lnTo>
                    <a:pt x="115201" y="53670"/>
                  </a:lnTo>
                  <a:lnTo>
                    <a:pt x="117500" y="65608"/>
                  </a:lnTo>
                  <a:lnTo>
                    <a:pt x="117500" y="4330"/>
                  </a:lnTo>
                  <a:lnTo>
                    <a:pt x="105130" y="1270"/>
                  </a:lnTo>
                  <a:lnTo>
                    <a:pt x="87845" y="0"/>
                  </a:lnTo>
                  <a:lnTo>
                    <a:pt x="0" y="0"/>
                  </a:lnTo>
                  <a:lnTo>
                    <a:pt x="0" y="192151"/>
                  </a:lnTo>
                  <a:lnTo>
                    <a:pt x="42278" y="192151"/>
                  </a:lnTo>
                  <a:lnTo>
                    <a:pt x="42278" y="130657"/>
                  </a:lnTo>
                  <a:lnTo>
                    <a:pt x="75488" y="130657"/>
                  </a:lnTo>
                  <a:lnTo>
                    <a:pt x="116674" y="192151"/>
                  </a:lnTo>
                  <a:lnTo>
                    <a:pt x="166077" y="192151"/>
                  </a:lnTo>
                  <a:close/>
                </a:path>
                <a:path w="223519" h="192404">
                  <a:moveTo>
                    <a:pt x="223177" y="148221"/>
                  </a:moveTo>
                  <a:lnTo>
                    <a:pt x="178714" y="148221"/>
                  </a:lnTo>
                  <a:lnTo>
                    <a:pt x="178714" y="192151"/>
                  </a:lnTo>
                  <a:lnTo>
                    <a:pt x="223177" y="192151"/>
                  </a:lnTo>
                  <a:lnTo>
                    <a:pt x="223177" y="148221"/>
                  </a:lnTo>
                  <a:close/>
                </a:path>
              </a:pathLst>
            </a:custGeom>
            <a:solidFill>
              <a:srgbClr val="308995"/>
            </a:solidFill>
          </p:spPr>
          <p:txBody>
            <a:bodyPr wrap="square" lIns="0" tIns="0" rIns="0" bIns="0" rtlCol="0"/>
            <a:lstStyle/>
            <a:p>
              <a:endParaRPr sz="819"/>
            </a:p>
          </p:txBody>
        </p:sp>
        <p:sp>
          <p:nvSpPr>
            <p:cNvPr id="22" name="object 22"/>
            <p:cNvSpPr/>
            <p:nvPr/>
          </p:nvSpPr>
          <p:spPr>
            <a:xfrm>
              <a:off x="16019333" y="9251739"/>
              <a:ext cx="6350" cy="1255395"/>
            </a:xfrm>
            <a:custGeom>
              <a:avLst/>
              <a:gdLst/>
              <a:ahLst/>
              <a:cxnLst/>
              <a:rect l="l" t="t" r="r" b="b"/>
              <a:pathLst>
                <a:path w="6350" h="1255395">
                  <a:moveTo>
                    <a:pt x="5727" y="0"/>
                  </a:moveTo>
                  <a:lnTo>
                    <a:pt x="0" y="0"/>
                  </a:lnTo>
                  <a:lnTo>
                    <a:pt x="0" y="1255343"/>
                  </a:lnTo>
                  <a:lnTo>
                    <a:pt x="5727" y="1255343"/>
                  </a:lnTo>
                  <a:lnTo>
                    <a:pt x="5727" y="0"/>
                  </a:lnTo>
                  <a:close/>
                </a:path>
              </a:pathLst>
            </a:custGeom>
            <a:solidFill>
              <a:srgbClr val="006F55"/>
            </a:solidFill>
          </p:spPr>
          <p:txBody>
            <a:bodyPr wrap="square" lIns="0" tIns="0" rIns="0" bIns="0" rtlCol="0"/>
            <a:lstStyle/>
            <a:p>
              <a:endParaRPr sz="819"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743621" y="4782341"/>
            <a:ext cx="637667" cy="126526"/>
          </a:xfrm>
          <a:prstGeom prst="rect">
            <a:avLst/>
          </a:prstGeom>
        </p:spPr>
        <p:txBody>
          <a:bodyPr vert="horz" wrap="square" lIns="0" tIns="7509" rIns="0" bIns="0" rtlCol="0">
            <a:spAutoFit/>
          </a:bodyPr>
          <a:lstStyle/>
          <a:p>
            <a:pPr marL="5776">
              <a:spcBef>
                <a:spcPts val="59"/>
              </a:spcBef>
            </a:pPr>
            <a:r>
              <a:rPr sz="773" b="1" spc="-7" dirty="0">
                <a:solidFill>
                  <a:srgbClr val="006F55"/>
                </a:solidFill>
                <a:latin typeface="Montserrat" pitchFamily="2" charset="77"/>
                <a:cs typeface="Verdana"/>
              </a:rPr>
              <a:t>brde</a:t>
            </a:r>
            <a:r>
              <a:rPr sz="773" spc="-7" dirty="0">
                <a:solidFill>
                  <a:srgbClr val="006F55"/>
                </a:solidFill>
                <a:latin typeface="Montserrat" pitchFamily="2" charset="77"/>
                <a:cs typeface="Verdana"/>
              </a:rPr>
              <a:t>.com.br</a:t>
            </a:r>
            <a:endParaRPr sz="773">
              <a:latin typeface="Montserrat" pitchFamily="2" charset="77"/>
              <a:cs typeface="Verdana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776376" y="4782341"/>
            <a:ext cx="566334" cy="126526"/>
          </a:xfrm>
          <a:prstGeom prst="rect">
            <a:avLst/>
          </a:prstGeom>
        </p:spPr>
        <p:txBody>
          <a:bodyPr vert="horz" wrap="square" lIns="0" tIns="7509" rIns="0" bIns="0" rtlCol="0">
            <a:spAutoFit/>
          </a:bodyPr>
          <a:lstStyle/>
          <a:p>
            <a:pPr marL="5776">
              <a:spcBef>
                <a:spcPts val="59"/>
              </a:spcBef>
            </a:pPr>
            <a:r>
              <a:rPr sz="773" b="1" spc="-18" dirty="0">
                <a:solidFill>
                  <a:srgbClr val="006F55"/>
                </a:solidFill>
                <a:latin typeface="Montserrat" pitchFamily="2" charset="77"/>
                <a:cs typeface="Verdana"/>
              </a:rPr>
              <a:t>b</a:t>
            </a:r>
            <a:r>
              <a:rPr sz="773" b="1" spc="-20" dirty="0">
                <a:solidFill>
                  <a:srgbClr val="006F55"/>
                </a:solidFill>
                <a:latin typeface="Montserrat" pitchFamily="2" charset="77"/>
                <a:cs typeface="Verdana"/>
              </a:rPr>
              <a:t>r</a:t>
            </a:r>
            <a:r>
              <a:rPr sz="773" b="1" dirty="0">
                <a:solidFill>
                  <a:srgbClr val="006F55"/>
                </a:solidFill>
                <a:latin typeface="Montserrat" pitchFamily="2" charset="77"/>
                <a:cs typeface="Verdana"/>
              </a:rPr>
              <a:t>de</a:t>
            </a:r>
            <a:r>
              <a:rPr sz="773" spc="27" dirty="0">
                <a:solidFill>
                  <a:srgbClr val="006F55"/>
                </a:solidFill>
                <a:latin typeface="Montserrat" pitchFamily="2" charset="77"/>
                <a:cs typeface="Verdana"/>
              </a:rPr>
              <a:t>oﬁcial</a:t>
            </a:r>
            <a:endParaRPr sz="773" dirty="0">
              <a:latin typeface="Montserrat" pitchFamily="2" charset="77"/>
              <a:cs typeface="Verdana"/>
            </a:endParaRPr>
          </a:p>
        </p:txBody>
      </p:sp>
      <p:sp>
        <p:nvSpPr>
          <p:cNvPr id="26" name="object 26"/>
          <p:cNvSpPr txBox="1">
            <a:spLocks noGrp="1"/>
          </p:cNvSpPr>
          <p:nvPr>
            <p:ph type="title"/>
          </p:nvPr>
        </p:nvSpPr>
        <p:spPr>
          <a:xfrm>
            <a:off x="635353" y="355371"/>
            <a:ext cx="591869" cy="257761"/>
          </a:xfrm>
          <a:prstGeom prst="rect">
            <a:avLst/>
          </a:prstGeom>
        </p:spPr>
        <p:txBody>
          <a:bodyPr spcFirstLastPara="1" vert="horz" wrap="square" lIns="0" tIns="5776" rIns="0" bIns="0" rtlCol="0" anchor="ctr" anchorCtr="0">
            <a:spAutoFit/>
          </a:bodyPr>
          <a:lstStyle/>
          <a:p>
            <a:pPr marL="5776">
              <a:spcBef>
                <a:spcPts val="46"/>
              </a:spcBef>
            </a:pPr>
            <a:r>
              <a:rPr lang="pt-BR" sz="1637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77"/>
              </a:rPr>
              <a:t>2024</a:t>
            </a:r>
            <a:endParaRPr sz="1637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pitchFamily="2" charset="77"/>
            </a:endParaRPr>
          </a:p>
        </p:txBody>
      </p:sp>
      <p:sp>
        <p:nvSpPr>
          <p:cNvPr id="31" name="CaixaDeTexto 30">
            <a:extLst>
              <a:ext uri="{FF2B5EF4-FFF2-40B4-BE49-F238E27FC236}">
                <a16:creationId xmlns:a16="http://schemas.microsoft.com/office/drawing/2014/main" id="{3D276526-42A2-40C5-9FA2-71AB00F6007B}"/>
              </a:ext>
            </a:extLst>
          </p:cNvPr>
          <p:cNvSpPr txBox="1"/>
          <p:nvPr/>
        </p:nvSpPr>
        <p:spPr>
          <a:xfrm>
            <a:off x="2937399" y="1827146"/>
            <a:ext cx="3269201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950" b="1" spc="-185" dirty="0">
                <a:solidFill>
                  <a:srgbClr val="006F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BRDE</a:t>
            </a:r>
          </a:p>
        </p:txBody>
      </p:sp>
      <p:pic>
        <p:nvPicPr>
          <p:cNvPr id="59" name="Imagem 58">
            <a:extLst>
              <a:ext uri="{FF2B5EF4-FFF2-40B4-BE49-F238E27FC236}">
                <a16:creationId xmlns:a16="http://schemas.microsoft.com/office/drawing/2014/main" id="{9CF91E55-6E8B-475C-E763-6FF7EEC1173B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t="95158"/>
          <a:stretch/>
        </p:blipFill>
        <p:spPr>
          <a:xfrm>
            <a:off x="700106" y="4732611"/>
            <a:ext cx="1051652" cy="152319"/>
          </a:xfrm>
          <a:prstGeom prst="rect">
            <a:avLst/>
          </a:prstGeom>
        </p:spPr>
      </p:pic>
      <p:pic>
        <p:nvPicPr>
          <p:cNvPr id="64" name="Imagem 63">
            <a:extLst>
              <a:ext uri="{FF2B5EF4-FFF2-40B4-BE49-F238E27FC236}">
                <a16:creationId xmlns:a16="http://schemas.microsoft.com/office/drawing/2014/main" id="{45AF53A8-7B96-51F0-5B34-3F050A2058A2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b="93318"/>
          <a:stretch/>
        </p:blipFill>
        <p:spPr>
          <a:xfrm>
            <a:off x="424391" y="638005"/>
            <a:ext cx="956898" cy="210196"/>
          </a:xfrm>
          <a:prstGeom prst="rect">
            <a:avLst/>
          </a:prstGeom>
        </p:spPr>
      </p:pic>
      <p:grpSp>
        <p:nvGrpSpPr>
          <p:cNvPr id="28" name="Google Shape;81;p15">
            <a:extLst>
              <a:ext uri="{FF2B5EF4-FFF2-40B4-BE49-F238E27FC236}">
                <a16:creationId xmlns:a16="http://schemas.microsoft.com/office/drawing/2014/main" id="{B924FD72-6EB9-4CEE-BB50-1369E6E44D84}"/>
              </a:ext>
            </a:extLst>
          </p:cNvPr>
          <p:cNvGrpSpPr/>
          <p:nvPr/>
        </p:nvGrpSpPr>
        <p:grpSpPr>
          <a:xfrm>
            <a:off x="3044813" y="3069145"/>
            <a:ext cx="3232992" cy="669584"/>
            <a:chOff x="1722939" y="2097950"/>
            <a:chExt cx="3284810" cy="673490"/>
          </a:xfrm>
        </p:grpSpPr>
        <p:pic>
          <p:nvPicPr>
            <p:cNvPr id="29" name="Google Shape;82;p15">
              <a:extLst>
                <a:ext uri="{FF2B5EF4-FFF2-40B4-BE49-F238E27FC236}">
                  <a16:creationId xmlns:a16="http://schemas.microsoft.com/office/drawing/2014/main" id="{3B57B311-75D4-4A11-9413-53D92A0B3C79}"/>
                </a:ext>
              </a:extLst>
            </p:cNvPr>
            <p:cNvPicPr preferRelativeResize="0"/>
            <p:nvPr/>
          </p:nvPicPr>
          <p:blipFill rotWithShape="1">
            <a:blip r:embed="rId13">
              <a:alphaModFix/>
            </a:blip>
            <a:srcRect/>
            <a:stretch/>
          </p:blipFill>
          <p:spPr>
            <a:xfrm>
              <a:off x="1722939" y="2097950"/>
              <a:ext cx="962136" cy="6724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" name="Google Shape;83;p15">
              <a:extLst>
                <a:ext uri="{FF2B5EF4-FFF2-40B4-BE49-F238E27FC236}">
                  <a16:creationId xmlns:a16="http://schemas.microsoft.com/office/drawing/2014/main" id="{EC85F5A0-0803-429F-9095-FD511315E7C6}"/>
                </a:ext>
              </a:extLst>
            </p:cNvPr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>
              <a:off x="2904100" y="2097950"/>
              <a:ext cx="925900" cy="6724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" name="Google Shape;84;p15">
              <a:extLst>
                <a:ext uri="{FF2B5EF4-FFF2-40B4-BE49-F238E27FC236}">
                  <a16:creationId xmlns:a16="http://schemas.microsoft.com/office/drawing/2014/main" id="{2CA46910-F96A-4F9E-8339-318DEF5FFDCB}"/>
                </a:ext>
              </a:extLst>
            </p:cNvPr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>
              <a:off x="4045625" y="2097950"/>
              <a:ext cx="962124" cy="67349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>
            <a:extLst>
              <a:ext uri="{FF2B5EF4-FFF2-40B4-BE49-F238E27FC236}">
                <a16:creationId xmlns:a16="http://schemas.microsoft.com/office/drawing/2014/main" id="{B62E1A18-619F-B241-96C1-2BA9481A36F3}"/>
              </a:ext>
            </a:extLst>
          </p:cNvPr>
          <p:cNvSpPr/>
          <p:nvPr/>
        </p:nvSpPr>
        <p:spPr>
          <a:xfrm>
            <a:off x="321" y="384"/>
            <a:ext cx="86456" cy="5142733"/>
          </a:xfrm>
          <a:prstGeom prst="rect">
            <a:avLst/>
          </a:prstGeom>
          <a:solidFill>
            <a:srgbClr val="006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050"/>
          </a:p>
        </p:txBody>
      </p:sp>
      <p:sp>
        <p:nvSpPr>
          <p:cNvPr id="6" name="object 42">
            <a:extLst>
              <a:ext uri="{FF2B5EF4-FFF2-40B4-BE49-F238E27FC236}">
                <a16:creationId xmlns:a16="http://schemas.microsoft.com/office/drawing/2014/main" id="{EEEAA6FA-A7DC-A87D-E06B-FA23E36472FD}"/>
              </a:ext>
            </a:extLst>
          </p:cNvPr>
          <p:cNvSpPr txBox="1"/>
          <p:nvPr/>
        </p:nvSpPr>
        <p:spPr>
          <a:xfrm>
            <a:off x="517270" y="543971"/>
            <a:ext cx="2011770" cy="471344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>
              <a:spcBef>
                <a:spcPts val="46"/>
              </a:spcBef>
            </a:pPr>
            <a:r>
              <a:rPr lang="pt-BR" sz="3025" b="1" spc="-132" dirty="0">
                <a:solidFill>
                  <a:srgbClr val="006F55"/>
                </a:solidFill>
                <a:latin typeface="Montserrat" pitchFamily="2" charset="77"/>
                <a:cs typeface="Verdana"/>
              </a:rPr>
              <a:t>BRDE</a:t>
            </a:r>
            <a:endParaRPr sz="3025" dirty="0">
              <a:latin typeface="Montserrat" pitchFamily="2" charset="77"/>
              <a:cs typeface="Verdana"/>
            </a:endParaRPr>
          </a:p>
        </p:txBody>
      </p:sp>
      <p:sp>
        <p:nvSpPr>
          <p:cNvPr id="7" name="object 43">
            <a:extLst>
              <a:ext uri="{FF2B5EF4-FFF2-40B4-BE49-F238E27FC236}">
                <a16:creationId xmlns:a16="http://schemas.microsoft.com/office/drawing/2014/main" id="{8FEC1A7C-5716-467A-1B56-EB3722843D46}"/>
              </a:ext>
            </a:extLst>
          </p:cNvPr>
          <p:cNvSpPr txBox="1">
            <a:spLocks/>
          </p:cNvSpPr>
          <p:nvPr/>
        </p:nvSpPr>
        <p:spPr>
          <a:xfrm>
            <a:off x="551932" y="217486"/>
            <a:ext cx="3673511" cy="222815"/>
          </a:xfrm>
          <a:prstGeom prst="rect">
            <a:avLst/>
          </a:prstGeom>
        </p:spPr>
        <p:txBody>
          <a:bodyPr vert="horz" wrap="square" lIns="0" tIns="5776" rIns="0" bIns="0" rtlCol="0" anchor="ctr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5776">
              <a:spcBef>
                <a:spcPts val="46"/>
              </a:spcBef>
            </a:pPr>
            <a:r>
              <a:rPr lang="pt-BR" sz="1410" spc="-29" dirty="0">
                <a:solidFill>
                  <a:srgbClr val="006F55"/>
                </a:solidFill>
                <a:latin typeface="Montserrat" pitchFamily="2" charset="77"/>
              </a:rPr>
              <a:t>Desestatização</a:t>
            </a:r>
            <a:endParaRPr lang="pt-BR" sz="1410" dirty="0">
              <a:solidFill>
                <a:sysClr val="windowText" lastClr="000000"/>
              </a:solidFill>
              <a:latin typeface="Montserrat" pitchFamily="2" charset="77"/>
            </a:endParaRPr>
          </a:p>
        </p:txBody>
      </p:sp>
      <p:sp>
        <p:nvSpPr>
          <p:cNvPr id="8" name="object 44">
            <a:extLst>
              <a:ext uri="{FF2B5EF4-FFF2-40B4-BE49-F238E27FC236}">
                <a16:creationId xmlns:a16="http://schemas.microsoft.com/office/drawing/2014/main" id="{B94A34C8-EED4-4B3F-2770-5DE880A840D8}"/>
              </a:ext>
            </a:extLst>
          </p:cNvPr>
          <p:cNvSpPr/>
          <p:nvPr/>
        </p:nvSpPr>
        <p:spPr>
          <a:xfrm>
            <a:off x="557697" y="466431"/>
            <a:ext cx="3372802" cy="20793"/>
          </a:xfrm>
          <a:custGeom>
            <a:avLst/>
            <a:gdLst/>
            <a:ahLst/>
            <a:cxnLst/>
            <a:rect l="l" t="t" r="r" b="b"/>
            <a:pathLst>
              <a:path w="3397250" h="44450">
                <a:moveTo>
                  <a:pt x="3396907" y="0"/>
                </a:moveTo>
                <a:lnTo>
                  <a:pt x="1932559" y="0"/>
                </a:lnTo>
                <a:lnTo>
                  <a:pt x="1932559" y="14643"/>
                </a:lnTo>
                <a:lnTo>
                  <a:pt x="0" y="14643"/>
                </a:lnTo>
                <a:lnTo>
                  <a:pt x="0" y="29629"/>
                </a:lnTo>
                <a:lnTo>
                  <a:pt x="1932559" y="29629"/>
                </a:lnTo>
                <a:lnTo>
                  <a:pt x="1932559" y="44259"/>
                </a:lnTo>
                <a:lnTo>
                  <a:pt x="3396907" y="44259"/>
                </a:lnTo>
                <a:lnTo>
                  <a:pt x="3396907" y="0"/>
                </a:lnTo>
                <a:close/>
              </a:path>
            </a:pathLst>
          </a:custGeom>
          <a:solidFill>
            <a:srgbClr val="006F55"/>
          </a:solidFill>
        </p:spPr>
        <p:txBody>
          <a:bodyPr wrap="square" lIns="0" tIns="0" rIns="0" bIns="0" rtlCol="0"/>
          <a:lstStyle/>
          <a:p>
            <a:endParaRPr sz="819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C846E00F-43BC-9A16-CB2C-D26AB7B96E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375" y="1428109"/>
            <a:ext cx="8268785" cy="2613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0427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 descr="Ícone&#10;&#10;Descrição gerada automaticamente">
            <a:extLst>
              <a:ext uri="{FF2B5EF4-FFF2-40B4-BE49-F238E27FC236}">
                <a16:creationId xmlns:a16="http://schemas.microsoft.com/office/drawing/2014/main" id="{4E79A771-CF3B-878F-48E8-7ED6789DAB8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35"/>
          <a:stretch/>
        </p:blipFill>
        <p:spPr>
          <a:xfrm>
            <a:off x="2477" y="181"/>
            <a:ext cx="9139048" cy="4339016"/>
          </a:xfrm>
          <a:prstGeom prst="rect">
            <a:avLst/>
          </a:prstGeom>
        </p:spPr>
      </p:pic>
      <p:pic>
        <p:nvPicPr>
          <p:cNvPr id="8" name="Picture 7" descr="triangulo MAIOR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027082" y="528248"/>
            <a:ext cx="787932" cy="1350435"/>
          </a:xfrm>
          <a:prstGeom prst="rect">
            <a:avLst/>
          </a:prstGeom>
        </p:spPr>
      </p:pic>
      <p:pic>
        <p:nvPicPr>
          <p:cNvPr id="9" name="Picture 8" descr="triangulo menor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482885" y="101278"/>
            <a:ext cx="414680" cy="702558"/>
          </a:xfrm>
          <a:prstGeom prst="rect">
            <a:avLst/>
          </a:prstGeom>
        </p:spPr>
      </p:pic>
      <p:sp>
        <p:nvSpPr>
          <p:cNvPr id="10" name="Espaço Reservado para Conteúdo 19">
            <a:extLst>
              <a:ext uri="{FF2B5EF4-FFF2-40B4-BE49-F238E27FC236}">
                <a16:creationId xmlns:a16="http://schemas.microsoft.com/office/drawing/2014/main" id="{19F7AFB4-4166-420F-B504-4C2162696213}"/>
              </a:ext>
            </a:extLst>
          </p:cNvPr>
          <p:cNvSpPr txBox="1">
            <a:spLocks/>
          </p:cNvSpPr>
          <p:nvPr/>
        </p:nvSpPr>
        <p:spPr>
          <a:xfrm>
            <a:off x="319310" y="1982602"/>
            <a:ext cx="7581668" cy="2176205"/>
          </a:xfrm>
          <a:prstGeom prst="rect">
            <a:avLst/>
          </a:prstGeom>
        </p:spPr>
        <p:txBody>
          <a:bodyPr vert="horz" lIns="68571" tIns="34286" rIns="68571" bIns="34286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7151" indent="-257151" algn="just">
              <a:spcBef>
                <a:spcPts val="0"/>
              </a:spcBef>
              <a:spcAft>
                <a:spcPts val="900"/>
              </a:spcAft>
              <a:buClr>
                <a:srgbClr val="0E8057"/>
              </a:buClr>
              <a:buFont typeface="Wingdings" panose="05000000000000000000" pitchFamily="2" charset="2"/>
              <a:buChar char="§"/>
            </a:pPr>
            <a:r>
              <a:rPr lang="pt-BR" sz="1200" dirty="0">
                <a:solidFill>
                  <a:srgbClr val="159C5A"/>
                </a:solidFill>
                <a:latin typeface="Montserrat SemiBold" panose="00000700000000000000" pitchFamily="2" charset="0"/>
                <a:cs typeface="Segoe UI"/>
              </a:rPr>
              <a:t>Destinação de 1,5% (um e meio por cento) do lucro do Banco para o FUNDO VERDE: </a:t>
            </a:r>
            <a:r>
              <a:rPr lang="pt-BR" sz="1200" b="1" dirty="0">
                <a:solidFill>
                  <a:srgbClr val="159C5A"/>
                </a:solidFill>
                <a:latin typeface="Montserrat ExtraBold" panose="020F0502020204030204" pitchFamily="2" charset="0"/>
                <a:cs typeface="Segoe UI"/>
              </a:rPr>
              <a:t>R$ 18,4 milhões</a:t>
            </a:r>
            <a:r>
              <a:rPr lang="pt-BR" sz="1200" dirty="0">
                <a:solidFill>
                  <a:srgbClr val="159C5A"/>
                </a:solidFill>
                <a:latin typeface="Montserrat SemiBold" panose="00000700000000000000" pitchFamily="2" charset="0"/>
                <a:cs typeface="Segoe UI"/>
              </a:rPr>
              <a:t>.</a:t>
            </a:r>
          </a:p>
          <a:p>
            <a:pPr marL="257151" indent="-257151" algn="just">
              <a:spcBef>
                <a:spcPts val="0"/>
              </a:spcBef>
              <a:spcAft>
                <a:spcPts val="450"/>
              </a:spcAft>
              <a:buClr>
                <a:srgbClr val="0E8057"/>
              </a:buClr>
              <a:buFont typeface="Wingdings" panose="05000000000000000000" pitchFamily="2" charset="2"/>
              <a:buChar char="§"/>
            </a:pPr>
            <a:r>
              <a:rPr lang="pt-BR" sz="1200" dirty="0">
                <a:solidFill>
                  <a:srgbClr val="159C5A"/>
                </a:solidFill>
                <a:latin typeface="Montserrat SemiBold" panose="00000700000000000000" pitchFamily="2" charset="0"/>
                <a:cs typeface="Segoe UI"/>
              </a:rPr>
              <a:t>Objetivos:</a:t>
            </a:r>
          </a:p>
          <a:p>
            <a:pPr marL="600035" lvl="1" indent="-257151" algn="just">
              <a:spcBef>
                <a:spcPts val="0"/>
              </a:spcBef>
              <a:spcAft>
                <a:spcPts val="450"/>
              </a:spcAft>
              <a:buClr>
                <a:srgbClr val="0E8057"/>
              </a:buClr>
              <a:buFont typeface="Wingdings" panose="05000000000000000000" pitchFamily="2" charset="2"/>
              <a:buChar char="§"/>
            </a:pPr>
            <a:r>
              <a:rPr lang="pt-BR" sz="1050" dirty="0">
                <a:solidFill>
                  <a:srgbClr val="159C5A"/>
                </a:solidFill>
                <a:latin typeface="Montserrat SemiBold" panose="00000700000000000000" pitchFamily="2" charset="0"/>
                <a:cs typeface="Segoe UI"/>
              </a:rPr>
              <a:t>Proteção e restauração da biodiversidade</a:t>
            </a:r>
          </a:p>
          <a:p>
            <a:pPr marL="600035" lvl="1" indent="-257151" algn="just">
              <a:spcBef>
                <a:spcPts val="0"/>
              </a:spcBef>
              <a:spcAft>
                <a:spcPts val="450"/>
              </a:spcAft>
              <a:buClr>
                <a:srgbClr val="0E8057"/>
              </a:buClr>
              <a:buFont typeface="Wingdings" panose="05000000000000000000" pitchFamily="2" charset="2"/>
              <a:buChar char="§"/>
            </a:pPr>
            <a:r>
              <a:rPr lang="pt-BR" sz="1050" dirty="0">
                <a:solidFill>
                  <a:srgbClr val="159C5A"/>
                </a:solidFill>
                <a:latin typeface="Montserrat SemiBold" panose="00000700000000000000" pitchFamily="2" charset="0"/>
                <a:cs typeface="Segoe UI"/>
              </a:rPr>
              <a:t>Sustentabilidade e proteção da água</a:t>
            </a:r>
          </a:p>
          <a:p>
            <a:pPr marL="600035" lvl="1" indent="-257151" algn="just">
              <a:spcBef>
                <a:spcPts val="0"/>
              </a:spcBef>
              <a:spcAft>
                <a:spcPts val="450"/>
              </a:spcAft>
              <a:buClr>
                <a:srgbClr val="0E8057"/>
              </a:buClr>
              <a:buFont typeface="Wingdings" panose="05000000000000000000" pitchFamily="2" charset="2"/>
              <a:buChar char="§"/>
            </a:pPr>
            <a:r>
              <a:rPr lang="pt-BR" sz="1050" dirty="0">
                <a:solidFill>
                  <a:srgbClr val="159C5A"/>
                </a:solidFill>
                <a:latin typeface="Montserrat SemiBold" panose="00000700000000000000" pitchFamily="2" charset="0"/>
                <a:cs typeface="Segoe UI"/>
              </a:rPr>
              <a:t>Prevenção e controle de poluição</a:t>
            </a:r>
          </a:p>
          <a:p>
            <a:pPr marL="600035" lvl="1" indent="-257151" algn="just">
              <a:spcBef>
                <a:spcPts val="0"/>
              </a:spcBef>
              <a:spcAft>
                <a:spcPts val="450"/>
              </a:spcAft>
              <a:buClr>
                <a:srgbClr val="0E8057"/>
              </a:buClr>
              <a:buFont typeface="Wingdings" panose="05000000000000000000" pitchFamily="2" charset="2"/>
              <a:buChar char="§"/>
            </a:pPr>
            <a:r>
              <a:rPr lang="pt-BR" sz="1050" dirty="0">
                <a:solidFill>
                  <a:srgbClr val="159C5A"/>
                </a:solidFill>
                <a:latin typeface="Montserrat SemiBold" panose="00000700000000000000" pitchFamily="2" charset="0"/>
                <a:cs typeface="Segoe UI"/>
              </a:rPr>
              <a:t>Mitigações e adaptações às mudanças climáticas</a:t>
            </a:r>
          </a:p>
          <a:p>
            <a:pPr marL="600035" lvl="1" indent="-257151" algn="just">
              <a:spcBef>
                <a:spcPts val="0"/>
              </a:spcBef>
              <a:spcAft>
                <a:spcPts val="450"/>
              </a:spcAft>
              <a:buClr>
                <a:srgbClr val="0E8057"/>
              </a:buClr>
              <a:buFont typeface="Wingdings" panose="05000000000000000000" pitchFamily="2" charset="2"/>
              <a:buChar char="§"/>
            </a:pPr>
            <a:r>
              <a:rPr lang="pt-BR" sz="1050" dirty="0">
                <a:solidFill>
                  <a:srgbClr val="159C5A"/>
                </a:solidFill>
                <a:latin typeface="Montserrat SemiBold" panose="00000700000000000000" pitchFamily="2" charset="0"/>
                <a:cs typeface="Segoe UI"/>
              </a:rPr>
              <a:t>Transição para uma economia circular</a:t>
            </a:r>
          </a:p>
          <a:p>
            <a:pPr marL="600035" lvl="1" indent="-257151" algn="just">
              <a:spcBef>
                <a:spcPts val="0"/>
              </a:spcBef>
              <a:spcAft>
                <a:spcPts val="450"/>
              </a:spcAft>
              <a:buClr>
                <a:srgbClr val="0E8057"/>
              </a:buClr>
              <a:buFont typeface="Wingdings" panose="05000000000000000000" pitchFamily="2" charset="2"/>
              <a:buChar char="§"/>
            </a:pPr>
            <a:r>
              <a:rPr lang="pt-BR" sz="1050" dirty="0">
                <a:solidFill>
                  <a:srgbClr val="159C5A"/>
                </a:solidFill>
                <a:latin typeface="Montserrat SemiBold" panose="00000700000000000000" pitchFamily="2" charset="0"/>
                <a:cs typeface="Segoe UI"/>
              </a:rPr>
              <a:t>Agropecuária resiliente e sustentável</a:t>
            </a:r>
          </a:p>
          <a:p>
            <a:pPr marL="600035" lvl="1" indent="-257151" algn="just">
              <a:spcBef>
                <a:spcPts val="0"/>
              </a:spcBef>
              <a:spcAft>
                <a:spcPts val="900"/>
              </a:spcAft>
              <a:buClr>
                <a:srgbClr val="0E8057"/>
              </a:buClr>
              <a:buFont typeface="Wingdings" panose="05000000000000000000" pitchFamily="2" charset="2"/>
              <a:buChar char="§"/>
            </a:pPr>
            <a:r>
              <a:rPr lang="pt-BR" sz="1050" dirty="0">
                <a:solidFill>
                  <a:srgbClr val="159C5A"/>
                </a:solidFill>
                <a:latin typeface="Montserrat SemiBold" panose="00000700000000000000" pitchFamily="2" charset="0"/>
                <a:cs typeface="Segoe UI"/>
              </a:rPr>
              <a:t>Equidade e inclusão econômica e cidadã</a:t>
            </a:r>
            <a:endParaRPr lang="pt-BR" sz="900" dirty="0">
              <a:solidFill>
                <a:srgbClr val="159C5A"/>
              </a:solidFill>
              <a:latin typeface="Montserrat SemiBold" panose="00000700000000000000" pitchFamily="2" charset="0"/>
              <a:cs typeface="Segoe UI"/>
            </a:endParaRP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E37467D8-BE3E-8964-F2F9-EFFB36F9D500}"/>
              </a:ext>
            </a:extLst>
          </p:cNvPr>
          <p:cNvSpPr/>
          <p:nvPr/>
        </p:nvSpPr>
        <p:spPr>
          <a:xfrm>
            <a:off x="-149" y="1475807"/>
            <a:ext cx="86776" cy="3667513"/>
          </a:xfrm>
          <a:prstGeom prst="rect">
            <a:avLst/>
          </a:prstGeom>
          <a:solidFill>
            <a:srgbClr val="006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050" dirty="0"/>
          </a:p>
        </p:txBody>
      </p:sp>
      <p:sp>
        <p:nvSpPr>
          <p:cNvPr id="5" name="object 42">
            <a:extLst>
              <a:ext uri="{FF2B5EF4-FFF2-40B4-BE49-F238E27FC236}">
                <a16:creationId xmlns:a16="http://schemas.microsoft.com/office/drawing/2014/main" id="{C259EE4A-44D7-8FD2-7F68-469A45F06B4C}"/>
              </a:ext>
            </a:extLst>
          </p:cNvPr>
          <p:cNvSpPr txBox="1"/>
          <p:nvPr/>
        </p:nvSpPr>
        <p:spPr>
          <a:xfrm>
            <a:off x="517270" y="543971"/>
            <a:ext cx="2892673" cy="471344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>
              <a:spcBef>
                <a:spcPts val="46"/>
              </a:spcBef>
            </a:pPr>
            <a:r>
              <a:rPr lang="pt-BR" sz="3025" b="1" spc="-132" dirty="0">
                <a:solidFill>
                  <a:schemeClr val="bg1"/>
                </a:solidFill>
                <a:latin typeface="Montserrat" pitchFamily="2" charset="77"/>
                <a:cs typeface="Verdana"/>
              </a:rPr>
              <a:t>FUNDO VERDE</a:t>
            </a:r>
            <a:endParaRPr sz="3025" dirty="0">
              <a:solidFill>
                <a:schemeClr val="bg1"/>
              </a:solidFill>
              <a:latin typeface="Montserrat" pitchFamily="2" charset="77"/>
              <a:cs typeface="Verdana"/>
            </a:endParaRPr>
          </a:p>
        </p:txBody>
      </p:sp>
      <p:sp>
        <p:nvSpPr>
          <p:cNvPr id="6" name="object 43">
            <a:extLst>
              <a:ext uri="{FF2B5EF4-FFF2-40B4-BE49-F238E27FC236}">
                <a16:creationId xmlns:a16="http://schemas.microsoft.com/office/drawing/2014/main" id="{9EC4047C-ECA1-2027-DA19-7FF950CF2465}"/>
              </a:ext>
            </a:extLst>
          </p:cNvPr>
          <p:cNvSpPr txBox="1">
            <a:spLocks/>
          </p:cNvSpPr>
          <p:nvPr/>
        </p:nvSpPr>
        <p:spPr>
          <a:xfrm>
            <a:off x="551932" y="217486"/>
            <a:ext cx="3673511" cy="222815"/>
          </a:xfrm>
          <a:prstGeom prst="rect">
            <a:avLst/>
          </a:prstGeom>
        </p:spPr>
        <p:txBody>
          <a:bodyPr vert="horz" wrap="square" lIns="0" tIns="5776" rIns="0" bIns="0" rtlCol="0" anchor="ctr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5776">
              <a:spcBef>
                <a:spcPts val="46"/>
              </a:spcBef>
            </a:pPr>
            <a:r>
              <a:rPr lang="pt-BR" sz="1410" spc="-29" dirty="0">
                <a:solidFill>
                  <a:schemeClr val="bg1"/>
                </a:solidFill>
                <a:latin typeface="Montserrat" pitchFamily="2" charset="77"/>
              </a:rPr>
              <a:t>Destinação de Resultados</a:t>
            </a:r>
            <a:endParaRPr lang="pt-BR" sz="1410" dirty="0">
              <a:solidFill>
                <a:schemeClr val="bg1"/>
              </a:solidFill>
              <a:latin typeface="Montserrat" pitchFamily="2" charset="77"/>
            </a:endParaRPr>
          </a:p>
        </p:txBody>
      </p:sp>
      <p:sp>
        <p:nvSpPr>
          <p:cNvPr id="7" name="object 44">
            <a:extLst>
              <a:ext uri="{FF2B5EF4-FFF2-40B4-BE49-F238E27FC236}">
                <a16:creationId xmlns:a16="http://schemas.microsoft.com/office/drawing/2014/main" id="{6BF2FD07-3EDD-4929-0E0A-1E7EE817BC9E}"/>
              </a:ext>
            </a:extLst>
          </p:cNvPr>
          <p:cNvSpPr/>
          <p:nvPr/>
        </p:nvSpPr>
        <p:spPr>
          <a:xfrm>
            <a:off x="557697" y="466431"/>
            <a:ext cx="2243077" cy="20793"/>
          </a:xfrm>
          <a:custGeom>
            <a:avLst/>
            <a:gdLst/>
            <a:ahLst/>
            <a:cxnLst/>
            <a:rect l="l" t="t" r="r" b="b"/>
            <a:pathLst>
              <a:path w="3397250" h="44450">
                <a:moveTo>
                  <a:pt x="3396907" y="0"/>
                </a:moveTo>
                <a:lnTo>
                  <a:pt x="1932559" y="0"/>
                </a:lnTo>
                <a:lnTo>
                  <a:pt x="1932559" y="14643"/>
                </a:lnTo>
                <a:lnTo>
                  <a:pt x="0" y="14643"/>
                </a:lnTo>
                <a:lnTo>
                  <a:pt x="0" y="29629"/>
                </a:lnTo>
                <a:lnTo>
                  <a:pt x="1932559" y="29629"/>
                </a:lnTo>
                <a:lnTo>
                  <a:pt x="1932559" y="44259"/>
                </a:lnTo>
                <a:lnTo>
                  <a:pt x="3396907" y="44259"/>
                </a:lnTo>
                <a:lnTo>
                  <a:pt x="3396907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 sz="819"/>
          </a:p>
        </p:txBody>
      </p:sp>
    </p:spTree>
    <p:extLst>
      <p:ext uri="{BB962C8B-B14F-4D97-AF65-F5344CB8AC3E}">
        <p14:creationId xmlns:p14="http://schemas.microsoft.com/office/powerpoint/2010/main" val="18702266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29"/>
          <p:cNvSpPr txBox="1"/>
          <p:nvPr/>
        </p:nvSpPr>
        <p:spPr>
          <a:xfrm>
            <a:off x="360000" y="238075"/>
            <a:ext cx="48708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400" b="1">
                <a:solidFill>
                  <a:srgbClr val="006F55"/>
                </a:solidFill>
                <a:latin typeface="Montserrat"/>
                <a:ea typeface="Montserrat"/>
                <a:cs typeface="Montserrat"/>
                <a:sym typeface="Montserrat"/>
              </a:rPr>
              <a:t>O BRDE atua de duas formas na concessão de crédito</a:t>
            </a:r>
            <a:endParaRPr sz="2400" b="1">
              <a:solidFill>
                <a:srgbClr val="006F55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7" name="Google Shape;287;p29"/>
          <p:cNvSpPr txBox="1"/>
          <p:nvPr/>
        </p:nvSpPr>
        <p:spPr>
          <a:xfrm>
            <a:off x="739050" y="3140550"/>
            <a:ext cx="3253800" cy="9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200" b="1">
                <a:solidFill>
                  <a:srgbClr val="0097A7"/>
                </a:solidFill>
                <a:latin typeface="Montserrat"/>
                <a:ea typeface="Montserrat"/>
                <a:cs typeface="Montserrat"/>
                <a:sym typeface="Montserrat"/>
              </a:rPr>
              <a:t>Operação direta</a:t>
            </a:r>
            <a:endParaRPr sz="900">
              <a:solidFill>
                <a:srgbClr val="0097A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Atendimento </a:t>
            </a:r>
            <a:r>
              <a:rPr lang="pt-BR" sz="900" b="1">
                <a:solidFill>
                  <a:srgbClr val="127A62"/>
                </a:solidFill>
                <a:latin typeface="Montserrat"/>
                <a:ea typeface="Montserrat"/>
                <a:cs typeface="Montserrat"/>
                <a:sym typeface="Montserrat"/>
              </a:rPr>
              <a:t>direto ao cliente</a:t>
            </a:r>
            <a:r>
              <a:rPr lang="pt-BR" sz="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, realizado por intermédio de equipe de analistas, </a:t>
            </a:r>
            <a:r>
              <a:rPr lang="pt-BR" sz="900" b="1">
                <a:solidFill>
                  <a:srgbClr val="127A62"/>
                </a:solidFill>
                <a:latin typeface="Montserrat"/>
                <a:ea typeface="Montserrat"/>
                <a:cs typeface="Montserrat"/>
                <a:sym typeface="Montserrat"/>
              </a:rPr>
              <a:t>lotada em uma das três agências do Banco.</a:t>
            </a:r>
            <a:endParaRPr sz="900" b="1">
              <a:solidFill>
                <a:srgbClr val="127A6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8" name="Google Shape;288;p29"/>
          <p:cNvSpPr txBox="1"/>
          <p:nvPr/>
        </p:nvSpPr>
        <p:spPr>
          <a:xfrm>
            <a:off x="4831100" y="3140550"/>
            <a:ext cx="2946300" cy="121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200" b="1">
                <a:solidFill>
                  <a:srgbClr val="0097A7"/>
                </a:solidFill>
                <a:latin typeface="Montserrat"/>
                <a:ea typeface="Montserrat"/>
                <a:cs typeface="Montserrat"/>
                <a:sym typeface="Montserrat"/>
              </a:rPr>
              <a:t>Operação indireta</a:t>
            </a:r>
            <a:endParaRPr sz="900">
              <a:solidFill>
                <a:srgbClr val="0097A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Atendimento </a:t>
            </a:r>
            <a:r>
              <a:rPr lang="pt-BR" sz="900" b="1">
                <a:solidFill>
                  <a:srgbClr val="127A62"/>
                </a:solidFill>
                <a:latin typeface="Montserrat"/>
                <a:ea typeface="Montserrat"/>
                <a:cs typeface="Montserrat"/>
                <a:sym typeface="Montserrat"/>
              </a:rPr>
              <a:t>por meio da rede de conveniadas</a:t>
            </a:r>
            <a:r>
              <a:rPr lang="pt-BR" sz="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, quando parte do processo de análise e fiscalização é realizada por instituição que tem um termo de convênio com o BRDE, o qual regula essa relação.</a:t>
            </a:r>
            <a:endParaRPr sz="1200"/>
          </a:p>
        </p:txBody>
      </p:sp>
      <p:pic>
        <p:nvPicPr>
          <p:cNvPr id="289" name="Google Shape;289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646" y="1712713"/>
            <a:ext cx="3128609" cy="1217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Google Shape;290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39871" y="1134850"/>
            <a:ext cx="3128609" cy="20950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FED5EE6-6537-4B19-A996-9C25148D8F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A4B91FC9-8D9B-412F-B268-DED8A81637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4000" cy="5226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4145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21" y="1"/>
            <a:ext cx="9143359" cy="5143319"/>
          </a:xfrm>
          <a:custGeom>
            <a:avLst/>
            <a:gdLst/>
            <a:ahLst/>
            <a:cxnLst/>
            <a:rect l="l" t="t" r="r" b="b"/>
            <a:pathLst>
              <a:path w="20415125" h="13627096">
                <a:moveTo>
                  <a:pt x="0" y="0"/>
                </a:moveTo>
                <a:lnTo>
                  <a:pt x="20415125" y="0"/>
                </a:lnTo>
                <a:lnTo>
                  <a:pt x="20415125" y="13627096"/>
                </a:lnTo>
                <a:lnTo>
                  <a:pt x="0" y="136270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20999"/>
            </a:blip>
            <a:stretch>
              <a:fillRect t="-3970" r="-9425" b="-28494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pt-BR" sz="900"/>
          </a:p>
        </p:txBody>
      </p:sp>
      <p:sp>
        <p:nvSpPr>
          <p:cNvPr id="5" name="TextBox 5"/>
          <p:cNvSpPr txBox="1"/>
          <p:nvPr/>
        </p:nvSpPr>
        <p:spPr>
          <a:xfrm>
            <a:off x="3250506" y="902455"/>
            <a:ext cx="2341013" cy="5890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2"/>
              </a:lnSpc>
            </a:pPr>
            <a:r>
              <a:rPr lang="en-US" sz="2456" b="1" dirty="0">
                <a:solidFill>
                  <a:srgbClr val="016A4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CONTATOS</a:t>
            </a:r>
            <a:r>
              <a:rPr lang="en-US" sz="2729" b="1" dirty="0">
                <a:solidFill>
                  <a:srgbClr val="016A4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: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127531" y="1590444"/>
            <a:ext cx="2576282" cy="3255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726"/>
              </a:lnSpc>
            </a:pPr>
            <a:r>
              <a:rPr lang="en-US" sz="1946" dirty="0">
                <a:solidFill>
                  <a:srgbClr val="505050"/>
                </a:solidFill>
                <a:latin typeface="Gotham 4"/>
              </a:rPr>
              <a:t>Paulo Cesar Starke Junior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057690" y="1968108"/>
            <a:ext cx="2715967" cy="2637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57"/>
              </a:lnSpc>
            </a:pPr>
            <a:r>
              <a:rPr lang="en-US" sz="1541" dirty="0">
                <a:solidFill>
                  <a:srgbClr val="505050"/>
                </a:solidFill>
                <a:latin typeface="Gotham 3"/>
              </a:rPr>
              <a:t>paulo.starke@brde.com.br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3679870" y="2248878"/>
            <a:ext cx="1359881" cy="2637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57"/>
              </a:lnSpc>
            </a:pPr>
            <a:r>
              <a:rPr lang="en-US" sz="1541" dirty="0">
                <a:solidFill>
                  <a:srgbClr val="505050"/>
                </a:solidFill>
                <a:latin typeface="Gotham 3"/>
              </a:rPr>
              <a:t>(41) 3219-8139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3596704" y="2548905"/>
            <a:ext cx="1526213" cy="2637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57"/>
              </a:lnSpc>
            </a:pPr>
            <a:r>
              <a:rPr lang="en-US" sz="1541" dirty="0">
                <a:solidFill>
                  <a:srgbClr val="505050"/>
                </a:solidFill>
                <a:latin typeface="Gotham 3"/>
              </a:rPr>
              <a:t>(41) 992-235-867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m 13" descr="Uma imagem contendo Forma&#10;&#10;Descrição gerada automaticamente">
            <a:extLst>
              <a:ext uri="{FF2B5EF4-FFF2-40B4-BE49-F238E27FC236}">
                <a16:creationId xmlns:a16="http://schemas.microsoft.com/office/drawing/2014/main" id="{8C85BFB3-C411-42AC-BF0B-AE71F206EB7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029"/>
          <a:stretch/>
        </p:blipFill>
        <p:spPr>
          <a:xfrm>
            <a:off x="0" y="4522119"/>
            <a:ext cx="9144000" cy="615742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386C880B-FE5B-45AD-BE9B-B7CCA7EBA302}"/>
              </a:ext>
            </a:extLst>
          </p:cNvPr>
          <p:cNvSpPr txBox="1"/>
          <p:nvPr/>
        </p:nvSpPr>
        <p:spPr>
          <a:xfrm>
            <a:off x="733926" y="204524"/>
            <a:ext cx="83198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>
                <a:solidFill>
                  <a:srgbClr val="0473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SemiBold" panose="00000700000000000000" pitchFamily="2" charset="0"/>
              </a:rPr>
              <a:t>Banco de Desenvolvimento da Região Sul do Brasil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3E7469C4-E2E2-45FC-9DDD-4AE24F8C05A6}"/>
              </a:ext>
            </a:extLst>
          </p:cNvPr>
          <p:cNvSpPr txBox="1"/>
          <p:nvPr/>
        </p:nvSpPr>
        <p:spPr>
          <a:xfrm>
            <a:off x="860976" y="949559"/>
            <a:ext cx="3103877" cy="866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pt-BR" sz="1800" dirty="0">
                <a:latin typeface="Montserrat Medium" panose="00000600000000000000" pitchFamily="2" charset="0"/>
                <a:cs typeface="Arial" panose="020B0604020202020204" pitchFamily="34" charset="0"/>
              </a:rPr>
              <a:t>Constituído em 1961</a:t>
            </a:r>
          </a:p>
          <a:p>
            <a:pPr>
              <a:lnSpc>
                <a:spcPts val="1500"/>
              </a:lnSpc>
              <a:buFont typeface="Arial" panose="020B0604020202020204" pitchFamily="34" charset="0"/>
              <a:buChar char="•"/>
            </a:pPr>
            <a:endParaRPr lang="pt-BR" sz="1800" dirty="0">
              <a:latin typeface="Montserrat Medium" panose="00000600000000000000" pitchFamily="2" charset="0"/>
              <a:cs typeface="Arial" panose="020B0604020202020204" pitchFamily="34" charset="0"/>
            </a:endParaRPr>
          </a:p>
          <a:p>
            <a:pPr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en-US" sz="1800" dirty="0" err="1">
                <a:latin typeface="Montserrat Medium" panose="00000600000000000000" pitchFamily="2" charset="0"/>
                <a:cs typeface="Arial" panose="020B0604020202020204" pitchFamily="34" charset="0"/>
              </a:rPr>
              <a:t>Empréstimos</a:t>
            </a:r>
            <a:r>
              <a:rPr lang="en-US" sz="1800" dirty="0">
                <a:latin typeface="Montserrat Medium" panose="00000600000000000000" pitchFamily="2" charset="0"/>
                <a:cs typeface="Arial" panose="020B0604020202020204" pitchFamily="34" charset="0"/>
              </a:rPr>
              <a:t> a </a:t>
            </a:r>
            <a:r>
              <a:rPr lang="en-US" sz="1800" dirty="0" err="1">
                <a:latin typeface="Montserrat Medium" panose="00000600000000000000" pitchFamily="2" charset="0"/>
                <a:cs typeface="Arial" panose="020B0604020202020204" pitchFamily="34" charset="0"/>
              </a:rPr>
              <a:t>longo</a:t>
            </a:r>
            <a:r>
              <a:rPr lang="en-US" sz="1800" dirty="0">
                <a:latin typeface="Montserrat Medium" panose="00000600000000000000" pitchFamily="2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Montserrat Medium" panose="00000600000000000000" pitchFamily="2" charset="0"/>
                <a:cs typeface="Arial" panose="020B0604020202020204" pitchFamily="34" charset="0"/>
              </a:rPr>
              <a:t>prazo</a:t>
            </a:r>
            <a:r>
              <a:rPr lang="en-US" sz="1800" dirty="0">
                <a:latin typeface="Montserrat Medium" panose="00000600000000000000" pitchFamily="2" charset="0"/>
                <a:cs typeface="Arial" panose="020B0604020202020204" pitchFamily="34" charset="0"/>
              </a:rPr>
              <a:t> para:</a:t>
            </a:r>
            <a:endParaRPr lang="pt-BR" sz="1800" dirty="0">
              <a:latin typeface="Montserrat Medium" panose="00000600000000000000" pitchFamily="2" charset="0"/>
              <a:cs typeface="Arial" panose="020B0604020202020204" pitchFamily="34" charset="0"/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442F5D23-DDD6-4F8B-BEB6-06EA919A0AC2}"/>
              </a:ext>
            </a:extLst>
          </p:cNvPr>
          <p:cNvSpPr txBox="1"/>
          <p:nvPr/>
        </p:nvSpPr>
        <p:spPr>
          <a:xfrm>
            <a:off x="3966970" y="1005770"/>
            <a:ext cx="3963318" cy="289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pt-BR" sz="1800" b="1" dirty="0">
                <a:latin typeface="Montserrat Medium" panose="00000600000000000000" pitchFamily="2" charset="0"/>
                <a:cs typeface="Aharoni" panose="02010803020104030203" pitchFamily="2" charset="-79"/>
              </a:rPr>
              <a:t>R$ 23,9 bi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5F0FEB3F-2E67-4729-8557-3FC4DF4636E1}"/>
              </a:ext>
            </a:extLst>
          </p:cNvPr>
          <p:cNvSpPr txBox="1"/>
          <p:nvPr/>
        </p:nvSpPr>
        <p:spPr>
          <a:xfrm>
            <a:off x="4286114" y="1256027"/>
            <a:ext cx="2674345" cy="274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pt-BR" sz="1200" dirty="0">
                <a:solidFill>
                  <a:srgbClr val="047355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Ativos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770262DC-FD95-4059-BE1D-BABF23069F30}"/>
              </a:ext>
            </a:extLst>
          </p:cNvPr>
          <p:cNvSpPr txBox="1"/>
          <p:nvPr/>
        </p:nvSpPr>
        <p:spPr>
          <a:xfrm>
            <a:off x="3986178" y="1665192"/>
            <a:ext cx="3963318" cy="289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pt-BR" sz="1800" b="1" dirty="0">
                <a:latin typeface="Montserrat Medium" panose="00000600000000000000" pitchFamily="2" charset="0"/>
                <a:cs typeface="Aharoni" panose="02010803020104030203" pitchFamily="2" charset="-79"/>
              </a:rPr>
              <a:t>R$ 20,4 bi 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7665BBA6-0A14-4F85-B5D3-A791EDA27F02}"/>
              </a:ext>
            </a:extLst>
          </p:cNvPr>
          <p:cNvSpPr txBox="1"/>
          <p:nvPr/>
        </p:nvSpPr>
        <p:spPr>
          <a:xfrm>
            <a:off x="4272267" y="1915715"/>
            <a:ext cx="2674345" cy="274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pt-BR" sz="1200" dirty="0">
                <a:solidFill>
                  <a:srgbClr val="047355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Carteira de Crédito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7B9E8BBA-CF61-4481-B153-FCD612F38665}"/>
              </a:ext>
            </a:extLst>
          </p:cNvPr>
          <p:cNvSpPr txBox="1"/>
          <p:nvPr/>
        </p:nvSpPr>
        <p:spPr>
          <a:xfrm>
            <a:off x="3966970" y="2315235"/>
            <a:ext cx="3963318" cy="289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pt-BR" sz="1800" b="1" dirty="0">
                <a:latin typeface="Montserrat Medium" panose="00000600000000000000" pitchFamily="2" charset="0"/>
                <a:cs typeface="Aharoni" panose="02010803020104030203" pitchFamily="2" charset="-79"/>
              </a:rPr>
              <a:t>R$ 4,49 bi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E11989C2-AE9C-4005-9E79-C2F96E16C094}"/>
              </a:ext>
            </a:extLst>
          </p:cNvPr>
          <p:cNvSpPr txBox="1"/>
          <p:nvPr/>
        </p:nvSpPr>
        <p:spPr>
          <a:xfrm>
            <a:off x="4262224" y="2566111"/>
            <a:ext cx="2674345" cy="274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pt-BR" sz="1200" dirty="0">
                <a:solidFill>
                  <a:srgbClr val="047355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Patrimônio Líquido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4DC3009F-E48D-45A0-B025-9CFFDFF86F12}"/>
              </a:ext>
            </a:extLst>
          </p:cNvPr>
          <p:cNvSpPr txBox="1"/>
          <p:nvPr/>
        </p:nvSpPr>
        <p:spPr>
          <a:xfrm>
            <a:off x="3966970" y="3543327"/>
            <a:ext cx="3963318" cy="289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pt-BR" sz="1800" b="1" dirty="0">
                <a:latin typeface="Montserrat Medium" panose="00000600000000000000" pitchFamily="2" charset="0"/>
                <a:cs typeface="Aharoni" panose="02010803020104030203" pitchFamily="2" charset="-79"/>
              </a:rPr>
              <a:t>39,6k +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F61BA6B7-81E0-41D7-B1E1-2ED2EB68D4AA}"/>
              </a:ext>
            </a:extLst>
          </p:cNvPr>
          <p:cNvSpPr txBox="1"/>
          <p:nvPr/>
        </p:nvSpPr>
        <p:spPr>
          <a:xfrm>
            <a:off x="4286114" y="3773588"/>
            <a:ext cx="2674345" cy="274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pt-BR" sz="1200" dirty="0">
                <a:solidFill>
                  <a:srgbClr val="047355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Clientes Ativos</a:t>
            </a: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568CC5A4-E411-46E2-94AE-FA6D897A1BF4}"/>
              </a:ext>
            </a:extLst>
          </p:cNvPr>
          <p:cNvSpPr txBox="1"/>
          <p:nvPr/>
        </p:nvSpPr>
        <p:spPr>
          <a:xfrm>
            <a:off x="3966970" y="2920549"/>
            <a:ext cx="3963318" cy="289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pt-BR" sz="1800" b="1" dirty="0">
                <a:latin typeface="Montserrat Medium" panose="00000600000000000000" pitchFamily="2" charset="0"/>
                <a:cs typeface="Aharoni" panose="02010803020104030203" pitchFamily="2" charset="-79"/>
              </a:rPr>
              <a:t>1,12%</a:t>
            </a: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CEFE7A64-135F-4F6B-9076-DA57D863555D}"/>
              </a:ext>
            </a:extLst>
          </p:cNvPr>
          <p:cNvSpPr txBox="1"/>
          <p:nvPr/>
        </p:nvSpPr>
        <p:spPr>
          <a:xfrm>
            <a:off x="4280164" y="3191321"/>
            <a:ext cx="2674345" cy="274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pt-BR" sz="1200" dirty="0">
                <a:solidFill>
                  <a:srgbClr val="047355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Taxa de Inadimplência</a:t>
            </a: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C530A9E1-8D08-4481-9FB3-D0891BB0B5BD}"/>
              </a:ext>
            </a:extLst>
          </p:cNvPr>
          <p:cNvSpPr txBox="1"/>
          <p:nvPr/>
        </p:nvSpPr>
        <p:spPr>
          <a:xfrm>
            <a:off x="1284032" y="1932404"/>
            <a:ext cx="2886537" cy="2563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775"/>
              </a:lnSpc>
            </a:pPr>
            <a:r>
              <a:rPr lang="pt-BR" sz="1500" dirty="0">
                <a:solidFill>
                  <a:srgbClr val="006600"/>
                </a:solidFill>
                <a:latin typeface="Montserrat" panose="00000500000000000000" pitchFamily="2" charset="0"/>
                <a:cs typeface="Aharoni" panose="02010803020104030203" pitchFamily="2" charset="-79"/>
              </a:rPr>
              <a:t>Indústria</a:t>
            </a:r>
          </a:p>
          <a:p>
            <a:pPr>
              <a:lnSpc>
                <a:spcPts val="2775"/>
              </a:lnSpc>
            </a:pPr>
            <a:r>
              <a:rPr lang="pt-BR" sz="1500" dirty="0">
                <a:solidFill>
                  <a:srgbClr val="006600"/>
                </a:solidFill>
                <a:latin typeface="Montserrat" panose="00000500000000000000" pitchFamily="2" charset="0"/>
                <a:cs typeface="Aharoni" panose="02010803020104030203" pitchFamily="2" charset="-79"/>
              </a:rPr>
              <a:t>Comércio &amp; Serviços</a:t>
            </a:r>
          </a:p>
          <a:p>
            <a:pPr>
              <a:lnSpc>
                <a:spcPts val="2775"/>
              </a:lnSpc>
            </a:pPr>
            <a:r>
              <a:rPr lang="pt-BR" sz="1500" dirty="0">
                <a:solidFill>
                  <a:srgbClr val="006600"/>
                </a:solidFill>
                <a:latin typeface="Montserrat" panose="00000500000000000000" pitchFamily="2" charset="0"/>
                <a:cs typeface="Aharoni" panose="02010803020104030203" pitchFamily="2" charset="-79"/>
              </a:rPr>
              <a:t>Agricultura</a:t>
            </a:r>
          </a:p>
          <a:p>
            <a:pPr>
              <a:lnSpc>
                <a:spcPts val="2775"/>
              </a:lnSpc>
            </a:pPr>
            <a:r>
              <a:rPr lang="pt-BR" sz="1500" dirty="0">
                <a:solidFill>
                  <a:srgbClr val="006600"/>
                </a:solidFill>
                <a:latin typeface="Montserrat" panose="00000500000000000000" pitchFamily="2" charset="0"/>
                <a:cs typeface="Aharoni" panose="02010803020104030203" pitchFamily="2" charset="-79"/>
              </a:rPr>
              <a:t>Inovação</a:t>
            </a:r>
          </a:p>
          <a:p>
            <a:pPr>
              <a:lnSpc>
                <a:spcPts val="2775"/>
              </a:lnSpc>
            </a:pPr>
            <a:r>
              <a:rPr lang="pt-BR" sz="1500" dirty="0">
                <a:solidFill>
                  <a:srgbClr val="006600"/>
                </a:solidFill>
                <a:latin typeface="Montserrat" panose="00000500000000000000" pitchFamily="2" charset="0"/>
                <a:cs typeface="Aharoni" panose="02010803020104030203" pitchFamily="2" charset="-79"/>
              </a:rPr>
              <a:t>Energia</a:t>
            </a:r>
          </a:p>
          <a:p>
            <a:pPr>
              <a:lnSpc>
                <a:spcPts val="2775"/>
              </a:lnSpc>
            </a:pPr>
            <a:r>
              <a:rPr lang="pt-BR" sz="1500" dirty="0">
                <a:solidFill>
                  <a:srgbClr val="006600"/>
                </a:solidFill>
                <a:latin typeface="Montserrat" panose="00000500000000000000" pitchFamily="2" charset="0"/>
                <a:cs typeface="Aharoni" panose="02010803020104030203" pitchFamily="2" charset="-79"/>
              </a:rPr>
              <a:t>Portos &amp; Logística</a:t>
            </a:r>
          </a:p>
          <a:p>
            <a:pPr>
              <a:lnSpc>
                <a:spcPts val="2775"/>
              </a:lnSpc>
            </a:pPr>
            <a:r>
              <a:rPr lang="pt-BR" sz="1500" dirty="0">
                <a:solidFill>
                  <a:srgbClr val="006600"/>
                </a:solidFill>
                <a:latin typeface="Montserrat" panose="00000500000000000000" pitchFamily="2" charset="0"/>
                <a:cs typeface="Aharoni" panose="02010803020104030203" pitchFamily="2" charset="-79"/>
              </a:rPr>
              <a:t>Sustentabilidade</a:t>
            </a:r>
          </a:p>
        </p:txBody>
      </p:sp>
      <p:pic>
        <p:nvPicPr>
          <p:cNvPr id="25" name="Imagem 24">
            <a:extLst>
              <a:ext uri="{FF2B5EF4-FFF2-40B4-BE49-F238E27FC236}">
                <a16:creationId xmlns:a16="http://schemas.microsoft.com/office/drawing/2014/main" id="{0752DFF3-8790-49F1-AA49-5138D40A64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241" y="1959784"/>
            <a:ext cx="377714" cy="349100"/>
          </a:xfrm>
          <a:prstGeom prst="rect">
            <a:avLst/>
          </a:prstGeom>
        </p:spPr>
      </p:pic>
      <p:pic>
        <p:nvPicPr>
          <p:cNvPr id="26" name="Gráfico 25" descr="Aperto de mãos">
            <a:extLst>
              <a:ext uri="{FF2B5EF4-FFF2-40B4-BE49-F238E27FC236}">
                <a16:creationId xmlns:a16="http://schemas.microsoft.com/office/drawing/2014/main" id="{5F50EA46-9668-49C6-9E8D-025F1F7346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12766" y="2299662"/>
            <a:ext cx="429389" cy="429389"/>
          </a:xfrm>
          <a:prstGeom prst="rect">
            <a:avLst/>
          </a:prstGeom>
        </p:spPr>
      </p:pic>
      <p:pic>
        <p:nvPicPr>
          <p:cNvPr id="27" name="Gráfico 26" descr="Cena de fazenda">
            <a:extLst>
              <a:ext uri="{FF2B5EF4-FFF2-40B4-BE49-F238E27FC236}">
                <a16:creationId xmlns:a16="http://schemas.microsoft.com/office/drawing/2014/main" id="{8344F7D6-65D2-4DBC-8368-1C69C5D2F8A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33241" y="2648762"/>
            <a:ext cx="341189" cy="341189"/>
          </a:xfrm>
          <a:prstGeom prst="rect">
            <a:avLst/>
          </a:prstGeom>
        </p:spPr>
      </p:pic>
      <p:pic>
        <p:nvPicPr>
          <p:cNvPr id="28" name="Gráfico 27" descr="Lâmpada e engrenagem">
            <a:extLst>
              <a:ext uri="{FF2B5EF4-FFF2-40B4-BE49-F238E27FC236}">
                <a16:creationId xmlns:a16="http://schemas.microsoft.com/office/drawing/2014/main" id="{AD630057-3129-4FA3-B2B7-8C4C9D9DCCD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12766" y="3044473"/>
            <a:ext cx="341189" cy="341189"/>
          </a:xfrm>
          <a:prstGeom prst="rect">
            <a:avLst/>
          </a:prstGeom>
        </p:spPr>
      </p:pic>
      <p:pic>
        <p:nvPicPr>
          <p:cNvPr id="29" name="Gráfico 28" descr="Relâmpago">
            <a:extLst>
              <a:ext uri="{FF2B5EF4-FFF2-40B4-BE49-F238E27FC236}">
                <a16:creationId xmlns:a16="http://schemas.microsoft.com/office/drawing/2014/main" id="{7F708087-AA86-4694-A045-0D1770B06ED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41801" y="3448760"/>
            <a:ext cx="272982" cy="272982"/>
          </a:xfrm>
          <a:prstGeom prst="rect">
            <a:avLst/>
          </a:prstGeom>
        </p:spPr>
      </p:pic>
      <p:pic>
        <p:nvPicPr>
          <p:cNvPr id="30" name="Gráfico 29" descr="Guindaste">
            <a:extLst>
              <a:ext uri="{FF2B5EF4-FFF2-40B4-BE49-F238E27FC236}">
                <a16:creationId xmlns:a16="http://schemas.microsoft.com/office/drawing/2014/main" id="{9C4AD76C-D381-4586-ACCB-56111E1DCBC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99128" y="3735798"/>
            <a:ext cx="350280" cy="350280"/>
          </a:xfrm>
          <a:prstGeom prst="rect">
            <a:avLst/>
          </a:prstGeom>
        </p:spPr>
      </p:pic>
      <p:pic>
        <p:nvPicPr>
          <p:cNvPr id="31" name="Gráfico 30" descr="Mão averta com uma planta">
            <a:extLst>
              <a:ext uri="{FF2B5EF4-FFF2-40B4-BE49-F238E27FC236}">
                <a16:creationId xmlns:a16="http://schemas.microsoft.com/office/drawing/2014/main" id="{3EB14959-C7B5-4B41-BF24-AE6E40D6A45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23258" y="4127299"/>
            <a:ext cx="350280" cy="350280"/>
          </a:xfrm>
          <a:prstGeom prst="rect">
            <a:avLst/>
          </a:prstGeom>
        </p:spPr>
      </p:pic>
      <p:sp>
        <p:nvSpPr>
          <p:cNvPr id="35" name="CaixaDeTexto 34">
            <a:extLst>
              <a:ext uri="{FF2B5EF4-FFF2-40B4-BE49-F238E27FC236}">
                <a16:creationId xmlns:a16="http://schemas.microsoft.com/office/drawing/2014/main" id="{370061E0-7CB0-4645-8843-7E595D3B40BC}"/>
              </a:ext>
            </a:extLst>
          </p:cNvPr>
          <p:cNvSpPr txBox="1"/>
          <p:nvPr/>
        </p:nvSpPr>
        <p:spPr>
          <a:xfrm>
            <a:off x="3966971" y="4111624"/>
            <a:ext cx="2281537" cy="289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pt-BR" sz="1800" b="1" dirty="0">
                <a:latin typeface="Montserrat Medium" panose="00000600000000000000" pitchFamily="2" charset="0"/>
                <a:cs typeface="Aharoni" panose="02010803020104030203" pitchFamily="2" charset="-79"/>
              </a:rPr>
              <a:t>96,1%</a:t>
            </a:r>
          </a:p>
        </p:txBody>
      </p:sp>
      <p:sp>
        <p:nvSpPr>
          <p:cNvPr id="36" name="CaixaDeTexto 35">
            <a:extLst>
              <a:ext uri="{FF2B5EF4-FFF2-40B4-BE49-F238E27FC236}">
                <a16:creationId xmlns:a16="http://schemas.microsoft.com/office/drawing/2014/main" id="{4F9C039E-E527-4ABF-8D6A-96032CBF7290}"/>
              </a:ext>
            </a:extLst>
          </p:cNvPr>
          <p:cNvSpPr txBox="1"/>
          <p:nvPr/>
        </p:nvSpPr>
        <p:spPr>
          <a:xfrm>
            <a:off x="4286114" y="4341885"/>
            <a:ext cx="2674345" cy="274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pt-BR" sz="1200" dirty="0">
                <a:solidFill>
                  <a:srgbClr val="047355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Presença em Municípios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9E18A445-146D-4EFE-A826-85EA58C296C7}"/>
              </a:ext>
            </a:extLst>
          </p:cNvPr>
          <p:cNvPicPr>
            <a:picLocks noChangeAspect="1"/>
          </p:cNvPicPr>
          <p:nvPr/>
        </p:nvPicPr>
        <p:blipFill>
          <a:blip r:embed="rId16">
            <a:clrChange>
              <a:clrFrom>
                <a:srgbClr val="FFFBF4"/>
              </a:clrFrom>
              <a:clrTo>
                <a:srgbClr val="FFFBF4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49795" y="1067740"/>
            <a:ext cx="2277202" cy="3149204"/>
          </a:xfrm>
          <a:prstGeom prst="rect">
            <a:avLst/>
          </a:prstGeom>
        </p:spPr>
      </p:pic>
      <p:pic>
        <p:nvPicPr>
          <p:cNvPr id="3" name="Imagem 2" descr="Forma&#10;&#10;Descrição gerada automaticamente com confiança média">
            <a:extLst>
              <a:ext uri="{FF2B5EF4-FFF2-40B4-BE49-F238E27FC236}">
                <a16:creationId xmlns:a16="http://schemas.microsoft.com/office/drawing/2014/main" id="{3A1457CF-D6B1-D283-305F-376A92DFA58A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619"/>
          <a:stretch/>
        </p:blipFill>
        <p:spPr>
          <a:xfrm>
            <a:off x="0" y="0"/>
            <a:ext cx="344481" cy="5143500"/>
          </a:xfrm>
          <a:prstGeom prst="rect">
            <a:avLst/>
          </a:prstGeom>
        </p:spPr>
      </p:pic>
      <p:sp>
        <p:nvSpPr>
          <p:cNvPr id="32" name="CaixaDeTexto 31">
            <a:extLst>
              <a:ext uri="{FF2B5EF4-FFF2-40B4-BE49-F238E27FC236}">
                <a16:creationId xmlns:a16="http://schemas.microsoft.com/office/drawing/2014/main" id="{A33152B8-9429-4FD5-B761-E6FA1E80F001}"/>
              </a:ext>
            </a:extLst>
          </p:cNvPr>
          <p:cNvSpPr txBox="1"/>
          <p:nvPr/>
        </p:nvSpPr>
        <p:spPr>
          <a:xfrm>
            <a:off x="344482" y="4853286"/>
            <a:ext cx="3103877" cy="267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pt-BR" sz="1050" dirty="0">
                <a:latin typeface="Montserrat Medium" panose="00000600000000000000" pitchFamily="2" charset="0"/>
                <a:cs typeface="Arial" panose="020B0604020202020204" pitchFamily="34" charset="0"/>
              </a:rPr>
              <a:t>Dados de 31/08/2024</a:t>
            </a:r>
            <a:endParaRPr lang="pt-BR" sz="1800" dirty="0">
              <a:latin typeface="Montserrat Medium" panose="000006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38136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68510" y="1616509"/>
            <a:ext cx="7806978" cy="383756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155951" indent="-155951" algn="just">
              <a:spcBef>
                <a:spcPts val="273"/>
              </a:spcBef>
              <a:spcAft>
                <a:spcPts val="273"/>
              </a:spcAft>
              <a:buFont typeface="Wingdings" panose="05000000000000000000" pitchFamily="2" charset="2"/>
              <a:buChar char="ü"/>
              <a:defRPr/>
            </a:pPr>
            <a:r>
              <a:rPr lang="pt-BR" altLang="pt-BR" sz="2456" b="1" dirty="0">
                <a:solidFill>
                  <a:srgbClr val="23904D"/>
                </a:solidFill>
                <a:latin typeface="Montserrat" panose="00000500000000000000" pitchFamily="2" charset="0"/>
                <a:ea typeface="Verdana" panose="020B0604030504040204" pitchFamily="34" charset="0"/>
              </a:rPr>
              <a:t> BRDE é 26º em valor de Carteira de Crédito</a:t>
            </a: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B53D6408-38F0-0B45-3DB9-53F2999957F5}"/>
              </a:ext>
            </a:extLst>
          </p:cNvPr>
          <p:cNvSpPr/>
          <p:nvPr/>
        </p:nvSpPr>
        <p:spPr>
          <a:xfrm>
            <a:off x="321" y="384"/>
            <a:ext cx="86456" cy="5142733"/>
          </a:xfrm>
          <a:prstGeom prst="rect">
            <a:avLst/>
          </a:prstGeom>
          <a:solidFill>
            <a:srgbClr val="006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050"/>
          </a:p>
        </p:txBody>
      </p:sp>
      <p:pic>
        <p:nvPicPr>
          <p:cNvPr id="2052" name="Picture 4" descr="Nova Resolução do BaCen sobre Compliance para Instituições Financeiras -  Veritaz">
            <a:extLst>
              <a:ext uri="{FF2B5EF4-FFF2-40B4-BE49-F238E27FC236}">
                <a16:creationId xmlns:a16="http://schemas.microsoft.com/office/drawing/2014/main" id="{072BCF2E-8FAB-453A-F65B-8490D50E61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6500" y="2402335"/>
            <a:ext cx="5991002" cy="1507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bject 42">
            <a:extLst>
              <a:ext uri="{FF2B5EF4-FFF2-40B4-BE49-F238E27FC236}">
                <a16:creationId xmlns:a16="http://schemas.microsoft.com/office/drawing/2014/main" id="{A2E96BAF-FB32-ED98-8C75-768A85683527}"/>
              </a:ext>
            </a:extLst>
          </p:cNvPr>
          <p:cNvSpPr txBox="1"/>
          <p:nvPr/>
        </p:nvSpPr>
        <p:spPr>
          <a:xfrm>
            <a:off x="517270" y="543971"/>
            <a:ext cx="2011770" cy="471344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>
              <a:spcBef>
                <a:spcPts val="46"/>
              </a:spcBef>
            </a:pPr>
            <a:r>
              <a:rPr lang="pt-BR" sz="3025" b="1" spc="-132" dirty="0">
                <a:solidFill>
                  <a:srgbClr val="006F55"/>
                </a:solidFill>
                <a:latin typeface="Montserrat" pitchFamily="2" charset="77"/>
                <a:cs typeface="Verdana"/>
              </a:rPr>
              <a:t>BRDE</a:t>
            </a:r>
            <a:endParaRPr sz="3025" dirty="0">
              <a:latin typeface="Montserrat" pitchFamily="2" charset="77"/>
              <a:cs typeface="Verdana"/>
            </a:endParaRPr>
          </a:p>
        </p:txBody>
      </p:sp>
      <p:sp>
        <p:nvSpPr>
          <p:cNvPr id="7" name="object 43">
            <a:extLst>
              <a:ext uri="{FF2B5EF4-FFF2-40B4-BE49-F238E27FC236}">
                <a16:creationId xmlns:a16="http://schemas.microsoft.com/office/drawing/2014/main" id="{6CC09DDA-35BD-3078-8CD6-4681E423578F}"/>
              </a:ext>
            </a:extLst>
          </p:cNvPr>
          <p:cNvSpPr txBox="1">
            <a:spLocks/>
          </p:cNvSpPr>
          <p:nvPr/>
        </p:nvSpPr>
        <p:spPr>
          <a:xfrm>
            <a:off x="551931" y="234957"/>
            <a:ext cx="8144111" cy="187870"/>
          </a:xfrm>
          <a:prstGeom prst="rect">
            <a:avLst/>
          </a:prstGeom>
        </p:spPr>
        <p:txBody>
          <a:bodyPr vert="horz" wrap="square" lIns="0" tIns="5776" rIns="0" bIns="0" rtlCol="0" anchor="ctr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5776">
              <a:spcBef>
                <a:spcPts val="46"/>
              </a:spcBef>
            </a:pPr>
            <a:r>
              <a:rPr lang="pt-BR" altLang="pt-BR" sz="1183" dirty="0">
                <a:solidFill>
                  <a:srgbClr val="206E4B"/>
                </a:solidFill>
                <a:latin typeface="Montserrat" panose="00000500000000000000" pitchFamily="2" charset="0"/>
                <a:ea typeface="Verdana" panose="020B0604030504040204" pitchFamily="34" charset="0"/>
              </a:rPr>
              <a:t>Ranking Conglomerados Prudenciais e Instituições Financeiras do Brasil - Banco Central – base</a:t>
            </a:r>
            <a:r>
              <a:rPr lang="pt-BR" altLang="pt-BR" sz="1183">
                <a:solidFill>
                  <a:srgbClr val="206E4B"/>
                </a:solidFill>
                <a:latin typeface="Montserrat" panose="00000500000000000000" pitchFamily="2" charset="0"/>
                <a:ea typeface="Verdana" panose="020B0604030504040204" pitchFamily="34" charset="0"/>
              </a:rPr>
              <a:t>: dez/</a:t>
            </a:r>
            <a:r>
              <a:rPr lang="pt-BR" altLang="pt-BR" sz="1183" dirty="0">
                <a:solidFill>
                  <a:srgbClr val="206E4B"/>
                </a:solidFill>
                <a:latin typeface="Montserrat" panose="00000500000000000000" pitchFamily="2" charset="0"/>
                <a:ea typeface="Verdana" panose="020B0604030504040204" pitchFamily="34" charset="0"/>
              </a:rPr>
              <a:t>2023</a:t>
            </a:r>
            <a:endParaRPr lang="pt-BR" sz="1183" spc="-34" dirty="0">
              <a:solidFill>
                <a:srgbClr val="206E4B"/>
              </a:solidFill>
              <a:latin typeface="Montserrat" panose="00000500000000000000" pitchFamily="2" charset="0"/>
              <a:ea typeface="Verdana" panose="020B0604030504040204" pitchFamily="34" charset="0"/>
              <a:cs typeface="Verdana"/>
            </a:endParaRPr>
          </a:p>
        </p:txBody>
      </p:sp>
      <p:sp>
        <p:nvSpPr>
          <p:cNvPr id="8" name="object 44">
            <a:extLst>
              <a:ext uri="{FF2B5EF4-FFF2-40B4-BE49-F238E27FC236}">
                <a16:creationId xmlns:a16="http://schemas.microsoft.com/office/drawing/2014/main" id="{BEABD74D-B565-2F6E-D13E-6250A6AC674A}"/>
              </a:ext>
            </a:extLst>
          </p:cNvPr>
          <p:cNvSpPr/>
          <p:nvPr/>
        </p:nvSpPr>
        <p:spPr>
          <a:xfrm>
            <a:off x="557696" y="466431"/>
            <a:ext cx="7875329" cy="20793"/>
          </a:xfrm>
          <a:custGeom>
            <a:avLst/>
            <a:gdLst/>
            <a:ahLst/>
            <a:cxnLst/>
            <a:rect l="l" t="t" r="r" b="b"/>
            <a:pathLst>
              <a:path w="3397250" h="44450">
                <a:moveTo>
                  <a:pt x="3396907" y="0"/>
                </a:moveTo>
                <a:lnTo>
                  <a:pt x="1932559" y="0"/>
                </a:lnTo>
                <a:lnTo>
                  <a:pt x="1932559" y="14643"/>
                </a:lnTo>
                <a:lnTo>
                  <a:pt x="0" y="14643"/>
                </a:lnTo>
                <a:lnTo>
                  <a:pt x="0" y="29629"/>
                </a:lnTo>
                <a:lnTo>
                  <a:pt x="1932559" y="29629"/>
                </a:lnTo>
                <a:lnTo>
                  <a:pt x="1932559" y="44259"/>
                </a:lnTo>
                <a:lnTo>
                  <a:pt x="3396907" y="44259"/>
                </a:lnTo>
                <a:lnTo>
                  <a:pt x="3396907" y="0"/>
                </a:lnTo>
                <a:close/>
              </a:path>
            </a:pathLst>
          </a:custGeom>
          <a:solidFill>
            <a:srgbClr val="006F55"/>
          </a:solidFill>
        </p:spPr>
        <p:txBody>
          <a:bodyPr wrap="square" lIns="0" tIns="0" rIns="0" bIns="0" rtlCol="0"/>
          <a:lstStyle/>
          <a:p>
            <a:endParaRPr sz="819"/>
          </a:p>
        </p:txBody>
      </p:sp>
    </p:spTree>
    <p:extLst>
      <p:ext uri="{BB962C8B-B14F-4D97-AF65-F5344CB8AC3E}">
        <p14:creationId xmlns:p14="http://schemas.microsoft.com/office/powerpoint/2010/main" val="2354864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6"/>
          <p:cNvSpPr txBox="1"/>
          <p:nvPr/>
        </p:nvSpPr>
        <p:spPr>
          <a:xfrm>
            <a:off x="360000" y="238075"/>
            <a:ext cx="3000000" cy="7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900" dirty="0">
                <a:solidFill>
                  <a:srgbClr val="006F55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BRDE</a:t>
            </a:r>
            <a:endParaRPr sz="2900" dirty="0">
              <a:solidFill>
                <a:srgbClr val="006F55"/>
              </a:solidFill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3D1FD00A-423A-0502-2CAF-401319E573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70" y="1298302"/>
            <a:ext cx="1534211" cy="1534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FCO: 29 anos fomentando o desenvolvimento do Centro-Oeste —  Superintendência do Desenvolvimento do Centro-Oeste">
            <a:extLst>
              <a:ext uri="{FF2B5EF4-FFF2-40B4-BE49-F238E27FC236}">
                <a16:creationId xmlns:a16="http://schemas.microsoft.com/office/drawing/2014/main" id="{B7406AA0-B73A-611D-3374-5665471FD2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183" y="2364521"/>
            <a:ext cx="1698804" cy="935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A78D52AA-1DCC-E0A1-7F83-5FDED74AB9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143" y="3148928"/>
            <a:ext cx="1952885" cy="1120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Mais Turismo - BRDE Banco Regional de Desenvolvimento do Extremo Sul">
            <a:extLst>
              <a:ext uri="{FF2B5EF4-FFF2-40B4-BE49-F238E27FC236}">
                <a16:creationId xmlns:a16="http://schemas.microsoft.com/office/drawing/2014/main" id="{99D50DB9-547A-0065-F8CB-B74BA0C2F2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9191" y="4362745"/>
            <a:ext cx="2145269" cy="356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Governo inicia liberação de recursos do Funcafé">
            <a:extLst>
              <a:ext uri="{FF2B5EF4-FFF2-40B4-BE49-F238E27FC236}">
                <a16:creationId xmlns:a16="http://schemas.microsoft.com/office/drawing/2014/main" id="{937EB91B-FFC1-60CB-53DC-62F71AB70F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509" y="3164281"/>
            <a:ext cx="2048898" cy="1057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D831E101-4C79-E7CA-76AC-3A3B4173BD1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75056" y="2512283"/>
            <a:ext cx="1442450" cy="732673"/>
          </a:xfrm>
          <a:prstGeom prst="rect">
            <a:avLst/>
          </a:prstGeom>
        </p:spPr>
      </p:pic>
      <p:pic>
        <p:nvPicPr>
          <p:cNvPr id="8" name="Picture 12" descr="Utilização do FGTS na Casa Própria | CAIXA">
            <a:extLst>
              <a:ext uri="{FF2B5EF4-FFF2-40B4-BE49-F238E27FC236}">
                <a16:creationId xmlns:a16="http://schemas.microsoft.com/office/drawing/2014/main" id="{D17772B8-68C2-D390-2F92-6A55F9ACAA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133" y="1686571"/>
            <a:ext cx="1185750" cy="83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274DA9F8-8BE5-D62F-940B-206DA49932ED}"/>
              </a:ext>
            </a:extLst>
          </p:cNvPr>
          <p:cNvCxnSpPr/>
          <p:nvPr/>
        </p:nvCxnSpPr>
        <p:spPr>
          <a:xfrm>
            <a:off x="4606656" y="1560455"/>
            <a:ext cx="0" cy="315995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aixaDeTexto 9">
            <a:extLst>
              <a:ext uri="{FF2B5EF4-FFF2-40B4-BE49-F238E27FC236}">
                <a16:creationId xmlns:a16="http://schemas.microsoft.com/office/drawing/2014/main" id="{621A30B7-7B8D-6C2D-2217-BB3E9FDD04DE}"/>
              </a:ext>
            </a:extLst>
          </p:cNvPr>
          <p:cNvSpPr txBox="1"/>
          <p:nvPr/>
        </p:nvSpPr>
        <p:spPr>
          <a:xfrm>
            <a:off x="1081779" y="1283450"/>
            <a:ext cx="2495218" cy="400238"/>
          </a:xfrm>
          <a:prstGeom prst="rect">
            <a:avLst/>
          </a:prstGeom>
          <a:solidFill>
            <a:srgbClr val="006F55"/>
          </a:solidFill>
          <a:effectLst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pt-BR" sz="2001" b="1" dirty="0">
                <a:solidFill>
                  <a:schemeClr val="bg1"/>
                </a:solidFill>
                <a:latin typeface="Segoe UI" panose="020B0502040204020203" pitchFamily="34" charset="0"/>
                <a:ea typeface="Tahoma" panose="020B0604030504040204" pitchFamily="34" charset="0"/>
                <a:cs typeface="Segoe UI" panose="020B0502040204020203" pitchFamily="34" charset="0"/>
              </a:rPr>
              <a:t>Nacionais</a:t>
            </a:r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7F4B8552-DF03-F6B9-9506-A316470E07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144" y="3785597"/>
            <a:ext cx="1662586" cy="620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Banco Interamericano de Desenvolvimento Logo PNG Vector (EPS) Free Download">
            <a:extLst>
              <a:ext uri="{FF2B5EF4-FFF2-40B4-BE49-F238E27FC236}">
                <a16:creationId xmlns:a16="http://schemas.microsoft.com/office/drawing/2014/main" id="{D8F334F9-10DF-F224-330E-C4A7777264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396" y="1939126"/>
            <a:ext cx="1343337" cy="573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0" descr="El Presidente de CAF se retira de su cargo, dando paso a una nueva  administración | NetUruguay">
            <a:extLst>
              <a:ext uri="{FF2B5EF4-FFF2-40B4-BE49-F238E27FC236}">
                <a16:creationId xmlns:a16="http://schemas.microsoft.com/office/drawing/2014/main" id="{A705D5CF-8A1B-FB1D-FF4C-5721AEAC1E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6118" y="3840754"/>
            <a:ext cx="1009086" cy="637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Name World Bank | As Nações Unidas no El Salvador">
            <a:extLst>
              <a:ext uri="{FF2B5EF4-FFF2-40B4-BE49-F238E27FC236}">
                <a16:creationId xmlns:a16="http://schemas.microsoft.com/office/drawing/2014/main" id="{59725DE8-A383-0BA0-EF2B-0E4198130B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9845" y="2684009"/>
            <a:ext cx="1313232" cy="795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>
            <a:extLst>
              <a:ext uri="{FF2B5EF4-FFF2-40B4-BE49-F238E27FC236}">
                <a16:creationId xmlns:a16="http://schemas.microsoft.com/office/drawing/2014/main" id="{F9353D18-50F2-0499-F267-F4F41F07BE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9917" y="1880029"/>
            <a:ext cx="1235254" cy="546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6" descr="Europe Direct / Banco Europeu de Investimento">
            <a:extLst>
              <a:ext uri="{FF2B5EF4-FFF2-40B4-BE49-F238E27FC236}">
                <a16:creationId xmlns:a16="http://schemas.microsoft.com/office/drawing/2014/main" id="{9EECD00E-A4AF-9C59-2E05-6F68F58E97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935" y="2676789"/>
            <a:ext cx="1887848" cy="10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CaixaDeTexto 16">
            <a:extLst>
              <a:ext uri="{FF2B5EF4-FFF2-40B4-BE49-F238E27FC236}">
                <a16:creationId xmlns:a16="http://schemas.microsoft.com/office/drawing/2014/main" id="{BB88DD99-A0B9-15AA-DB78-412CB34E2EE5}"/>
              </a:ext>
            </a:extLst>
          </p:cNvPr>
          <p:cNvSpPr txBox="1"/>
          <p:nvPr/>
        </p:nvSpPr>
        <p:spPr>
          <a:xfrm>
            <a:off x="5453575" y="1268260"/>
            <a:ext cx="2495218" cy="400238"/>
          </a:xfrm>
          <a:prstGeom prst="rect">
            <a:avLst/>
          </a:prstGeom>
          <a:solidFill>
            <a:srgbClr val="006F55"/>
          </a:solidFill>
          <a:effectLst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pt-BR" sz="2001" b="1" dirty="0">
                <a:solidFill>
                  <a:schemeClr val="bg1"/>
                </a:solidFill>
                <a:latin typeface="Segoe UI" panose="020B0502040204020203" pitchFamily="34" charset="0"/>
                <a:ea typeface="Tahoma" panose="020B0604030504040204" pitchFamily="34" charset="0"/>
                <a:cs typeface="Segoe UI" panose="020B0502040204020203" pitchFamily="34" charset="0"/>
              </a:rPr>
              <a:t>Internacionais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B34934B0-A037-F2F0-4FCF-822666FEB2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3999" cy="5216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835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845411-122E-9D9A-8900-412B8738F2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B962FF8-25A8-D3E0-9B45-2A5AD54BE4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992" y="1073481"/>
            <a:ext cx="6673265" cy="3877243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2B285515-5951-FA9E-EC8C-E726C7D3E0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5295" y="1497420"/>
            <a:ext cx="2142648" cy="2473559"/>
          </a:xfrm>
          <a:prstGeom prst="rect">
            <a:avLst/>
          </a:prstGeom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6714C58B-BDF1-78EB-C3EE-F493DCB5514D}"/>
              </a:ext>
            </a:extLst>
          </p:cNvPr>
          <p:cNvSpPr/>
          <p:nvPr/>
        </p:nvSpPr>
        <p:spPr>
          <a:xfrm>
            <a:off x="6614961" y="544497"/>
            <a:ext cx="2183316" cy="846062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5776" algn="ctr">
              <a:spcBef>
                <a:spcPts val="46"/>
              </a:spcBef>
            </a:pPr>
            <a:r>
              <a:rPr lang="pt-BR" sz="1820" b="1" spc="-132" dirty="0">
                <a:solidFill>
                  <a:srgbClr val="0E775E"/>
                </a:solidFill>
                <a:latin typeface="Montserrat" pitchFamily="2" charset="77"/>
              </a:rPr>
              <a:t>Alinhamento dos financiamentos em 2023 aos ODS</a:t>
            </a:r>
          </a:p>
        </p:txBody>
      </p:sp>
      <p:sp>
        <p:nvSpPr>
          <p:cNvPr id="2" name="object 42">
            <a:extLst>
              <a:ext uri="{FF2B5EF4-FFF2-40B4-BE49-F238E27FC236}">
                <a16:creationId xmlns:a16="http://schemas.microsoft.com/office/drawing/2014/main" id="{295DCCBB-FFDE-A842-368A-F2B94E3515B6}"/>
              </a:ext>
            </a:extLst>
          </p:cNvPr>
          <p:cNvSpPr txBox="1"/>
          <p:nvPr/>
        </p:nvSpPr>
        <p:spPr>
          <a:xfrm>
            <a:off x="517270" y="543971"/>
            <a:ext cx="2011770" cy="471344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>
              <a:spcBef>
                <a:spcPts val="46"/>
              </a:spcBef>
            </a:pPr>
            <a:r>
              <a:rPr lang="pt-BR" sz="3025" b="1" spc="-132" dirty="0">
                <a:solidFill>
                  <a:srgbClr val="006F55"/>
                </a:solidFill>
                <a:latin typeface="Montserrat" pitchFamily="2" charset="77"/>
                <a:cs typeface="Verdana"/>
              </a:rPr>
              <a:t>BRDE</a:t>
            </a:r>
            <a:endParaRPr sz="3025" dirty="0">
              <a:latin typeface="Montserrat" pitchFamily="2" charset="77"/>
              <a:cs typeface="Verdana"/>
            </a:endParaRPr>
          </a:p>
        </p:txBody>
      </p:sp>
      <p:sp>
        <p:nvSpPr>
          <p:cNvPr id="8" name="object 43">
            <a:extLst>
              <a:ext uri="{FF2B5EF4-FFF2-40B4-BE49-F238E27FC236}">
                <a16:creationId xmlns:a16="http://schemas.microsoft.com/office/drawing/2014/main" id="{403A4432-64BF-34F8-981A-63CF5FF42B69}"/>
              </a:ext>
            </a:extLst>
          </p:cNvPr>
          <p:cNvSpPr txBox="1">
            <a:spLocks/>
          </p:cNvSpPr>
          <p:nvPr/>
        </p:nvSpPr>
        <p:spPr>
          <a:xfrm>
            <a:off x="551931" y="217486"/>
            <a:ext cx="2928595" cy="222815"/>
          </a:xfrm>
          <a:prstGeom prst="rect">
            <a:avLst/>
          </a:prstGeom>
        </p:spPr>
        <p:txBody>
          <a:bodyPr vert="horz" wrap="square" lIns="0" tIns="5776" rIns="0" bIns="0" rtlCol="0" anchor="ctr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5776">
              <a:spcBef>
                <a:spcPts val="46"/>
              </a:spcBef>
            </a:pPr>
            <a:r>
              <a:rPr lang="pt-BR" sz="1410" spc="-29" dirty="0">
                <a:solidFill>
                  <a:srgbClr val="006F55"/>
                </a:solidFill>
                <a:latin typeface="Montserrat" pitchFamily="2" charset="77"/>
              </a:rPr>
              <a:t>Visão ODS</a:t>
            </a:r>
            <a:endParaRPr lang="pt-BR" sz="1410" dirty="0">
              <a:solidFill>
                <a:sysClr val="windowText" lastClr="000000"/>
              </a:solidFill>
              <a:latin typeface="Montserrat" pitchFamily="2" charset="77"/>
            </a:endParaRPr>
          </a:p>
        </p:txBody>
      </p:sp>
      <p:sp>
        <p:nvSpPr>
          <p:cNvPr id="9" name="object 44">
            <a:extLst>
              <a:ext uri="{FF2B5EF4-FFF2-40B4-BE49-F238E27FC236}">
                <a16:creationId xmlns:a16="http://schemas.microsoft.com/office/drawing/2014/main" id="{480D834F-E279-8CAC-EC3D-80EBD8980D35}"/>
              </a:ext>
            </a:extLst>
          </p:cNvPr>
          <p:cNvSpPr/>
          <p:nvPr/>
        </p:nvSpPr>
        <p:spPr>
          <a:xfrm>
            <a:off x="557696" y="466431"/>
            <a:ext cx="900506" cy="20793"/>
          </a:xfrm>
          <a:custGeom>
            <a:avLst/>
            <a:gdLst/>
            <a:ahLst/>
            <a:cxnLst/>
            <a:rect l="l" t="t" r="r" b="b"/>
            <a:pathLst>
              <a:path w="3397250" h="44450">
                <a:moveTo>
                  <a:pt x="3396907" y="0"/>
                </a:moveTo>
                <a:lnTo>
                  <a:pt x="1932559" y="0"/>
                </a:lnTo>
                <a:lnTo>
                  <a:pt x="1932559" y="14643"/>
                </a:lnTo>
                <a:lnTo>
                  <a:pt x="0" y="14643"/>
                </a:lnTo>
                <a:lnTo>
                  <a:pt x="0" y="29629"/>
                </a:lnTo>
                <a:lnTo>
                  <a:pt x="1932559" y="29629"/>
                </a:lnTo>
                <a:lnTo>
                  <a:pt x="1932559" y="44259"/>
                </a:lnTo>
                <a:lnTo>
                  <a:pt x="3396907" y="44259"/>
                </a:lnTo>
                <a:lnTo>
                  <a:pt x="3396907" y="0"/>
                </a:lnTo>
                <a:close/>
              </a:path>
            </a:pathLst>
          </a:custGeom>
          <a:solidFill>
            <a:srgbClr val="006F55"/>
          </a:solidFill>
        </p:spPr>
        <p:txBody>
          <a:bodyPr wrap="square" lIns="0" tIns="0" rIns="0" bIns="0" rtlCol="0"/>
          <a:lstStyle/>
          <a:p>
            <a:endParaRPr sz="819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E05465B1-9A71-A5BD-6F9D-5D6117A1A182}"/>
              </a:ext>
            </a:extLst>
          </p:cNvPr>
          <p:cNvSpPr/>
          <p:nvPr/>
        </p:nvSpPr>
        <p:spPr>
          <a:xfrm>
            <a:off x="321" y="384"/>
            <a:ext cx="86456" cy="5142733"/>
          </a:xfrm>
          <a:prstGeom prst="rect">
            <a:avLst/>
          </a:prstGeom>
          <a:solidFill>
            <a:srgbClr val="006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050"/>
          </a:p>
        </p:txBody>
      </p:sp>
    </p:spTree>
    <p:extLst>
      <p:ext uri="{BB962C8B-B14F-4D97-AF65-F5344CB8AC3E}">
        <p14:creationId xmlns:p14="http://schemas.microsoft.com/office/powerpoint/2010/main" val="41614048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m 13" descr="Uma imagem contendo Forma&#10;&#10;Descrição gerada automaticamente">
            <a:extLst>
              <a:ext uri="{FF2B5EF4-FFF2-40B4-BE49-F238E27FC236}">
                <a16:creationId xmlns:a16="http://schemas.microsoft.com/office/drawing/2014/main" id="{8C85BFB3-C411-42AC-BF0B-AE71F206EB7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029"/>
          <a:stretch/>
        </p:blipFill>
        <p:spPr>
          <a:xfrm>
            <a:off x="0" y="4527758"/>
            <a:ext cx="9144000" cy="615742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386C880B-FE5B-45AD-BE9B-B7CCA7EBA302}"/>
              </a:ext>
            </a:extLst>
          </p:cNvPr>
          <p:cNvSpPr txBox="1"/>
          <p:nvPr/>
        </p:nvSpPr>
        <p:spPr>
          <a:xfrm>
            <a:off x="784374" y="353043"/>
            <a:ext cx="8250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>
                <a:solidFill>
                  <a:srgbClr val="0473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SemiBold" panose="00000700000000000000" pitchFamily="2" charset="0"/>
              </a:rPr>
              <a:t>Valor FSA operacionalizado pelo BRDE - </a:t>
            </a:r>
            <a:r>
              <a:rPr lang="pt-BR" sz="1800" b="1" dirty="0">
                <a:solidFill>
                  <a:srgbClr val="0473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SemiBold" panose="00000700000000000000" pitchFamily="2" charset="0"/>
              </a:rPr>
              <a:t>R$ milhões</a:t>
            </a:r>
            <a:endParaRPr lang="pt-BR" sz="2400" b="1" dirty="0">
              <a:solidFill>
                <a:srgbClr val="04735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SemiBold" panose="00000700000000000000" pitchFamily="2" charset="0"/>
            </a:endParaRP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229879D6-A6F5-69A8-310D-9BB3A8D06245}"/>
              </a:ext>
            </a:extLst>
          </p:cNvPr>
          <p:cNvSpPr txBox="1"/>
          <p:nvPr/>
        </p:nvSpPr>
        <p:spPr>
          <a:xfrm>
            <a:off x="1684033" y="977143"/>
            <a:ext cx="6450848" cy="335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sz="1200" dirty="0">
                <a:latin typeface="Montserrat Medium" panose="00000600000000000000" pitchFamily="2" charset="0"/>
                <a:cs typeface="Arial" panose="020B0604020202020204" pitchFamily="34" charset="0"/>
              </a:rPr>
              <a:t>O BRDE operou um total de 3,46 bilhões relacionados à FSA nos últimos 10 anos.</a:t>
            </a:r>
            <a:endParaRPr lang="en-US" sz="1200" dirty="0">
              <a:latin typeface="Montserrat Medium" panose="00000600000000000000" pitchFamily="2" charset="0"/>
              <a:cs typeface="Arial" panose="020B0604020202020204" pitchFamily="34" charset="0"/>
            </a:endParaRPr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80D4D88B-EC01-4047-930E-C1D061548BD8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1946491" y="1477652"/>
          <a:ext cx="5925932" cy="30501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" name="Imagem 1" descr="Forma&#10;&#10;Descrição gerada automaticamente com confiança média">
            <a:extLst>
              <a:ext uri="{FF2B5EF4-FFF2-40B4-BE49-F238E27FC236}">
                <a16:creationId xmlns:a16="http://schemas.microsoft.com/office/drawing/2014/main" id="{5B57EA35-A142-D2F9-5F2C-B5DA773B4F3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619"/>
          <a:stretch/>
        </p:blipFill>
        <p:spPr>
          <a:xfrm>
            <a:off x="0" y="0"/>
            <a:ext cx="34448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7756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rocura por erva-mate brasileira cresce no mercado internacional">
            <a:extLst>
              <a:ext uri="{FF2B5EF4-FFF2-40B4-BE49-F238E27FC236}">
                <a16:creationId xmlns:a16="http://schemas.microsoft.com/office/drawing/2014/main" id="{AC7D1EC4-989C-AB86-18DA-841F9AE777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69" y="0"/>
            <a:ext cx="9152548" cy="5165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9B8EF810-7139-E70D-7A3B-B1C8017729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5731" y="1275691"/>
            <a:ext cx="4504389" cy="324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21C38C19-1D34-EFEF-48D6-DA5E7CD992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0461" y="3665718"/>
            <a:ext cx="2538893" cy="1096143"/>
          </a:xfrm>
          <a:prstGeom prst="rect">
            <a:avLst/>
          </a:prstGeom>
        </p:spPr>
      </p:pic>
      <p:sp>
        <p:nvSpPr>
          <p:cNvPr id="2" name="object 42">
            <a:extLst>
              <a:ext uri="{FF2B5EF4-FFF2-40B4-BE49-F238E27FC236}">
                <a16:creationId xmlns:a16="http://schemas.microsoft.com/office/drawing/2014/main" id="{AC7B0457-903C-E2BE-2CB3-5819779B9420}"/>
              </a:ext>
            </a:extLst>
          </p:cNvPr>
          <p:cNvSpPr txBox="1"/>
          <p:nvPr/>
        </p:nvSpPr>
        <p:spPr>
          <a:xfrm>
            <a:off x="517270" y="543971"/>
            <a:ext cx="2011770" cy="471344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>
              <a:spcBef>
                <a:spcPts val="46"/>
              </a:spcBef>
            </a:pPr>
            <a:r>
              <a:rPr lang="pt-BR" sz="3025" b="1" spc="-132" dirty="0">
                <a:solidFill>
                  <a:schemeClr val="bg1"/>
                </a:solidFill>
                <a:latin typeface="Montserrat" pitchFamily="2" charset="77"/>
                <a:cs typeface="Verdana"/>
              </a:rPr>
              <a:t>BRDE</a:t>
            </a:r>
            <a:endParaRPr sz="3025" dirty="0">
              <a:solidFill>
                <a:schemeClr val="bg1"/>
              </a:solidFill>
              <a:latin typeface="Montserrat" pitchFamily="2" charset="77"/>
              <a:cs typeface="Verdana"/>
            </a:endParaRPr>
          </a:p>
        </p:txBody>
      </p:sp>
      <p:sp>
        <p:nvSpPr>
          <p:cNvPr id="3" name="object 43">
            <a:extLst>
              <a:ext uri="{FF2B5EF4-FFF2-40B4-BE49-F238E27FC236}">
                <a16:creationId xmlns:a16="http://schemas.microsoft.com/office/drawing/2014/main" id="{1C45E652-6801-6BC6-8B97-595DBE5A8FFF}"/>
              </a:ext>
            </a:extLst>
          </p:cNvPr>
          <p:cNvSpPr txBox="1">
            <a:spLocks/>
          </p:cNvSpPr>
          <p:nvPr/>
        </p:nvSpPr>
        <p:spPr>
          <a:xfrm>
            <a:off x="551932" y="217486"/>
            <a:ext cx="3673511" cy="222815"/>
          </a:xfrm>
          <a:prstGeom prst="rect">
            <a:avLst/>
          </a:prstGeom>
        </p:spPr>
        <p:txBody>
          <a:bodyPr vert="horz" wrap="square" lIns="0" tIns="5776" rIns="0" bIns="0" rtlCol="0" anchor="ctr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5776">
              <a:spcBef>
                <a:spcPts val="46"/>
              </a:spcBef>
            </a:pPr>
            <a:r>
              <a:rPr lang="pt-BR" sz="1410" spc="-29" dirty="0">
                <a:solidFill>
                  <a:schemeClr val="bg1"/>
                </a:solidFill>
                <a:latin typeface="Montserrat" pitchFamily="2" charset="77"/>
              </a:rPr>
              <a:t>Espaço Cultural BRDE Palacete dos Leões</a:t>
            </a:r>
            <a:endParaRPr lang="pt-BR" sz="1410" dirty="0">
              <a:solidFill>
                <a:schemeClr val="bg1"/>
              </a:solidFill>
              <a:latin typeface="Montserrat" pitchFamily="2" charset="77"/>
            </a:endParaRPr>
          </a:p>
        </p:txBody>
      </p:sp>
      <p:sp>
        <p:nvSpPr>
          <p:cNvPr id="4" name="object 44">
            <a:extLst>
              <a:ext uri="{FF2B5EF4-FFF2-40B4-BE49-F238E27FC236}">
                <a16:creationId xmlns:a16="http://schemas.microsoft.com/office/drawing/2014/main" id="{B932D475-AA0A-D061-29FD-58E6DFA336BB}"/>
              </a:ext>
            </a:extLst>
          </p:cNvPr>
          <p:cNvSpPr/>
          <p:nvPr/>
        </p:nvSpPr>
        <p:spPr>
          <a:xfrm>
            <a:off x="557697" y="466431"/>
            <a:ext cx="3602021" cy="20793"/>
          </a:xfrm>
          <a:custGeom>
            <a:avLst/>
            <a:gdLst/>
            <a:ahLst/>
            <a:cxnLst/>
            <a:rect l="l" t="t" r="r" b="b"/>
            <a:pathLst>
              <a:path w="3397250" h="44450">
                <a:moveTo>
                  <a:pt x="3396907" y="0"/>
                </a:moveTo>
                <a:lnTo>
                  <a:pt x="1932559" y="0"/>
                </a:lnTo>
                <a:lnTo>
                  <a:pt x="1932559" y="14643"/>
                </a:lnTo>
                <a:lnTo>
                  <a:pt x="0" y="14643"/>
                </a:lnTo>
                <a:lnTo>
                  <a:pt x="0" y="29629"/>
                </a:lnTo>
                <a:lnTo>
                  <a:pt x="1932559" y="29629"/>
                </a:lnTo>
                <a:lnTo>
                  <a:pt x="1932559" y="44259"/>
                </a:lnTo>
                <a:lnTo>
                  <a:pt x="3396907" y="44259"/>
                </a:lnTo>
                <a:lnTo>
                  <a:pt x="3396907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 sz="819">
              <a:solidFill>
                <a:schemeClr val="bg1"/>
              </a:solidFill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930B979C-A65B-CA05-D667-6F197F1571C1}"/>
              </a:ext>
            </a:extLst>
          </p:cNvPr>
          <p:cNvSpPr/>
          <p:nvPr/>
        </p:nvSpPr>
        <p:spPr>
          <a:xfrm>
            <a:off x="321" y="384"/>
            <a:ext cx="86456" cy="5142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05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72711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21" y="181"/>
            <a:ext cx="9143358" cy="514313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 rotWithShape="1">
          <a:blip r:embed="rId3"/>
          <a:srcRect t="25999" b="25809"/>
          <a:stretch/>
        </p:blipFill>
        <p:spPr>
          <a:xfrm>
            <a:off x="412488" y="183998"/>
            <a:ext cx="949950" cy="45779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527233" y="182"/>
            <a:ext cx="291498" cy="367636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5672887" y="2559343"/>
            <a:ext cx="1183835" cy="1888346"/>
            <a:chOff x="0" y="0"/>
            <a:chExt cx="812800" cy="129650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1296505"/>
            </a:xfrm>
            <a:custGeom>
              <a:avLst/>
              <a:gdLst/>
              <a:ahLst/>
              <a:cxnLst/>
              <a:rect l="l" t="t" r="r" b="b"/>
              <a:pathLst>
                <a:path w="812800" h="1296505">
                  <a:moveTo>
                    <a:pt x="0" y="0"/>
                  </a:moveTo>
                  <a:lnTo>
                    <a:pt x="812800" y="0"/>
                  </a:lnTo>
                  <a:lnTo>
                    <a:pt x="812800" y="1296505"/>
                  </a:lnTo>
                  <a:lnTo>
                    <a:pt x="0" y="1296505"/>
                  </a:lnTo>
                  <a:close/>
                </a:path>
              </a:pathLst>
            </a:custGeom>
            <a:solidFill>
              <a:srgbClr val="93C126">
                <a:alpha val="70980"/>
              </a:srgbClr>
            </a:solidFill>
            <a:ln w="9525">
              <a:solidFill>
                <a:srgbClr val="006C4E">
                  <a:alpha val="70980"/>
                </a:srgbClr>
              </a:solidFill>
            </a:ln>
          </p:spPr>
          <p:txBody>
            <a:bodyPr/>
            <a:lstStyle/>
            <a:p>
              <a:endParaRPr lang="pt-BR" sz="900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38097" tIns="38097" rIns="38097" bIns="38097" rtlCol="0" anchor="ctr"/>
            <a:lstStyle/>
            <a:p>
              <a:pPr algn="ctr">
                <a:lnSpc>
                  <a:spcPts val="1751"/>
                </a:lnSpc>
              </a:pPr>
              <a:endParaRPr sz="1050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4496197" y="1379990"/>
            <a:ext cx="1183835" cy="1183835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0" y="0"/>
                  </a:moveTo>
                  <a:lnTo>
                    <a:pt x="812800" y="0"/>
                  </a:lnTo>
                  <a:lnTo>
                    <a:pt x="812800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93C126">
                <a:alpha val="70980"/>
              </a:srgbClr>
            </a:solidFill>
            <a:ln w="9525">
              <a:solidFill>
                <a:srgbClr val="006C4E">
                  <a:alpha val="70980"/>
                </a:srgbClr>
              </a:solidFill>
            </a:ln>
          </p:spPr>
          <p:txBody>
            <a:bodyPr/>
            <a:lstStyle/>
            <a:p>
              <a:endParaRPr lang="pt-BR" sz="900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38097" tIns="38097" rIns="38097" bIns="38097" rtlCol="0" anchor="ctr"/>
            <a:lstStyle/>
            <a:p>
              <a:pPr algn="ctr">
                <a:lnSpc>
                  <a:spcPts val="1646"/>
                </a:lnSpc>
              </a:pPr>
              <a:endParaRPr sz="1050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4496197" y="2561583"/>
            <a:ext cx="1183835" cy="2581737"/>
            <a:chOff x="0" y="0"/>
            <a:chExt cx="812800" cy="1772575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1772575"/>
            </a:xfrm>
            <a:custGeom>
              <a:avLst/>
              <a:gdLst/>
              <a:ahLst/>
              <a:cxnLst/>
              <a:rect l="l" t="t" r="r" b="b"/>
              <a:pathLst>
                <a:path w="812800" h="1772575">
                  <a:moveTo>
                    <a:pt x="0" y="0"/>
                  </a:moveTo>
                  <a:lnTo>
                    <a:pt x="812800" y="0"/>
                  </a:lnTo>
                  <a:lnTo>
                    <a:pt x="812800" y="1772575"/>
                  </a:lnTo>
                  <a:lnTo>
                    <a:pt x="0" y="1772575"/>
                  </a:lnTo>
                  <a:close/>
                </a:path>
              </a:pathLst>
            </a:custGeom>
            <a:solidFill>
              <a:srgbClr val="44A1B2">
                <a:alpha val="70980"/>
              </a:srgbClr>
            </a:solidFill>
            <a:ln w="9525">
              <a:solidFill>
                <a:srgbClr val="006C4E">
                  <a:alpha val="70980"/>
                </a:srgbClr>
              </a:solidFill>
            </a:ln>
          </p:spPr>
          <p:txBody>
            <a:bodyPr/>
            <a:lstStyle/>
            <a:p>
              <a:endParaRPr lang="pt-BR" sz="900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38097" tIns="38097" rIns="38097" bIns="38097" rtlCol="0" anchor="ctr"/>
            <a:lstStyle/>
            <a:p>
              <a:pPr algn="ctr">
                <a:lnSpc>
                  <a:spcPts val="1751"/>
                </a:lnSpc>
              </a:pPr>
              <a:endParaRPr sz="1050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5672887" y="0"/>
            <a:ext cx="1183835" cy="2561583"/>
            <a:chOff x="0" y="0"/>
            <a:chExt cx="812800" cy="2154018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2154018"/>
            </a:xfrm>
            <a:custGeom>
              <a:avLst/>
              <a:gdLst/>
              <a:ahLst/>
              <a:cxnLst/>
              <a:rect l="l" t="t" r="r" b="b"/>
              <a:pathLst>
                <a:path w="812800" h="2154018">
                  <a:moveTo>
                    <a:pt x="0" y="0"/>
                  </a:moveTo>
                  <a:lnTo>
                    <a:pt x="812800" y="0"/>
                  </a:lnTo>
                  <a:lnTo>
                    <a:pt x="812800" y="2154018"/>
                  </a:lnTo>
                  <a:lnTo>
                    <a:pt x="0" y="2154018"/>
                  </a:lnTo>
                  <a:close/>
                </a:path>
              </a:pathLst>
            </a:custGeom>
            <a:solidFill>
              <a:srgbClr val="44A1B2">
                <a:alpha val="70980"/>
              </a:srgbClr>
            </a:solidFill>
            <a:ln w="9525">
              <a:solidFill>
                <a:srgbClr val="006C4E">
                  <a:alpha val="70980"/>
                </a:srgbClr>
              </a:solidFill>
            </a:ln>
          </p:spPr>
          <p:txBody>
            <a:bodyPr/>
            <a:lstStyle/>
            <a:p>
              <a:endParaRPr lang="pt-BR" sz="900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38097" tIns="38097" rIns="38097" bIns="38097" rtlCol="0" anchor="ctr"/>
            <a:lstStyle/>
            <a:p>
              <a:pPr algn="ctr">
                <a:lnSpc>
                  <a:spcPts val="1751"/>
                </a:lnSpc>
              </a:pPr>
              <a:endParaRPr sz="1050"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6856722" y="1379990"/>
            <a:ext cx="1183835" cy="1183835"/>
            <a:chOff x="0" y="0"/>
            <a:chExt cx="812800" cy="812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0" y="0"/>
                  </a:moveTo>
                  <a:lnTo>
                    <a:pt x="812800" y="0"/>
                  </a:lnTo>
                  <a:lnTo>
                    <a:pt x="812800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93C126">
                <a:alpha val="70980"/>
              </a:srgbClr>
            </a:solidFill>
            <a:ln w="9525">
              <a:solidFill>
                <a:srgbClr val="006C4E">
                  <a:alpha val="70980"/>
                </a:srgbClr>
              </a:solidFill>
            </a:ln>
          </p:spPr>
          <p:txBody>
            <a:bodyPr/>
            <a:lstStyle/>
            <a:p>
              <a:endParaRPr lang="pt-BR" sz="900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38097" tIns="38097" rIns="38097" bIns="38097" rtlCol="0" anchor="ctr"/>
            <a:lstStyle/>
            <a:p>
              <a:pPr algn="ctr">
                <a:lnSpc>
                  <a:spcPts val="1751"/>
                </a:lnSpc>
              </a:pPr>
              <a:endParaRPr sz="1050"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6856722" y="2552200"/>
            <a:ext cx="1183835" cy="1171427"/>
            <a:chOff x="0" y="0"/>
            <a:chExt cx="812800" cy="804281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812800" cy="804281"/>
            </a:xfrm>
            <a:custGeom>
              <a:avLst/>
              <a:gdLst/>
              <a:ahLst/>
              <a:cxnLst/>
              <a:rect l="l" t="t" r="r" b="b"/>
              <a:pathLst>
                <a:path w="812800" h="804281">
                  <a:moveTo>
                    <a:pt x="0" y="0"/>
                  </a:moveTo>
                  <a:lnTo>
                    <a:pt x="812800" y="0"/>
                  </a:lnTo>
                  <a:lnTo>
                    <a:pt x="812800" y="804281"/>
                  </a:lnTo>
                  <a:lnTo>
                    <a:pt x="0" y="804281"/>
                  </a:lnTo>
                  <a:close/>
                </a:path>
              </a:pathLst>
            </a:custGeom>
            <a:solidFill>
              <a:srgbClr val="44A1B2">
                <a:alpha val="70980"/>
              </a:srgbClr>
            </a:solidFill>
            <a:ln w="9525">
              <a:solidFill>
                <a:srgbClr val="006C4E">
                  <a:alpha val="70980"/>
                </a:srgbClr>
              </a:solidFill>
            </a:ln>
          </p:spPr>
          <p:txBody>
            <a:bodyPr/>
            <a:lstStyle/>
            <a:p>
              <a:endParaRPr lang="pt-BR" sz="900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38097" tIns="38097" rIns="38097" bIns="38097" rtlCol="0" anchor="ctr"/>
            <a:lstStyle/>
            <a:p>
              <a:pPr algn="ctr">
                <a:lnSpc>
                  <a:spcPts val="1751"/>
                </a:lnSpc>
              </a:pPr>
              <a:endParaRPr sz="1050"/>
            </a:p>
          </p:txBody>
        </p:sp>
      </p:grpSp>
      <p:pic>
        <p:nvPicPr>
          <p:cNvPr id="23" name="Picture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5916882" y="1597211"/>
            <a:ext cx="695846" cy="828389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 rotWithShape="1">
          <a:blip r:embed="rId7">
            <a:alphaModFix amt="12000"/>
          </a:blip>
          <a:srcRect l="3848" t="16445" r="73102"/>
          <a:stretch/>
        </p:blipFill>
        <p:spPr>
          <a:xfrm rot="5400000">
            <a:off x="6074397" y="1378405"/>
            <a:ext cx="763617" cy="5374947"/>
          </a:xfrm>
          <a:prstGeom prst="rect">
            <a:avLst/>
          </a:prstGeom>
        </p:spPr>
      </p:pic>
      <p:sp>
        <p:nvSpPr>
          <p:cNvPr id="25" name="TextBox 25"/>
          <p:cNvSpPr txBox="1"/>
          <p:nvPr/>
        </p:nvSpPr>
        <p:spPr>
          <a:xfrm>
            <a:off x="589506" y="2225785"/>
            <a:ext cx="3290029" cy="5325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962"/>
              </a:lnSpc>
              <a:spcBef>
                <a:spcPct val="0"/>
              </a:spcBef>
            </a:pPr>
            <a:r>
              <a:rPr lang="en-US" sz="4366" b="1" dirty="0">
                <a:solidFill>
                  <a:srgbClr val="006C4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1"/>
              </a:rPr>
              <a:t>BRDE LABS </a:t>
            </a:r>
            <a:r>
              <a:rPr lang="en-US" sz="3638" b="1" dirty="0">
                <a:solidFill>
                  <a:srgbClr val="75B7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1"/>
              </a:rPr>
              <a:t>PR</a:t>
            </a:r>
            <a:endParaRPr lang="en-US" sz="4366" b="1" dirty="0">
              <a:solidFill>
                <a:srgbClr val="75B7C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otham 1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4655224" y="1690192"/>
            <a:ext cx="865781" cy="3847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51"/>
              </a:lnSpc>
            </a:pPr>
            <a:r>
              <a:rPr lang="en-US" sz="1331" dirty="0" err="1">
                <a:solidFill>
                  <a:srgbClr val="FFFFFF"/>
                </a:solidFill>
                <a:latin typeface="Gotham 1" panose="020B0604020202020204" charset="0"/>
              </a:rPr>
              <a:t>Cultura</a:t>
            </a:r>
            <a:r>
              <a:rPr lang="en-US" sz="1331" dirty="0">
                <a:solidFill>
                  <a:srgbClr val="FFFFFF"/>
                </a:solidFill>
                <a:latin typeface="Gotham 1" panose="020B0604020202020204" charset="0"/>
              </a:rPr>
              <a:t> da</a:t>
            </a:r>
          </a:p>
          <a:p>
            <a:pPr algn="ctr">
              <a:lnSpc>
                <a:spcPts val="1451"/>
              </a:lnSpc>
            </a:pPr>
            <a:r>
              <a:rPr lang="en-US" sz="1331" dirty="0" err="1">
                <a:solidFill>
                  <a:srgbClr val="FFFFFF"/>
                </a:solidFill>
                <a:latin typeface="Gotham 1" panose="020B0604020202020204" charset="0"/>
              </a:rPr>
              <a:t>inovação</a:t>
            </a:r>
            <a:endParaRPr lang="en-US" sz="1331" dirty="0">
              <a:solidFill>
                <a:srgbClr val="FFFFFF"/>
              </a:solidFill>
              <a:latin typeface="Gotham 1" panose="020B0604020202020204" charset="0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5780359" y="2924966"/>
            <a:ext cx="968892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451"/>
              </a:lnSpc>
            </a:pPr>
            <a:r>
              <a:rPr lang="en-US" sz="1331" dirty="0" err="1">
                <a:solidFill>
                  <a:srgbClr val="FFFFFF"/>
                </a:solidFill>
                <a:latin typeface="Gotham 1" panose="020B0604020202020204" charset="0"/>
              </a:rPr>
              <a:t>Soluções</a:t>
            </a:r>
            <a:endParaRPr lang="en-US" sz="1331" dirty="0">
              <a:solidFill>
                <a:srgbClr val="FFFFFF"/>
              </a:solidFill>
              <a:latin typeface="Gotham 1" panose="020B0604020202020204" charset="0"/>
            </a:endParaRPr>
          </a:p>
          <a:p>
            <a:pPr algn="ctr">
              <a:lnSpc>
                <a:spcPts val="1451"/>
              </a:lnSpc>
            </a:pPr>
            <a:r>
              <a:rPr lang="en-US" sz="1331" dirty="0" err="1">
                <a:solidFill>
                  <a:srgbClr val="FFFFFF"/>
                </a:solidFill>
                <a:latin typeface="Gotham 1" panose="020B0604020202020204" charset="0"/>
              </a:rPr>
              <a:t>inovadoras</a:t>
            </a:r>
            <a:endParaRPr lang="en-US" sz="1331" dirty="0">
              <a:solidFill>
                <a:srgbClr val="FFFFFF"/>
              </a:solidFill>
              <a:latin typeface="Gotham 1" panose="020B0604020202020204" charset="0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6989723" y="1712053"/>
            <a:ext cx="917834" cy="577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451"/>
              </a:lnSpc>
            </a:pPr>
            <a:r>
              <a:rPr lang="en-US" sz="1331" dirty="0" err="1">
                <a:solidFill>
                  <a:srgbClr val="FFFFFF"/>
                </a:solidFill>
                <a:latin typeface="Gotham 1" panose="020B0604020202020204" charset="0"/>
              </a:rPr>
              <a:t>Conexões</a:t>
            </a:r>
            <a:endParaRPr lang="en-US" sz="1331" dirty="0">
              <a:solidFill>
                <a:srgbClr val="FFFFFF"/>
              </a:solidFill>
              <a:latin typeface="Gotham 1" panose="020B0604020202020204" charset="0"/>
            </a:endParaRPr>
          </a:p>
          <a:p>
            <a:pPr algn="ctr">
              <a:lnSpc>
                <a:spcPts val="1451"/>
              </a:lnSpc>
            </a:pPr>
            <a:r>
              <a:rPr lang="en-US" sz="1331" dirty="0">
                <a:solidFill>
                  <a:srgbClr val="FFFFFF"/>
                </a:solidFill>
                <a:latin typeface="Gotham 1" panose="020B0604020202020204" charset="0"/>
              </a:rPr>
              <a:t>com</a:t>
            </a:r>
          </a:p>
          <a:p>
            <a:pPr algn="ctr">
              <a:lnSpc>
                <a:spcPts val="1451"/>
              </a:lnSpc>
            </a:pPr>
            <a:r>
              <a:rPr lang="en-US" sz="1331" dirty="0">
                <a:solidFill>
                  <a:srgbClr val="FFFFFF"/>
                </a:solidFill>
                <a:latin typeface="Gotham 1" panose="020B0604020202020204" charset="0"/>
              </a:rPr>
              <a:t>startups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6891980" y="2907096"/>
            <a:ext cx="1113320" cy="4616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09"/>
              </a:lnSpc>
            </a:pPr>
            <a:r>
              <a:rPr lang="en-US" sz="1109" dirty="0">
                <a:solidFill>
                  <a:srgbClr val="FFFFFF"/>
                </a:solidFill>
                <a:latin typeface="Gotham 1" panose="020B0604020202020204" charset="0"/>
              </a:rPr>
              <a:t>Oportunidades</a:t>
            </a:r>
          </a:p>
          <a:p>
            <a:pPr algn="ctr">
              <a:lnSpc>
                <a:spcPts val="1209"/>
              </a:lnSpc>
            </a:pPr>
            <a:r>
              <a:rPr lang="en-US" sz="1109" dirty="0">
                <a:solidFill>
                  <a:srgbClr val="FFFFFF"/>
                </a:solidFill>
                <a:latin typeface="Gotham 1" panose="020B0604020202020204" charset="0"/>
              </a:rPr>
              <a:t>de</a:t>
            </a:r>
          </a:p>
          <a:p>
            <a:pPr algn="ctr">
              <a:lnSpc>
                <a:spcPts val="1209"/>
              </a:lnSpc>
            </a:pPr>
            <a:r>
              <a:rPr lang="en-US" sz="1109" dirty="0">
                <a:solidFill>
                  <a:srgbClr val="FFFFFF"/>
                </a:solidFill>
                <a:latin typeface="Gotham 1" panose="020B0604020202020204" charset="0"/>
              </a:rPr>
              <a:t>negócios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4567441" y="2949145"/>
            <a:ext cx="1041321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37"/>
              </a:lnSpc>
            </a:pPr>
            <a:r>
              <a:rPr lang="en-US" sz="1134" dirty="0">
                <a:solidFill>
                  <a:srgbClr val="FFFFFF"/>
                </a:solidFill>
                <a:latin typeface="Gotham 1" panose="020B0604020202020204" charset="0"/>
              </a:rPr>
              <a:t>Consultoria</a:t>
            </a:r>
          </a:p>
          <a:p>
            <a:pPr algn="ctr">
              <a:lnSpc>
                <a:spcPts val="1237"/>
              </a:lnSpc>
            </a:pPr>
            <a:r>
              <a:rPr lang="en-US" sz="1134" dirty="0" err="1">
                <a:solidFill>
                  <a:srgbClr val="FFFFFF"/>
                </a:solidFill>
                <a:latin typeface="Gotham 1" panose="020B0604020202020204" charset="0"/>
              </a:rPr>
              <a:t>especializada</a:t>
            </a:r>
            <a:endParaRPr lang="en-US" sz="1134" dirty="0">
              <a:solidFill>
                <a:srgbClr val="FFFFFF"/>
              </a:solidFill>
              <a:latin typeface="Gotham 1" panose="020B0604020202020204" charset="0"/>
            </a:endParaRPr>
          </a:p>
        </p:txBody>
      </p:sp>
      <p:pic>
        <p:nvPicPr>
          <p:cNvPr id="32" name="Picture 32"/>
          <p:cNvPicPr>
            <a:picLocks noChangeAspect="1"/>
          </p:cNvPicPr>
          <p:nvPr/>
        </p:nvPicPr>
        <p:blipFill>
          <a:blip r:embed="rId7"/>
          <a:srcRect l="3848" t="25388" r="73102"/>
          <a:stretch>
            <a:fillRect/>
          </a:stretch>
        </p:blipFill>
        <p:spPr>
          <a:xfrm rot="5400000">
            <a:off x="1721672" y="1666045"/>
            <a:ext cx="763617" cy="4799669"/>
          </a:xfrm>
          <a:prstGeom prst="rect">
            <a:avLst/>
          </a:prstGeom>
        </p:spPr>
      </p:pic>
      <p:pic>
        <p:nvPicPr>
          <p:cNvPr id="33" name="Picture 33"/>
          <p:cNvPicPr>
            <a:picLocks noChangeAspect="1"/>
          </p:cNvPicPr>
          <p:nvPr/>
        </p:nvPicPr>
        <p:blipFill rotWithShape="1">
          <a:blip r:embed="rId7"/>
          <a:srcRect l="3848" t="25388" r="73102" b="39061"/>
          <a:stretch/>
        </p:blipFill>
        <p:spPr>
          <a:xfrm rot="-5400000">
            <a:off x="7618393" y="2922402"/>
            <a:ext cx="763617" cy="2286958"/>
          </a:xfrm>
          <a:prstGeom prst="rect">
            <a:avLst/>
          </a:prstGeom>
        </p:spPr>
      </p:pic>
      <p:sp>
        <p:nvSpPr>
          <p:cNvPr id="34" name="Retângulo 33">
            <a:extLst>
              <a:ext uri="{FF2B5EF4-FFF2-40B4-BE49-F238E27FC236}">
                <a16:creationId xmlns:a16="http://schemas.microsoft.com/office/drawing/2014/main" id="{EFEE77FC-1D39-0CFB-B94C-9B23EB68CA9D}"/>
              </a:ext>
            </a:extLst>
          </p:cNvPr>
          <p:cNvSpPr/>
          <p:nvPr/>
        </p:nvSpPr>
        <p:spPr>
          <a:xfrm>
            <a:off x="321" y="384"/>
            <a:ext cx="86456" cy="5142733"/>
          </a:xfrm>
          <a:prstGeom prst="rect">
            <a:avLst/>
          </a:prstGeom>
          <a:solidFill>
            <a:srgbClr val="006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05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26948EB04F58D24FA09B4E8BAE4AF417" ma:contentTypeVersion="17" ma:contentTypeDescription="Crie um novo documento." ma:contentTypeScope="" ma:versionID="f01d7df832c5d9a49ef89571633b0a42">
  <xsd:schema xmlns:xsd="http://www.w3.org/2001/XMLSchema" xmlns:xs="http://www.w3.org/2001/XMLSchema" xmlns:p="http://schemas.microsoft.com/office/2006/metadata/properties" xmlns:ns1="http://schemas.microsoft.com/sharepoint/v3" xmlns:ns3="7aedbd2d-998a-4ac9-a9c5-3cf018184ba6" xmlns:ns4="21f452fa-e0e9-457d-9850-0a68d4c002b6" targetNamespace="http://schemas.microsoft.com/office/2006/metadata/properties" ma:root="true" ma:fieldsID="29f1111f645de13b7dc21772aed92eb7" ns1:_="" ns3:_="" ns4:_="">
    <xsd:import namespace="http://schemas.microsoft.com/sharepoint/v3"/>
    <xsd:import namespace="7aedbd2d-998a-4ac9-a9c5-3cf018184ba6"/>
    <xsd:import namespace="21f452fa-e0e9-457d-9850-0a68d4c002b6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  <xsd:element ref="ns1:_ip_UnifiedCompliancePolicyProperties" minOccurs="0"/>
                <xsd:element ref="ns1:_ip_UnifiedCompliancePolicyUIAction" minOccurs="0"/>
                <xsd:element ref="ns4:_activity" minOccurs="0"/>
                <xsd:element ref="ns4:MediaServiceObjectDetectorVersions" minOccurs="0"/>
                <xsd:element ref="ns4:MediaServiceSystemTags" minOccurs="0"/>
                <xsd:element ref="ns4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9" nillable="true" ma:displayName="Propriedades da Política de Conformidade Unificada" ma:hidden="true" ma:internalName="_ip_UnifiedCompliancePolicyProperties">
      <xsd:simpleType>
        <xsd:restriction base="dms:Note"/>
      </xsd:simpleType>
    </xsd:element>
    <xsd:element name="_ip_UnifiedCompliancePolicyUIAction" ma:index="20" nillable="true" ma:displayName="Ação de Interface do Usuário da Política de Conformidade Unificada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edbd2d-998a-4ac9-a9c5-3cf018184ba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Hash de Dica de Compartilhamento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f452fa-e0e9-457d-9850-0a68d4c002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_activity" ma:index="21" nillable="true" ma:displayName="_activity" ma:hidden="true" ma:internalName="_activity">
      <xsd:simpleType>
        <xsd:restriction base="dms:Note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_activity xmlns="21f452fa-e0e9-457d-9850-0a68d4c002b6" xsi:nil="true"/>
  </documentManagement>
</p:properties>
</file>

<file path=customXml/itemProps1.xml><?xml version="1.0" encoding="utf-8"?>
<ds:datastoreItem xmlns:ds="http://schemas.openxmlformats.org/officeDocument/2006/customXml" ds:itemID="{1CF46373-4C6A-4D13-A0A9-22CFA42E7BA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aedbd2d-998a-4ac9-a9c5-3cf018184ba6"/>
    <ds:schemaRef ds:uri="21f452fa-e0e9-457d-9850-0a68d4c002b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14F133A-8A0F-491B-A5AF-E26F1619C36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F97A899-76C2-4117-9A7B-16F049D0C8A6}">
  <ds:schemaRefs>
    <ds:schemaRef ds:uri="21f452fa-e0e9-457d-9850-0a68d4c002b6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sharepoint/v3"/>
    <ds:schemaRef ds:uri="http://schemas.openxmlformats.org/package/2006/metadata/core-properties"/>
    <ds:schemaRef ds:uri="http://purl.org/dc/terms/"/>
    <ds:schemaRef ds:uri="7aedbd2d-998a-4ac9-a9c5-3cf018184ba6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7221</TotalTime>
  <Words>326</Words>
  <Application>Microsoft Office PowerPoint</Application>
  <PresentationFormat>Apresentação na tela (16:9)</PresentationFormat>
  <Paragraphs>78</Paragraphs>
  <Slides>14</Slides>
  <Notes>3</Notes>
  <HiddenSlides>0</HiddenSlides>
  <MMClips>0</MMClips>
  <ScaleCrop>false</ScaleCrop>
  <HeadingPairs>
    <vt:vector size="6" baseType="variant">
      <vt:variant>
        <vt:lpstr>Fontes usadas</vt:lpstr>
      </vt:variant>
      <vt:variant>
        <vt:i4>13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14</vt:i4>
      </vt:variant>
    </vt:vector>
  </HeadingPairs>
  <TitlesOfParts>
    <vt:vector size="28" baseType="lpstr">
      <vt:lpstr>Arial</vt:lpstr>
      <vt:lpstr>Montserrat SemiBold</vt:lpstr>
      <vt:lpstr>Wingdings</vt:lpstr>
      <vt:lpstr>Aharoni</vt:lpstr>
      <vt:lpstr>Gotham 3</vt:lpstr>
      <vt:lpstr>Gotham 4</vt:lpstr>
      <vt:lpstr>Montserrat Medium</vt:lpstr>
      <vt:lpstr>Montserrat</vt:lpstr>
      <vt:lpstr>Gotham 1</vt:lpstr>
      <vt:lpstr>Verdana</vt:lpstr>
      <vt:lpstr>Tahoma</vt:lpstr>
      <vt:lpstr>Segoe UI</vt:lpstr>
      <vt:lpstr>Montserrat ExtraBold</vt:lpstr>
      <vt:lpstr>Simple Light</vt:lpstr>
      <vt:lpstr>2024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LISIANE MALDANER ASTARITA DE LIMAS</dc:creator>
  <cp:lastModifiedBy>Paulo Starke</cp:lastModifiedBy>
  <cp:revision>20</cp:revision>
  <dcterms:modified xsi:type="dcterms:W3CDTF">2024-09-23T17:31:00Z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0x01010026948EB04F58D24FA09B4E8BAE4AF417</vt:lpwstr>
  </property>
</Properties>
</file>