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diagrams/data49.xml" ContentType="application/vnd.openxmlformats-officedocument.drawingml.diagramData+xml"/>
  <Override PartName="/ppt/diagrams/layout49.xml" ContentType="application/vnd.openxmlformats-officedocument.drawingml.diagramLayout+xml"/>
  <Override PartName="/ppt/diagrams/quickStyle49.xml" ContentType="application/vnd.openxmlformats-officedocument.drawingml.diagramStyle+xml"/>
  <Override PartName="/ppt/diagrams/colors49.xml" ContentType="application/vnd.openxmlformats-officedocument.drawingml.diagramColors+xml"/>
  <Override PartName="/ppt/diagrams/drawing49.xml" ContentType="application/vnd.ms-office.drawingml.diagramDrawing+xml"/>
  <Override PartName="/ppt/diagrams/data5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rawing50.xml" ContentType="application/vnd.ms-office.drawingml.diagramDrawing+xml"/>
  <Override PartName="/ppt/diagrams/data51.xml" ContentType="application/vnd.openxmlformats-officedocument.drawingml.diagramData+xml"/>
  <Override PartName="/ppt/diagrams/layout51.xml" ContentType="application/vnd.openxmlformats-officedocument.drawingml.diagramLayout+xml"/>
  <Override PartName="/ppt/diagrams/quickStyle51.xml" ContentType="application/vnd.openxmlformats-officedocument.drawingml.diagramStyle+xml"/>
  <Override PartName="/ppt/diagrams/colors51.xml" ContentType="application/vnd.openxmlformats-officedocument.drawingml.diagramColors+xml"/>
  <Override PartName="/ppt/diagrams/drawing51.xml" ContentType="application/vnd.ms-office.drawingml.diagramDrawing+xml"/>
  <Override PartName="/ppt/diagrams/data52.xml" ContentType="application/vnd.openxmlformats-officedocument.drawingml.diagramData+xml"/>
  <Override PartName="/ppt/diagrams/layout52.xml" ContentType="application/vnd.openxmlformats-officedocument.drawingml.diagramLayout+xml"/>
  <Override PartName="/ppt/diagrams/quickStyle52.xml" ContentType="application/vnd.openxmlformats-officedocument.drawingml.diagramStyle+xml"/>
  <Override PartName="/ppt/diagrams/colors52.xml" ContentType="application/vnd.openxmlformats-officedocument.drawingml.diagramColors+xml"/>
  <Override PartName="/ppt/diagrams/drawing52.xml" ContentType="application/vnd.ms-office.drawingml.diagramDrawing+xml"/>
  <Override PartName="/ppt/diagrams/data53.xml" ContentType="application/vnd.openxmlformats-officedocument.drawingml.diagramData+xml"/>
  <Override PartName="/ppt/diagrams/layout53.xml" ContentType="application/vnd.openxmlformats-officedocument.drawingml.diagramLayout+xml"/>
  <Override PartName="/ppt/diagrams/quickStyle53.xml" ContentType="application/vnd.openxmlformats-officedocument.drawingml.diagramStyle+xml"/>
  <Override PartName="/ppt/diagrams/colors53.xml" ContentType="application/vnd.openxmlformats-officedocument.drawingml.diagramColors+xml"/>
  <Override PartName="/ppt/diagrams/drawing53.xml" ContentType="application/vnd.ms-office.drawingml.diagramDrawing+xml"/>
  <Override PartName="/ppt/diagrams/data54.xml" ContentType="application/vnd.openxmlformats-officedocument.drawingml.diagramData+xml"/>
  <Override PartName="/ppt/diagrams/layout54.xml" ContentType="application/vnd.openxmlformats-officedocument.drawingml.diagramLayout+xml"/>
  <Override PartName="/ppt/diagrams/quickStyle54.xml" ContentType="application/vnd.openxmlformats-officedocument.drawingml.diagramStyle+xml"/>
  <Override PartName="/ppt/diagrams/colors54.xml" ContentType="application/vnd.openxmlformats-officedocument.drawingml.diagramColors+xml"/>
  <Override PartName="/ppt/diagrams/drawing54.xml" ContentType="application/vnd.ms-office.drawingml.diagramDrawing+xml"/>
  <Override PartName="/ppt/diagrams/data55.xml" ContentType="application/vnd.openxmlformats-officedocument.drawingml.diagramData+xml"/>
  <Override PartName="/ppt/diagrams/layout55.xml" ContentType="application/vnd.openxmlformats-officedocument.drawingml.diagramLayout+xml"/>
  <Override PartName="/ppt/diagrams/quickStyle55.xml" ContentType="application/vnd.openxmlformats-officedocument.drawingml.diagramStyle+xml"/>
  <Override PartName="/ppt/diagrams/colors55.xml" ContentType="application/vnd.openxmlformats-officedocument.drawingml.diagramColors+xml"/>
  <Override PartName="/ppt/diagrams/drawing55.xml" ContentType="application/vnd.ms-office.drawingml.diagramDrawing+xml"/>
  <Override PartName="/ppt/diagrams/data56.xml" ContentType="application/vnd.openxmlformats-officedocument.drawingml.diagramData+xml"/>
  <Override PartName="/ppt/diagrams/layout56.xml" ContentType="application/vnd.openxmlformats-officedocument.drawingml.diagramLayout+xml"/>
  <Override PartName="/ppt/diagrams/quickStyle56.xml" ContentType="application/vnd.openxmlformats-officedocument.drawingml.diagramStyle+xml"/>
  <Override PartName="/ppt/diagrams/colors56.xml" ContentType="application/vnd.openxmlformats-officedocument.drawingml.diagramColors+xml"/>
  <Override PartName="/ppt/diagrams/drawing56.xml" ContentType="application/vnd.ms-office.drawingml.diagramDrawing+xml"/>
  <Override PartName="/ppt/diagrams/data57.xml" ContentType="application/vnd.openxmlformats-officedocument.drawingml.diagramData+xml"/>
  <Override PartName="/ppt/diagrams/layout57.xml" ContentType="application/vnd.openxmlformats-officedocument.drawingml.diagramLayout+xml"/>
  <Override PartName="/ppt/diagrams/quickStyle57.xml" ContentType="application/vnd.openxmlformats-officedocument.drawingml.diagramStyle+xml"/>
  <Override PartName="/ppt/diagrams/colors57.xml" ContentType="application/vnd.openxmlformats-officedocument.drawingml.diagramColors+xml"/>
  <Override PartName="/ppt/diagrams/drawing57.xml" ContentType="application/vnd.ms-office.drawingml.diagramDrawing+xml"/>
  <Override PartName="/ppt/diagrams/data58.xml" ContentType="application/vnd.openxmlformats-officedocument.drawingml.diagramData+xml"/>
  <Override PartName="/ppt/diagrams/layout58.xml" ContentType="application/vnd.openxmlformats-officedocument.drawingml.diagramLayout+xml"/>
  <Override PartName="/ppt/diagrams/quickStyle58.xml" ContentType="application/vnd.openxmlformats-officedocument.drawingml.diagramStyle+xml"/>
  <Override PartName="/ppt/diagrams/colors58.xml" ContentType="application/vnd.openxmlformats-officedocument.drawingml.diagramColors+xml"/>
  <Override PartName="/ppt/diagrams/drawing58.xml" ContentType="application/vnd.ms-office.drawingml.diagramDrawing+xml"/>
  <Override PartName="/ppt/diagrams/data59.xml" ContentType="application/vnd.openxmlformats-officedocument.drawingml.diagramData+xml"/>
  <Override PartName="/ppt/diagrams/layout59.xml" ContentType="application/vnd.openxmlformats-officedocument.drawingml.diagramLayout+xml"/>
  <Override PartName="/ppt/diagrams/quickStyle59.xml" ContentType="application/vnd.openxmlformats-officedocument.drawingml.diagramStyle+xml"/>
  <Override PartName="/ppt/diagrams/colors59.xml" ContentType="application/vnd.openxmlformats-officedocument.drawingml.diagramColors+xml"/>
  <Override PartName="/ppt/diagrams/drawing59.xml" ContentType="application/vnd.ms-office.drawingml.diagramDrawing+xml"/>
  <Override PartName="/ppt/diagrams/data60.xml" ContentType="application/vnd.openxmlformats-officedocument.drawingml.diagramData+xml"/>
  <Override PartName="/ppt/diagrams/layout60.xml" ContentType="application/vnd.openxmlformats-officedocument.drawingml.diagramLayout+xml"/>
  <Override PartName="/ppt/diagrams/quickStyle60.xml" ContentType="application/vnd.openxmlformats-officedocument.drawingml.diagramStyle+xml"/>
  <Override PartName="/ppt/diagrams/colors60.xml" ContentType="application/vnd.openxmlformats-officedocument.drawingml.diagramColors+xml"/>
  <Override PartName="/ppt/diagrams/drawing60.xml" ContentType="application/vnd.ms-office.drawingml.diagramDrawing+xml"/>
  <Override PartName="/ppt/diagrams/data61.xml" ContentType="application/vnd.openxmlformats-officedocument.drawingml.diagramData+xml"/>
  <Override PartName="/ppt/diagrams/layout61.xml" ContentType="application/vnd.openxmlformats-officedocument.drawingml.diagramLayout+xml"/>
  <Override PartName="/ppt/diagrams/quickStyle61.xml" ContentType="application/vnd.openxmlformats-officedocument.drawingml.diagramStyle+xml"/>
  <Override PartName="/ppt/diagrams/colors61.xml" ContentType="application/vnd.openxmlformats-officedocument.drawingml.diagramColors+xml"/>
  <Override PartName="/ppt/diagrams/drawing6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1"/>
  </p:notesMasterIdLst>
  <p:sldIdLst>
    <p:sldId id="256" r:id="rId5"/>
    <p:sldId id="489" r:id="rId6"/>
    <p:sldId id="513" r:id="rId7"/>
    <p:sldId id="496" r:id="rId8"/>
    <p:sldId id="498" r:id="rId9"/>
    <p:sldId id="510" r:id="rId10"/>
    <p:sldId id="512" r:id="rId11"/>
    <p:sldId id="514" r:id="rId12"/>
    <p:sldId id="511" r:id="rId13"/>
    <p:sldId id="518" r:id="rId14"/>
    <p:sldId id="515" r:id="rId15"/>
    <p:sldId id="519" r:id="rId16"/>
    <p:sldId id="520" r:id="rId17"/>
    <p:sldId id="521" r:id="rId18"/>
    <p:sldId id="522" r:id="rId19"/>
    <p:sldId id="523" r:id="rId20"/>
    <p:sldId id="525" r:id="rId21"/>
    <p:sldId id="524" r:id="rId22"/>
    <p:sldId id="516" r:id="rId23"/>
    <p:sldId id="526" r:id="rId24"/>
    <p:sldId id="527" r:id="rId25"/>
    <p:sldId id="528" r:id="rId26"/>
    <p:sldId id="530" r:id="rId27"/>
    <p:sldId id="261" r:id="rId28"/>
    <p:sldId id="531" r:id="rId29"/>
    <p:sldId id="529" r:id="rId30"/>
    <p:sldId id="532" r:id="rId31"/>
    <p:sldId id="537" r:id="rId32"/>
    <p:sldId id="533" r:id="rId33"/>
    <p:sldId id="534" r:id="rId34"/>
    <p:sldId id="535" r:id="rId35"/>
    <p:sldId id="536" r:id="rId36"/>
    <p:sldId id="538" r:id="rId37"/>
    <p:sldId id="539" r:id="rId38"/>
    <p:sldId id="541" r:id="rId39"/>
    <p:sldId id="540" r:id="rId40"/>
  </p:sldIdLst>
  <p:sldSz cx="12192000" cy="6858000"/>
  <p:notesSz cx="6797675" cy="9928225"/>
  <p:defaultTextStyle>
    <a:defPPr>
      <a:defRPr lang="en-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71B5"/>
    <a:srgbClr val="A7DA99"/>
    <a:srgbClr val="5EC0B7"/>
    <a:srgbClr val="3BA77B"/>
    <a:srgbClr val="5EC6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B3E28B-7E07-42BB-AA7E-ADDA29E1575E}" v="621" dt="2024-09-23T18:48:37.927"/>
  </p1510:revLst>
</p1510:revInfo>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notesMaster" Target="notesMasters/notesMaster1.xml"/></Relationships>
</file>

<file path=ppt/diagrams/_rels/data16.xml.rels><?xml version="1.0" encoding="UTF-8" standalone="yes"?>
<Relationships xmlns="http://schemas.openxmlformats.org/package/2006/relationships"><Relationship Id="rId1" Type="http://schemas.openxmlformats.org/officeDocument/2006/relationships/hyperlink" Target="https://www.gov.br/mcom/pt-br/noticias/2024/agosto/entra-em-vigor-novo-servico-para-usuarios-de-processos-eletronicos-do-ministerio-das-comunicacoes" TargetMode="External"/></Relationships>
</file>

<file path=ppt/diagrams/_rels/data30.xml.rels><?xml version="1.0" encoding="UTF-8" standalone="yes"?>
<Relationships xmlns="http://schemas.openxmlformats.org/package/2006/relationships"><Relationship Id="rId1" Type="http://schemas.openxmlformats.org/officeDocument/2006/relationships/hyperlink" Target="https://www.gov.br/mcom/pt-br/noticias/2024/agosto/entra-em-vigor-novo-servico-para-usuarios-de-processos-eletronicos-do-ministerio-das-comunicacoes" TargetMode="External"/></Relationships>
</file>

<file path=ppt/diagrams/_rels/data38.xml.rels><?xml version="1.0" encoding="UTF-8" standalone="yes"?>
<Relationships xmlns="http://schemas.openxmlformats.org/package/2006/relationships"><Relationship Id="rId1" Type="http://schemas.openxmlformats.org/officeDocument/2006/relationships/hyperlink" Target="https://www.gov.br/mcom/pt-br/noticias/2024/agosto/entra-em-vigor-novo-servico-para-usuarios-de-processos-eletronicos-do-ministerio-das-comunicacoes" TargetMode="External"/></Relationships>
</file>

<file path=ppt/diagrams/_rels/data8.xml.rels><?xml version="1.0" encoding="UTF-8" standalone="yes"?>
<Relationships xmlns="http://schemas.openxmlformats.org/package/2006/relationships"><Relationship Id="rId1" Type="http://schemas.openxmlformats.org/officeDocument/2006/relationships/hyperlink" Target="https://www.gov.br/mcom/pt-br/noticias/2024/agosto/entra-em-vigor-novo-servico-para-usuarios-de-processos-eletronicos-do-ministerio-das-comunicacoes" TargetMode="External"/></Relationships>
</file>

<file path=ppt/diagrams/_rels/drawing16.xml.rels><?xml version="1.0" encoding="UTF-8" standalone="yes"?>
<Relationships xmlns="http://schemas.openxmlformats.org/package/2006/relationships"><Relationship Id="rId1" Type="http://schemas.openxmlformats.org/officeDocument/2006/relationships/hyperlink" Target="https://www.gov.br/mcom/pt-br/noticias/2024/agosto/entra-em-vigor-novo-servico-para-usuarios-de-processos-eletronicos-do-ministerio-das-comunicacoes" TargetMode="External"/></Relationships>
</file>

<file path=ppt/diagrams/_rels/drawing30.xml.rels><?xml version="1.0" encoding="UTF-8" standalone="yes"?>
<Relationships xmlns="http://schemas.openxmlformats.org/package/2006/relationships"><Relationship Id="rId1" Type="http://schemas.openxmlformats.org/officeDocument/2006/relationships/hyperlink" Target="https://www.gov.br/mcom/pt-br/noticias/2024/agosto/entra-em-vigor-novo-servico-para-usuarios-de-processos-eletronicos-do-ministerio-das-comunicacoes" TargetMode="External"/></Relationships>
</file>

<file path=ppt/diagrams/_rels/drawing38.xml.rels><?xml version="1.0" encoding="UTF-8" standalone="yes"?>
<Relationships xmlns="http://schemas.openxmlformats.org/package/2006/relationships"><Relationship Id="rId1" Type="http://schemas.openxmlformats.org/officeDocument/2006/relationships/hyperlink" Target="https://www.gov.br/mcom/pt-br/noticias/2024/agosto/entra-em-vigor-novo-servico-para-usuarios-de-processos-eletronicos-do-ministerio-das-comunicacoes" TargetMode="External"/></Relationships>
</file>

<file path=ppt/diagrams/_rels/drawing8.xml.rels><?xml version="1.0" encoding="UTF-8" standalone="yes"?>
<Relationships xmlns="http://schemas.openxmlformats.org/package/2006/relationships"><Relationship Id="rId1" Type="http://schemas.openxmlformats.org/officeDocument/2006/relationships/hyperlink" Target="https://www.gov.br/mcom/pt-br/noticias/2024/agosto/entra-em-vigor-novo-servico-para-usuarios-de-processos-eletronicos-do-ministerio-das-comunicacoes"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lstStyle/>
        <a:p>
          <a:r>
            <a:rPr lang="pt-BR" sz="2400" b="1" dirty="0">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16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16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2400" b="1" dirty="0">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16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1600">
            <a:latin typeface="Poppins" panose="00000500000000000000" pitchFamily="2" charset="0"/>
            <a:cs typeface="Poppins" panose="00000500000000000000" pitchFamily="2" charset="0"/>
          </a:endParaRPr>
        </a:p>
      </dgm:t>
    </dgm:pt>
    <dgm:pt modelId="{19C6FB05-7610-450A-A41E-9B2ECD4E1268}">
      <dgm:prSet custT="1"/>
      <dgm:spPr/>
      <dgm:t>
        <a:bodyPr/>
        <a:lstStyle/>
        <a:p>
          <a:r>
            <a:rPr lang="pt-BR" sz="2400" b="1" dirty="0">
              <a:latin typeface="Poppins" panose="00000500000000000000" pitchFamily="2" charset="0"/>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16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16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dgm:pt>
    <dgm:pt modelId="{5B19CC00-A5E5-4E4C-A3D0-F6B6D93A5D74}" type="pres">
      <dgm:prSet presAssocID="{19C6FB05-7610-450A-A41E-9B2ECD4E1268}" presName="circleA" presStyleLbl="node1" presStyleIdx="2" presStyleCnt="3"/>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15FCCC-A5AE-4F4E-9C34-CC59BC15A529}" type="doc">
      <dgm:prSet loTypeId="urn:microsoft.com/office/officeart/2008/layout/LinedList" loCatId="list" qsTypeId="urn:microsoft.com/office/officeart/2005/8/quickstyle/simple1" qsCatId="simple" csTypeId="urn:microsoft.com/office/officeart/2005/8/colors/colorful5" csCatId="colorful" phldr="1"/>
      <dgm:spPr/>
      <dgm:t>
        <a:bodyPr/>
        <a:lstStyle/>
        <a:p>
          <a:endParaRPr lang="pt-BR"/>
        </a:p>
      </dgm:t>
    </dgm:pt>
    <dgm:pt modelId="{04864176-25A5-4EFE-BE3B-EFB567906D46}">
      <dgm:prSet phldrT="[Texto]" custT="1"/>
      <dgm:spPr/>
      <dgm:t>
        <a:bodyPr/>
        <a:lstStyle/>
        <a:p>
          <a:pPr algn="just"/>
          <a:r>
            <a:rPr lang="pt-BR" sz="3200" dirty="0">
              <a:latin typeface="Poppins" panose="00000500000000000000" pitchFamily="2" charset="0"/>
              <a:cs typeface="Poppins" panose="00000500000000000000" pitchFamily="2" charset="0"/>
            </a:rPr>
            <a:t>Envio dos seguintes </a:t>
          </a:r>
          <a:r>
            <a:rPr lang="pt-BR" sz="3200" b="1" dirty="0">
              <a:latin typeface="Poppins" panose="00000500000000000000" pitchFamily="2" charset="0"/>
              <a:cs typeface="Poppins" panose="00000500000000000000" pitchFamily="2" charset="0"/>
            </a:rPr>
            <a:t>documentos</a:t>
          </a:r>
          <a:r>
            <a:rPr lang="pt-BR" sz="3200" dirty="0">
              <a:latin typeface="Poppins" panose="00000500000000000000" pitchFamily="2" charset="0"/>
              <a:cs typeface="Poppins" panose="00000500000000000000" pitchFamily="2" charset="0"/>
            </a:rPr>
            <a:t>:</a:t>
          </a:r>
        </a:p>
      </dgm:t>
    </dgm:pt>
    <dgm:pt modelId="{A798CF12-6772-4C26-A2A8-11C2AFCB2381}" type="parTrans" cxnId="{3A1A7A0D-AB2A-4202-B2AF-6D619AF57BF6}">
      <dgm:prSet/>
      <dgm:spPr/>
      <dgm:t>
        <a:bodyPr/>
        <a:lstStyle/>
        <a:p>
          <a:endParaRPr lang="pt-BR">
            <a:latin typeface="Poppins" panose="00000500000000000000" pitchFamily="2" charset="0"/>
            <a:cs typeface="Poppins" panose="00000500000000000000" pitchFamily="2" charset="0"/>
          </a:endParaRPr>
        </a:p>
      </dgm:t>
    </dgm:pt>
    <dgm:pt modelId="{A6A12E1F-93EB-40A8-8F9D-6B13EB0DA596}" type="sibTrans" cxnId="{3A1A7A0D-AB2A-4202-B2AF-6D619AF57BF6}">
      <dgm:prSet/>
      <dgm:spPr/>
      <dgm:t>
        <a:bodyPr/>
        <a:lstStyle/>
        <a:p>
          <a:endParaRPr lang="pt-BR">
            <a:latin typeface="Poppins" panose="00000500000000000000" pitchFamily="2" charset="0"/>
            <a:cs typeface="Poppins" panose="00000500000000000000" pitchFamily="2" charset="0"/>
          </a:endParaRPr>
        </a:p>
      </dgm:t>
    </dgm:pt>
    <dgm:pt modelId="{16525E3D-1363-4755-8DE2-A523CEC882E3}">
      <dgm:prSet phldrT="[Texto]"/>
      <dgm:spPr/>
      <dgm:t>
        <a:bodyPr/>
        <a:lstStyle/>
        <a:p>
          <a:pPr algn="just">
            <a:buFont typeface="+mj-lt"/>
            <a:buAutoNum type="romanLcPeriod"/>
          </a:pPr>
          <a:r>
            <a:rPr lang="pt-BR" sz="1400" kern="1200" dirty="0">
              <a:latin typeface="Poppins" panose="00000500000000000000" pitchFamily="2" charset="0"/>
              <a:cs typeface="Poppins" panose="00000500000000000000" pitchFamily="2" charset="0"/>
            </a:rPr>
            <a:t>cópia do </a:t>
          </a:r>
          <a:r>
            <a:rPr lang="pt-BR" sz="1400" b="1" kern="1200" dirty="0">
              <a:latin typeface="Poppins" panose="00000500000000000000" pitchFamily="2" charset="0"/>
              <a:cs typeface="Poppins" panose="00000500000000000000" pitchFamily="2" charset="0"/>
            </a:rPr>
            <a:t>Estatuto Social </a:t>
          </a:r>
          <a:r>
            <a:rPr lang="pt-BR" sz="1400" kern="1200" dirty="0">
              <a:latin typeface="Poppins" panose="00000500000000000000" pitchFamily="2" charset="0"/>
              <a:cs typeface="Poppins" panose="00000500000000000000" pitchFamily="2" charset="0"/>
            </a:rPr>
            <a:t>vigente, devidamente arquivado nas repartições competentes; </a:t>
          </a:r>
        </a:p>
      </dgm:t>
    </dgm:pt>
    <dgm:pt modelId="{1CFAE301-5F76-4234-88C3-9D859A3BAD51}" type="parTrans" cxnId="{F06D9A70-A813-46B0-AB43-07D318111606}">
      <dgm:prSet/>
      <dgm:spPr/>
      <dgm:t>
        <a:bodyPr/>
        <a:lstStyle/>
        <a:p>
          <a:endParaRPr lang="pt-BR"/>
        </a:p>
      </dgm:t>
    </dgm:pt>
    <dgm:pt modelId="{5406152B-077C-48C8-81A4-F858E77E5E68}" type="sibTrans" cxnId="{F06D9A70-A813-46B0-AB43-07D318111606}">
      <dgm:prSet/>
      <dgm:spPr/>
      <dgm:t>
        <a:bodyPr/>
        <a:lstStyle/>
        <a:p>
          <a:endParaRPr lang="pt-BR"/>
        </a:p>
      </dgm:t>
    </dgm:pt>
    <dgm:pt modelId="{530F0B3E-3442-46D7-A361-5FC8E40BA572}">
      <dgm:prSet phldrT="[Texto]"/>
      <dgm:spPr/>
      <dgm:t>
        <a:bodyPr/>
        <a:lstStyle/>
        <a:p>
          <a:pPr algn="just">
            <a:buFont typeface="+mj-lt"/>
            <a:buAutoNum type="romanLcPeriod"/>
          </a:pPr>
          <a:r>
            <a:rPr lang="pt-BR" sz="1400" kern="1200" dirty="0">
              <a:latin typeface="Poppins" panose="00000500000000000000" pitchFamily="2" charset="0"/>
              <a:cs typeface="Poppins" panose="00000500000000000000" pitchFamily="2" charset="0"/>
            </a:rPr>
            <a:t>cópia da </a:t>
          </a:r>
          <a:r>
            <a:rPr lang="pt-BR" sz="1400" b="1" kern="1200" dirty="0">
              <a:latin typeface="Poppins" panose="00000500000000000000" pitchFamily="2" charset="0"/>
              <a:cs typeface="Poppins" panose="00000500000000000000" pitchFamily="2" charset="0"/>
            </a:rPr>
            <a:t>ata de eleição dos seus administradores</a:t>
          </a:r>
          <a:r>
            <a:rPr lang="pt-BR" sz="1400" kern="1200" dirty="0">
              <a:latin typeface="Poppins" panose="00000500000000000000" pitchFamily="2" charset="0"/>
              <a:cs typeface="Poppins" panose="00000500000000000000" pitchFamily="2" charset="0"/>
            </a:rPr>
            <a:t>; </a:t>
          </a:r>
        </a:p>
      </dgm:t>
    </dgm:pt>
    <dgm:pt modelId="{8009C888-9A86-48AA-A02F-9CCB2FFCD55F}" type="parTrans" cxnId="{736F464C-DB6E-4725-9C9F-6CA0A255EA98}">
      <dgm:prSet/>
      <dgm:spPr/>
      <dgm:t>
        <a:bodyPr/>
        <a:lstStyle/>
        <a:p>
          <a:endParaRPr lang="pt-BR"/>
        </a:p>
      </dgm:t>
    </dgm:pt>
    <dgm:pt modelId="{64957E18-35AD-442F-905E-CFB29FA11B73}" type="sibTrans" cxnId="{736F464C-DB6E-4725-9C9F-6CA0A255EA98}">
      <dgm:prSet/>
      <dgm:spPr/>
      <dgm:t>
        <a:bodyPr/>
        <a:lstStyle/>
        <a:p>
          <a:endParaRPr lang="pt-BR"/>
        </a:p>
      </dgm:t>
    </dgm:pt>
    <dgm:pt modelId="{05A18A10-B4C3-49AF-8404-02DBD85F29E4}">
      <dgm:prSet phldrT="[Texto]"/>
      <dgm:spPr/>
      <dgm:t>
        <a:bodyPr/>
        <a:lstStyle/>
        <a:p>
          <a:pPr algn="just">
            <a:buFont typeface="+mj-lt"/>
            <a:buAutoNum type="romanLcPeriod"/>
          </a:pPr>
          <a:r>
            <a:rPr lang="pt-BR" sz="1400" kern="1200" dirty="0">
              <a:latin typeface="Poppins" panose="00000500000000000000" pitchFamily="2" charset="0"/>
              <a:cs typeface="Poppins" panose="00000500000000000000" pitchFamily="2" charset="0"/>
            </a:rPr>
            <a:t>cópia da </a:t>
          </a:r>
          <a:r>
            <a:rPr lang="pt-BR" sz="1400" b="1" kern="1200" dirty="0">
              <a:latin typeface="Poppins" panose="00000500000000000000" pitchFamily="2" charset="0"/>
              <a:cs typeface="Poppins" panose="00000500000000000000" pitchFamily="2" charset="0"/>
            </a:rPr>
            <a:t>autorização conferida pelo Banco Central do Brasil </a:t>
          </a:r>
          <a:r>
            <a:rPr lang="pt-BR" sz="1400" kern="1200" dirty="0">
              <a:latin typeface="Poppins" panose="00000500000000000000" pitchFamily="2" charset="0"/>
              <a:cs typeface="Poppins" panose="00000500000000000000" pitchFamily="2" charset="0"/>
            </a:rPr>
            <a:t>de que trata o primeiro requisito; </a:t>
          </a:r>
        </a:p>
      </dgm:t>
    </dgm:pt>
    <dgm:pt modelId="{D8B23470-F082-427F-A666-A363AFB3032A}" type="parTrans" cxnId="{CDD7AB19-23CE-41E3-B8F7-A837C6C057F7}">
      <dgm:prSet/>
      <dgm:spPr/>
      <dgm:t>
        <a:bodyPr/>
        <a:lstStyle/>
        <a:p>
          <a:endParaRPr lang="pt-BR"/>
        </a:p>
      </dgm:t>
    </dgm:pt>
    <dgm:pt modelId="{FB9DA0E9-FD18-4D7C-876E-AAC8E04688E6}" type="sibTrans" cxnId="{CDD7AB19-23CE-41E3-B8F7-A837C6C057F7}">
      <dgm:prSet/>
      <dgm:spPr/>
      <dgm:t>
        <a:bodyPr/>
        <a:lstStyle/>
        <a:p>
          <a:endParaRPr lang="pt-BR"/>
        </a:p>
      </dgm:t>
    </dgm:pt>
    <dgm:pt modelId="{6C877E9D-2A38-40FF-AB40-5A17004CB7FA}">
      <dgm:prSet phldrT="[Texto]"/>
      <dgm:spPr/>
      <dgm:t>
        <a:bodyPr/>
        <a:lstStyle/>
        <a:p>
          <a:pPr algn="just">
            <a:buFont typeface="+mj-lt"/>
            <a:buAutoNum type="romanLcPeriod"/>
          </a:pPr>
          <a:r>
            <a:rPr lang="pt-BR" sz="1400" b="1" kern="1200" dirty="0">
              <a:latin typeface="Poppins" panose="00000500000000000000" pitchFamily="2" charset="0"/>
              <a:cs typeface="Poppins" panose="00000500000000000000" pitchFamily="2" charset="0"/>
            </a:rPr>
            <a:t>declaração</a:t>
          </a:r>
          <a:r>
            <a:rPr lang="pt-BR" sz="1400" kern="1200" dirty="0">
              <a:latin typeface="Poppins" panose="00000500000000000000" pitchFamily="2" charset="0"/>
              <a:cs typeface="Poppins" panose="00000500000000000000" pitchFamily="2" charset="0"/>
            </a:rPr>
            <a:t> assinada pelos representantes legais da instituição financeira de que cumpre o </a:t>
          </a:r>
          <a:r>
            <a:rPr lang="pt-BR" sz="1400" b="1" kern="1200" dirty="0">
              <a:latin typeface="Poppins" panose="00000500000000000000" pitchFamily="2" charset="0"/>
              <a:cs typeface="Poppins" panose="00000500000000000000" pitchFamily="2" charset="0"/>
            </a:rPr>
            <a:t>segundo e o terceiro requisitos</a:t>
          </a:r>
          <a:r>
            <a:rPr lang="pt-BR" sz="1400" kern="1200" dirty="0">
              <a:latin typeface="Poppins" panose="00000500000000000000" pitchFamily="2" charset="0"/>
              <a:cs typeface="Poppins" panose="00000500000000000000" pitchFamily="2" charset="0"/>
            </a:rPr>
            <a:t>; </a:t>
          </a:r>
        </a:p>
      </dgm:t>
    </dgm:pt>
    <dgm:pt modelId="{80356238-D3DE-4ED7-84F7-3F4F01E71DA1}" type="parTrans" cxnId="{004B8D79-FB52-4936-ADC6-23E455D3123F}">
      <dgm:prSet/>
      <dgm:spPr/>
      <dgm:t>
        <a:bodyPr/>
        <a:lstStyle/>
        <a:p>
          <a:endParaRPr lang="pt-BR"/>
        </a:p>
      </dgm:t>
    </dgm:pt>
    <dgm:pt modelId="{993EA184-DF51-4C3B-BAE8-7295EDF93CC1}" type="sibTrans" cxnId="{004B8D79-FB52-4936-ADC6-23E455D3123F}">
      <dgm:prSet/>
      <dgm:spPr/>
      <dgm:t>
        <a:bodyPr/>
        <a:lstStyle/>
        <a:p>
          <a:endParaRPr lang="pt-BR"/>
        </a:p>
      </dgm:t>
    </dgm:pt>
    <dgm:pt modelId="{0F246A35-D9FF-4636-AC29-D0813CCAE803}">
      <dgm:prSet phldrT="[Texto]"/>
      <dgm:spPr/>
      <dgm:t>
        <a:bodyPr/>
        <a:lstStyle/>
        <a:p>
          <a:pPr algn="just">
            <a:buFont typeface="+mj-lt"/>
            <a:buAutoNum type="romanLcPeriod"/>
          </a:pPr>
          <a:r>
            <a:rPr lang="pt-BR" sz="1400" b="1" kern="1200" dirty="0">
              <a:latin typeface="Poppins" panose="00000500000000000000" pitchFamily="2" charset="0"/>
              <a:cs typeface="Poppins" panose="00000500000000000000" pitchFamily="2" charset="0"/>
            </a:rPr>
            <a:t>declaração</a:t>
          </a:r>
          <a:r>
            <a:rPr lang="pt-BR" sz="1400" kern="1200" dirty="0">
              <a:latin typeface="Poppins" panose="00000500000000000000" pitchFamily="2" charset="0"/>
              <a:cs typeface="Poppins" panose="00000500000000000000" pitchFamily="2" charset="0"/>
            </a:rPr>
            <a:t> aceitando expressamente todos as políticas, as normas, as diretrizes e as prioridades estabelecidas pelo </a:t>
          </a:r>
          <a:r>
            <a:rPr lang="pt-BR" sz="1400" b="1" kern="1200" dirty="0">
              <a:latin typeface="Poppins" panose="00000500000000000000" pitchFamily="2" charset="0"/>
              <a:cs typeface="Poppins" panose="00000500000000000000" pitchFamily="2" charset="0"/>
            </a:rPr>
            <a:t>Conselho Gestor do Fust</a:t>
          </a:r>
          <a:r>
            <a:rPr lang="pt-BR" sz="1400" kern="1200" dirty="0">
              <a:latin typeface="Poppins" panose="00000500000000000000" pitchFamily="2" charset="0"/>
              <a:cs typeface="Poppins" panose="00000500000000000000" pitchFamily="2" charset="0"/>
            </a:rPr>
            <a:t>;</a:t>
          </a:r>
        </a:p>
      </dgm:t>
    </dgm:pt>
    <dgm:pt modelId="{3FF2E3AF-D92C-47A5-A0CD-B47A47BD191B}" type="parTrans" cxnId="{6A88937A-6DE0-4E9A-834A-403F987CE239}">
      <dgm:prSet/>
      <dgm:spPr/>
      <dgm:t>
        <a:bodyPr/>
        <a:lstStyle/>
        <a:p>
          <a:endParaRPr lang="pt-BR"/>
        </a:p>
      </dgm:t>
    </dgm:pt>
    <dgm:pt modelId="{79A08181-2612-4256-B492-82FE41944B60}" type="sibTrans" cxnId="{6A88937A-6DE0-4E9A-834A-403F987CE239}">
      <dgm:prSet/>
      <dgm:spPr/>
      <dgm:t>
        <a:bodyPr/>
        <a:lstStyle/>
        <a:p>
          <a:endParaRPr lang="pt-BR"/>
        </a:p>
      </dgm:t>
    </dgm:pt>
    <dgm:pt modelId="{D2108C15-94F0-478C-AB27-A4C1DF2F1E59}">
      <dgm:prSet phldrT="[Texto]" custT="1"/>
      <dgm:spPr/>
      <dgm:t>
        <a:bodyPr/>
        <a:lstStyle/>
        <a:p>
          <a:pPr algn="just">
            <a:buFont typeface="+mj-lt"/>
            <a:buAutoNum type="romanLcPeriod"/>
          </a:pPr>
          <a:r>
            <a:rPr lang="pt-BR" sz="1100" i="1" kern="1200" dirty="0">
              <a:latin typeface="Poppins" panose="00000500000000000000" pitchFamily="2" charset="0"/>
              <a:cs typeface="Poppins" panose="00000500000000000000" pitchFamily="2" charset="0"/>
            </a:rPr>
            <a:t>(juntado pelo MCom)</a:t>
          </a:r>
          <a:r>
            <a:rPr lang="pt-BR" sz="1400" kern="1200" dirty="0">
              <a:latin typeface="Poppins" panose="00000500000000000000" pitchFamily="2" charset="0"/>
              <a:cs typeface="Poppins" panose="00000500000000000000" pitchFamily="2" charset="0"/>
            </a:rPr>
            <a:t> comprovante de inscrição no Cadastro Nacional da Pessoa Jurídica – </a:t>
          </a:r>
          <a:r>
            <a:rPr lang="pt-BR" sz="1400" b="1" kern="1200" dirty="0">
              <a:latin typeface="Poppins" panose="00000500000000000000" pitchFamily="2" charset="0"/>
              <a:cs typeface="Poppins" panose="00000500000000000000" pitchFamily="2" charset="0"/>
            </a:rPr>
            <a:t>CNPJ</a:t>
          </a:r>
          <a:r>
            <a:rPr lang="pt-BR" sz="1400" kern="1200" dirty="0">
              <a:latin typeface="Poppins" panose="00000500000000000000" pitchFamily="2" charset="0"/>
              <a:cs typeface="Poppins" panose="00000500000000000000" pitchFamily="2" charset="0"/>
            </a:rPr>
            <a:t>; e</a:t>
          </a:r>
        </a:p>
      </dgm:t>
    </dgm:pt>
    <dgm:pt modelId="{9BE0530F-82C1-454E-841B-AB6963E2AE72}" type="parTrans" cxnId="{43FA9C77-FE9B-4D48-91FF-E75178152D50}">
      <dgm:prSet/>
      <dgm:spPr/>
      <dgm:t>
        <a:bodyPr/>
        <a:lstStyle/>
        <a:p>
          <a:endParaRPr lang="pt-BR"/>
        </a:p>
      </dgm:t>
    </dgm:pt>
    <dgm:pt modelId="{E8F25AC3-0CD2-4A8B-B5B7-CF90E68C8FDE}" type="sibTrans" cxnId="{43FA9C77-FE9B-4D48-91FF-E75178152D50}">
      <dgm:prSet/>
      <dgm:spPr/>
      <dgm:t>
        <a:bodyPr/>
        <a:lstStyle/>
        <a:p>
          <a:endParaRPr lang="pt-BR"/>
        </a:p>
      </dgm:t>
    </dgm:pt>
    <dgm:pt modelId="{0D8D4294-5296-4801-9ECE-4813ABDDAF61}">
      <dgm:prSet phldrT="[Texto]" custT="1"/>
      <dgm:spPr/>
      <dgm:t>
        <a:bodyPr/>
        <a:lstStyle/>
        <a:p>
          <a:pPr algn="just">
            <a:buFont typeface="+mj-lt"/>
            <a:buAutoNum type="romanLcPeriod"/>
          </a:pPr>
          <a:r>
            <a:rPr lang="pt-BR" sz="1100" i="1" kern="1200" dirty="0">
              <a:solidFill>
                <a:prstClr val="black">
                  <a:hueOff val="0"/>
                  <a:satOff val="0"/>
                  <a:lumOff val="0"/>
                  <a:alphaOff val="0"/>
                </a:prstClr>
              </a:solidFill>
              <a:latin typeface="Poppins" panose="00000500000000000000" pitchFamily="2" charset="0"/>
              <a:ea typeface="+mn-ea"/>
              <a:cs typeface="Poppins" panose="00000500000000000000" pitchFamily="2" charset="0"/>
            </a:rPr>
            <a:t>(juntado pelo MCom) </a:t>
          </a:r>
          <a:r>
            <a:rPr lang="pt-BR" sz="1400" kern="1200" dirty="0">
              <a:latin typeface="Poppins" panose="00000500000000000000" pitchFamily="2" charset="0"/>
              <a:cs typeface="Poppins" panose="00000500000000000000" pitchFamily="2" charset="0"/>
            </a:rPr>
            <a:t>a </a:t>
          </a:r>
          <a:r>
            <a:rPr lang="pt-BR" sz="1400" b="1" kern="1200" dirty="0">
              <a:latin typeface="Poppins" panose="00000500000000000000" pitchFamily="2" charset="0"/>
              <a:cs typeface="Poppins" panose="00000500000000000000" pitchFamily="2" charset="0"/>
            </a:rPr>
            <a:t>Certidão</a:t>
          </a:r>
          <a:r>
            <a:rPr lang="pt-BR" sz="1400" kern="1200" dirty="0">
              <a:latin typeface="Poppins" panose="00000500000000000000" pitchFamily="2" charset="0"/>
              <a:cs typeface="Poppins" panose="00000500000000000000" pitchFamily="2" charset="0"/>
            </a:rPr>
            <a:t> Conjunta Negativa de Débitos ou </a:t>
          </a:r>
          <a:r>
            <a:rPr lang="pt-BR" sz="1400" b="1" kern="1200" dirty="0">
              <a:latin typeface="Poppins" panose="00000500000000000000" pitchFamily="2" charset="0"/>
              <a:cs typeface="Poppins" panose="00000500000000000000" pitchFamily="2" charset="0"/>
            </a:rPr>
            <a:t>Certidão</a:t>
          </a:r>
          <a:r>
            <a:rPr lang="pt-BR" sz="1400" kern="1200" dirty="0">
              <a:latin typeface="Poppins" panose="00000500000000000000" pitchFamily="2" charset="0"/>
              <a:cs typeface="Poppins" panose="00000500000000000000" pitchFamily="2" charset="0"/>
            </a:rPr>
            <a:t> Conjunta Positiva com Efeitos de Negativa relativas a tributos federais e à Dívida Ativa da União</a:t>
          </a:r>
        </a:p>
      </dgm:t>
    </dgm:pt>
    <dgm:pt modelId="{EF94E3C5-1882-4D8E-AAB0-2A18939C85E2}" type="parTrans" cxnId="{A9DF25A3-BD30-4D1D-9DEF-855DA9BB58BB}">
      <dgm:prSet/>
      <dgm:spPr/>
      <dgm:t>
        <a:bodyPr/>
        <a:lstStyle/>
        <a:p>
          <a:endParaRPr lang="pt-BR"/>
        </a:p>
      </dgm:t>
    </dgm:pt>
    <dgm:pt modelId="{360F0190-4BE0-4652-9702-00E70333B1B8}" type="sibTrans" cxnId="{A9DF25A3-BD30-4D1D-9DEF-855DA9BB58BB}">
      <dgm:prSet/>
      <dgm:spPr/>
      <dgm:t>
        <a:bodyPr/>
        <a:lstStyle/>
        <a:p>
          <a:endParaRPr lang="pt-BR"/>
        </a:p>
      </dgm:t>
    </dgm:pt>
    <dgm:pt modelId="{C6E364CA-293B-4DE1-A412-932921B6510D}" type="pres">
      <dgm:prSet presAssocID="{B015FCCC-A5AE-4F4E-9C34-CC59BC15A529}" presName="vert0" presStyleCnt="0">
        <dgm:presLayoutVars>
          <dgm:dir/>
          <dgm:animOne val="branch"/>
          <dgm:animLvl val="lvl"/>
        </dgm:presLayoutVars>
      </dgm:prSet>
      <dgm:spPr/>
    </dgm:pt>
    <dgm:pt modelId="{BD08E773-C363-409A-9FE7-9260471772EF}" type="pres">
      <dgm:prSet presAssocID="{04864176-25A5-4EFE-BE3B-EFB567906D46}" presName="thickLine" presStyleLbl="alignNode1" presStyleIdx="0" presStyleCnt="1"/>
      <dgm:spPr/>
    </dgm:pt>
    <dgm:pt modelId="{DE069BAE-99FD-4CC0-AB08-ECEFD1EE765E}" type="pres">
      <dgm:prSet presAssocID="{04864176-25A5-4EFE-BE3B-EFB567906D46}" presName="horz1" presStyleCnt="0"/>
      <dgm:spPr/>
    </dgm:pt>
    <dgm:pt modelId="{752E7453-6234-4B2E-A9F5-0E1449D1E033}" type="pres">
      <dgm:prSet presAssocID="{04864176-25A5-4EFE-BE3B-EFB567906D46}" presName="tx1" presStyleLbl="revTx" presStyleIdx="0" presStyleCnt="8"/>
      <dgm:spPr/>
    </dgm:pt>
    <dgm:pt modelId="{F7B9311C-85CB-4215-9352-C5AEED565666}" type="pres">
      <dgm:prSet presAssocID="{04864176-25A5-4EFE-BE3B-EFB567906D46}" presName="vert1" presStyleCnt="0"/>
      <dgm:spPr/>
    </dgm:pt>
    <dgm:pt modelId="{10179A82-393B-4538-8939-CAB55F6D97B2}" type="pres">
      <dgm:prSet presAssocID="{16525E3D-1363-4755-8DE2-A523CEC882E3}" presName="vertSpace2a" presStyleCnt="0"/>
      <dgm:spPr/>
    </dgm:pt>
    <dgm:pt modelId="{61D9ADC1-352D-485F-834E-664FACF6C984}" type="pres">
      <dgm:prSet presAssocID="{16525E3D-1363-4755-8DE2-A523CEC882E3}" presName="horz2" presStyleCnt="0"/>
      <dgm:spPr/>
    </dgm:pt>
    <dgm:pt modelId="{451312BF-B1E2-48FC-8540-CE61221A4D01}" type="pres">
      <dgm:prSet presAssocID="{16525E3D-1363-4755-8DE2-A523CEC882E3}" presName="horzSpace2" presStyleCnt="0"/>
      <dgm:spPr/>
    </dgm:pt>
    <dgm:pt modelId="{E0E0AC13-9A08-4A88-834B-42B05BFB46B2}" type="pres">
      <dgm:prSet presAssocID="{16525E3D-1363-4755-8DE2-A523CEC882E3}" presName="tx2" presStyleLbl="revTx" presStyleIdx="1" presStyleCnt="8"/>
      <dgm:spPr/>
    </dgm:pt>
    <dgm:pt modelId="{A01E480A-8B94-4283-92D9-A8F0797C0500}" type="pres">
      <dgm:prSet presAssocID="{16525E3D-1363-4755-8DE2-A523CEC882E3}" presName="vert2" presStyleCnt="0"/>
      <dgm:spPr/>
    </dgm:pt>
    <dgm:pt modelId="{19FEE061-6C76-45CA-84E0-86A92105D3C2}" type="pres">
      <dgm:prSet presAssocID="{16525E3D-1363-4755-8DE2-A523CEC882E3}" presName="thinLine2b" presStyleLbl="callout" presStyleIdx="0" presStyleCnt="7"/>
      <dgm:spPr/>
    </dgm:pt>
    <dgm:pt modelId="{A774CAF4-9668-4357-9B02-4C4DDF5506B7}" type="pres">
      <dgm:prSet presAssocID="{16525E3D-1363-4755-8DE2-A523CEC882E3}" presName="vertSpace2b" presStyleCnt="0"/>
      <dgm:spPr/>
    </dgm:pt>
    <dgm:pt modelId="{83DC84AE-3384-4180-A9CA-33079C1B7B5E}" type="pres">
      <dgm:prSet presAssocID="{530F0B3E-3442-46D7-A361-5FC8E40BA572}" presName="horz2" presStyleCnt="0"/>
      <dgm:spPr/>
    </dgm:pt>
    <dgm:pt modelId="{A733148A-5AC8-44F9-8B16-F28CE860E94D}" type="pres">
      <dgm:prSet presAssocID="{530F0B3E-3442-46D7-A361-5FC8E40BA572}" presName="horzSpace2" presStyleCnt="0"/>
      <dgm:spPr/>
    </dgm:pt>
    <dgm:pt modelId="{74CB6E6D-A0D9-4476-B474-5668251BBFDB}" type="pres">
      <dgm:prSet presAssocID="{530F0B3E-3442-46D7-A361-5FC8E40BA572}" presName="tx2" presStyleLbl="revTx" presStyleIdx="2" presStyleCnt="8"/>
      <dgm:spPr/>
    </dgm:pt>
    <dgm:pt modelId="{CD85E9D8-88E2-44F2-B705-E7D4B5ED12D2}" type="pres">
      <dgm:prSet presAssocID="{530F0B3E-3442-46D7-A361-5FC8E40BA572}" presName="vert2" presStyleCnt="0"/>
      <dgm:spPr/>
    </dgm:pt>
    <dgm:pt modelId="{AF3C3F35-EC90-426B-ACC9-DE5FBBDE862D}" type="pres">
      <dgm:prSet presAssocID="{530F0B3E-3442-46D7-A361-5FC8E40BA572}" presName="thinLine2b" presStyleLbl="callout" presStyleIdx="1" presStyleCnt="7"/>
      <dgm:spPr/>
    </dgm:pt>
    <dgm:pt modelId="{3697CC31-F6F8-469B-AE3C-03219E920440}" type="pres">
      <dgm:prSet presAssocID="{530F0B3E-3442-46D7-A361-5FC8E40BA572}" presName="vertSpace2b" presStyleCnt="0"/>
      <dgm:spPr/>
    </dgm:pt>
    <dgm:pt modelId="{63506F46-F774-4B26-A9AD-1601775CE843}" type="pres">
      <dgm:prSet presAssocID="{05A18A10-B4C3-49AF-8404-02DBD85F29E4}" presName="horz2" presStyleCnt="0"/>
      <dgm:spPr/>
    </dgm:pt>
    <dgm:pt modelId="{A5759F9D-1023-4799-8DC2-2FE23E4F850F}" type="pres">
      <dgm:prSet presAssocID="{05A18A10-B4C3-49AF-8404-02DBD85F29E4}" presName="horzSpace2" presStyleCnt="0"/>
      <dgm:spPr/>
    </dgm:pt>
    <dgm:pt modelId="{AA2C8C3D-75A7-4C97-9A26-495A34597ABA}" type="pres">
      <dgm:prSet presAssocID="{05A18A10-B4C3-49AF-8404-02DBD85F29E4}" presName="tx2" presStyleLbl="revTx" presStyleIdx="3" presStyleCnt="8"/>
      <dgm:spPr/>
    </dgm:pt>
    <dgm:pt modelId="{42D5E961-C7C5-40CF-940C-3A20285E4D3D}" type="pres">
      <dgm:prSet presAssocID="{05A18A10-B4C3-49AF-8404-02DBD85F29E4}" presName="vert2" presStyleCnt="0"/>
      <dgm:spPr/>
    </dgm:pt>
    <dgm:pt modelId="{EAF28AD9-D40D-4FB9-B0D2-784655AF62E1}" type="pres">
      <dgm:prSet presAssocID="{05A18A10-B4C3-49AF-8404-02DBD85F29E4}" presName="thinLine2b" presStyleLbl="callout" presStyleIdx="2" presStyleCnt="7"/>
      <dgm:spPr/>
    </dgm:pt>
    <dgm:pt modelId="{192F2524-CC0B-4464-B8E4-23BBD776A360}" type="pres">
      <dgm:prSet presAssocID="{05A18A10-B4C3-49AF-8404-02DBD85F29E4}" presName="vertSpace2b" presStyleCnt="0"/>
      <dgm:spPr/>
    </dgm:pt>
    <dgm:pt modelId="{852F5C77-A3D8-4142-B76E-B08349AC2DF8}" type="pres">
      <dgm:prSet presAssocID="{6C877E9D-2A38-40FF-AB40-5A17004CB7FA}" presName="horz2" presStyleCnt="0"/>
      <dgm:spPr/>
    </dgm:pt>
    <dgm:pt modelId="{1F5FB124-0278-4ED8-9C4F-1E751880E993}" type="pres">
      <dgm:prSet presAssocID="{6C877E9D-2A38-40FF-AB40-5A17004CB7FA}" presName="horzSpace2" presStyleCnt="0"/>
      <dgm:spPr/>
    </dgm:pt>
    <dgm:pt modelId="{D800D5DD-F71A-4B8A-A96B-D745D0EB09F9}" type="pres">
      <dgm:prSet presAssocID="{6C877E9D-2A38-40FF-AB40-5A17004CB7FA}" presName="tx2" presStyleLbl="revTx" presStyleIdx="4" presStyleCnt="8"/>
      <dgm:spPr/>
    </dgm:pt>
    <dgm:pt modelId="{8DCF8A85-29B1-49C8-A6AA-0315EE7DD64B}" type="pres">
      <dgm:prSet presAssocID="{6C877E9D-2A38-40FF-AB40-5A17004CB7FA}" presName="vert2" presStyleCnt="0"/>
      <dgm:spPr/>
    </dgm:pt>
    <dgm:pt modelId="{BB066723-B6DB-4D35-9F86-36EDDA072BC8}" type="pres">
      <dgm:prSet presAssocID="{6C877E9D-2A38-40FF-AB40-5A17004CB7FA}" presName="thinLine2b" presStyleLbl="callout" presStyleIdx="3" presStyleCnt="7"/>
      <dgm:spPr/>
    </dgm:pt>
    <dgm:pt modelId="{8AF06176-7CF9-48EE-ADAA-C59EEDBEDEA9}" type="pres">
      <dgm:prSet presAssocID="{6C877E9D-2A38-40FF-AB40-5A17004CB7FA}" presName="vertSpace2b" presStyleCnt="0"/>
      <dgm:spPr/>
    </dgm:pt>
    <dgm:pt modelId="{EC9EF17C-C264-4141-8A6A-5E25909D2B3E}" type="pres">
      <dgm:prSet presAssocID="{0F246A35-D9FF-4636-AC29-D0813CCAE803}" presName="horz2" presStyleCnt="0"/>
      <dgm:spPr/>
    </dgm:pt>
    <dgm:pt modelId="{838B5B4F-2A7F-4CF8-B9E0-627E0D79708D}" type="pres">
      <dgm:prSet presAssocID="{0F246A35-D9FF-4636-AC29-D0813CCAE803}" presName="horzSpace2" presStyleCnt="0"/>
      <dgm:spPr/>
    </dgm:pt>
    <dgm:pt modelId="{8CB76A84-05D0-409C-B18F-8ADEF19BB6CB}" type="pres">
      <dgm:prSet presAssocID="{0F246A35-D9FF-4636-AC29-D0813CCAE803}" presName="tx2" presStyleLbl="revTx" presStyleIdx="5" presStyleCnt="8"/>
      <dgm:spPr/>
    </dgm:pt>
    <dgm:pt modelId="{F90139BD-52D8-4343-AB14-C777EFF77E30}" type="pres">
      <dgm:prSet presAssocID="{0F246A35-D9FF-4636-AC29-D0813CCAE803}" presName="vert2" presStyleCnt="0"/>
      <dgm:spPr/>
    </dgm:pt>
    <dgm:pt modelId="{6D5F81BD-0C52-4310-8027-A9667B5ACDF4}" type="pres">
      <dgm:prSet presAssocID="{0F246A35-D9FF-4636-AC29-D0813CCAE803}" presName="thinLine2b" presStyleLbl="callout" presStyleIdx="4" presStyleCnt="7"/>
      <dgm:spPr/>
    </dgm:pt>
    <dgm:pt modelId="{A3232D9D-2133-4C3C-8F50-489DB50022A3}" type="pres">
      <dgm:prSet presAssocID="{0F246A35-D9FF-4636-AC29-D0813CCAE803}" presName="vertSpace2b" presStyleCnt="0"/>
      <dgm:spPr/>
    </dgm:pt>
    <dgm:pt modelId="{CEBC4A80-6077-4886-9FCC-8480DA3D6977}" type="pres">
      <dgm:prSet presAssocID="{D2108C15-94F0-478C-AB27-A4C1DF2F1E59}" presName="horz2" presStyleCnt="0"/>
      <dgm:spPr/>
    </dgm:pt>
    <dgm:pt modelId="{24C8793B-C53D-4379-AD1F-268947D431BB}" type="pres">
      <dgm:prSet presAssocID="{D2108C15-94F0-478C-AB27-A4C1DF2F1E59}" presName="horzSpace2" presStyleCnt="0"/>
      <dgm:spPr/>
    </dgm:pt>
    <dgm:pt modelId="{0ED451A2-7ACA-4D89-A2D9-328B6F14ED6D}" type="pres">
      <dgm:prSet presAssocID="{D2108C15-94F0-478C-AB27-A4C1DF2F1E59}" presName="tx2" presStyleLbl="revTx" presStyleIdx="6" presStyleCnt="8"/>
      <dgm:spPr/>
    </dgm:pt>
    <dgm:pt modelId="{DD6E6D05-E4F2-4039-83B5-9B38CA10A512}" type="pres">
      <dgm:prSet presAssocID="{D2108C15-94F0-478C-AB27-A4C1DF2F1E59}" presName="vert2" presStyleCnt="0"/>
      <dgm:spPr/>
    </dgm:pt>
    <dgm:pt modelId="{2941ECE7-2D8A-4D30-B14A-907A3FF8F0E2}" type="pres">
      <dgm:prSet presAssocID="{D2108C15-94F0-478C-AB27-A4C1DF2F1E59}" presName="thinLine2b" presStyleLbl="callout" presStyleIdx="5" presStyleCnt="7"/>
      <dgm:spPr/>
    </dgm:pt>
    <dgm:pt modelId="{00110DD8-6BD1-472B-8EEA-12F19FABD232}" type="pres">
      <dgm:prSet presAssocID="{D2108C15-94F0-478C-AB27-A4C1DF2F1E59}" presName="vertSpace2b" presStyleCnt="0"/>
      <dgm:spPr/>
    </dgm:pt>
    <dgm:pt modelId="{25DB5B7C-0245-49CA-AA5F-DBD6814F85AB}" type="pres">
      <dgm:prSet presAssocID="{0D8D4294-5296-4801-9ECE-4813ABDDAF61}" presName="horz2" presStyleCnt="0"/>
      <dgm:spPr/>
    </dgm:pt>
    <dgm:pt modelId="{D2DE2B99-A557-4D21-B075-53416F4C3428}" type="pres">
      <dgm:prSet presAssocID="{0D8D4294-5296-4801-9ECE-4813ABDDAF61}" presName="horzSpace2" presStyleCnt="0"/>
      <dgm:spPr/>
    </dgm:pt>
    <dgm:pt modelId="{8DB1ECC3-1D98-4988-95D6-07B14E4FCE4C}" type="pres">
      <dgm:prSet presAssocID="{0D8D4294-5296-4801-9ECE-4813ABDDAF61}" presName="tx2" presStyleLbl="revTx" presStyleIdx="7" presStyleCnt="8"/>
      <dgm:spPr/>
    </dgm:pt>
    <dgm:pt modelId="{9BFDFD29-928B-4662-9EF5-45CC588DFB45}" type="pres">
      <dgm:prSet presAssocID="{0D8D4294-5296-4801-9ECE-4813ABDDAF61}" presName="vert2" presStyleCnt="0"/>
      <dgm:spPr/>
    </dgm:pt>
    <dgm:pt modelId="{AC311882-8D94-475A-9710-A919E9540BBB}" type="pres">
      <dgm:prSet presAssocID="{0D8D4294-5296-4801-9ECE-4813ABDDAF61}" presName="thinLine2b" presStyleLbl="callout" presStyleIdx="6" presStyleCnt="7"/>
      <dgm:spPr/>
    </dgm:pt>
    <dgm:pt modelId="{8B52D16B-1E78-4418-AD45-FF310E60E982}" type="pres">
      <dgm:prSet presAssocID="{0D8D4294-5296-4801-9ECE-4813ABDDAF61}" presName="vertSpace2b" presStyleCnt="0"/>
      <dgm:spPr/>
    </dgm:pt>
  </dgm:ptLst>
  <dgm:cxnLst>
    <dgm:cxn modelId="{3A1A7A0D-AB2A-4202-B2AF-6D619AF57BF6}" srcId="{B015FCCC-A5AE-4F4E-9C34-CC59BC15A529}" destId="{04864176-25A5-4EFE-BE3B-EFB567906D46}" srcOrd="0" destOrd="0" parTransId="{A798CF12-6772-4C26-A2A8-11C2AFCB2381}" sibTransId="{A6A12E1F-93EB-40A8-8F9D-6B13EB0DA596}"/>
    <dgm:cxn modelId="{D6379D0F-3491-4F93-88F3-EE5EA63F73A1}" type="presOf" srcId="{0D8D4294-5296-4801-9ECE-4813ABDDAF61}" destId="{8DB1ECC3-1D98-4988-95D6-07B14E4FCE4C}" srcOrd="0" destOrd="0" presId="urn:microsoft.com/office/officeart/2008/layout/LinedList"/>
    <dgm:cxn modelId="{A61C9D19-5904-4257-9482-9312D10B992A}" type="presOf" srcId="{05A18A10-B4C3-49AF-8404-02DBD85F29E4}" destId="{AA2C8C3D-75A7-4C97-9A26-495A34597ABA}" srcOrd="0" destOrd="0" presId="urn:microsoft.com/office/officeart/2008/layout/LinedList"/>
    <dgm:cxn modelId="{CDD7AB19-23CE-41E3-B8F7-A837C6C057F7}" srcId="{04864176-25A5-4EFE-BE3B-EFB567906D46}" destId="{05A18A10-B4C3-49AF-8404-02DBD85F29E4}" srcOrd="2" destOrd="0" parTransId="{D8B23470-F082-427F-A666-A363AFB3032A}" sibTransId="{FB9DA0E9-FD18-4D7C-876E-AAC8E04688E6}"/>
    <dgm:cxn modelId="{80E7CC26-0A67-4563-97B7-3CBF84455F18}" type="presOf" srcId="{D2108C15-94F0-478C-AB27-A4C1DF2F1E59}" destId="{0ED451A2-7ACA-4D89-A2D9-328B6F14ED6D}" srcOrd="0" destOrd="0" presId="urn:microsoft.com/office/officeart/2008/layout/LinedList"/>
    <dgm:cxn modelId="{736F464C-DB6E-4725-9C9F-6CA0A255EA98}" srcId="{04864176-25A5-4EFE-BE3B-EFB567906D46}" destId="{530F0B3E-3442-46D7-A361-5FC8E40BA572}" srcOrd="1" destOrd="0" parTransId="{8009C888-9A86-48AA-A02F-9CCB2FFCD55F}" sibTransId="{64957E18-35AD-442F-905E-CFB29FA11B73}"/>
    <dgm:cxn modelId="{F06D9A70-A813-46B0-AB43-07D318111606}" srcId="{04864176-25A5-4EFE-BE3B-EFB567906D46}" destId="{16525E3D-1363-4755-8DE2-A523CEC882E3}" srcOrd="0" destOrd="0" parTransId="{1CFAE301-5F76-4234-88C3-9D859A3BAD51}" sibTransId="{5406152B-077C-48C8-81A4-F858E77E5E68}"/>
    <dgm:cxn modelId="{A9684C51-E34E-4541-844D-1AB98E0F81C3}" type="presOf" srcId="{0F246A35-D9FF-4636-AC29-D0813CCAE803}" destId="{8CB76A84-05D0-409C-B18F-8ADEF19BB6CB}" srcOrd="0" destOrd="0" presId="urn:microsoft.com/office/officeart/2008/layout/LinedList"/>
    <dgm:cxn modelId="{43FA9C77-FE9B-4D48-91FF-E75178152D50}" srcId="{04864176-25A5-4EFE-BE3B-EFB567906D46}" destId="{D2108C15-94F0-478C-AB27-A4C1DF2F1E59}" srcOrd="5" destOrd="0" parTransId="{9BE0530F-82C1-454E-841B-AB6963E2AE72}" sibTransId="{E8F25AC3-0CD2-4A8B-B5B7-CF90E68C8FDE}"/>
    <dgm:cxn modelId="{004B8D79-FB52-4936-ADC6-23E455D3123F}" srcId="{04864176-25A5-4EFE-BE3B-EFB567906D46}" destId="{6C877E9D-2A38-40FF-AB40-5A17004CB7FA}" srcOrd="3" destOrd="0" parTransId="{80356238-D3DE-4ED7-84F7-3F4F01E71DA1}" sibTransId="{993EA184-DF51-4C3B-BAE8-7295EDF93CC1}"/>
    <dgm:cxn modelId="{6A88937A-6DE0-4E9A-834A-403F987CE239}" srcId="{04864176-25A5-4EFE-BE3B-EFB567906D46}" destId="{0F246A35-D9FF-4636-AC29-D0813CCAE803}" srcOrd="4" destOrd="0" parTransId="{3FF2E3AF-D92C-47A5-A0CD-B47A47BD191B}" sibTransId="{79A08181-2612-4256-B492-82FE41944B60}"/>
    <dgm:cxn modelId="{4A5E177C-0EA8-4E42-AF54-63286A99CF4D}" type="presOf" srcId="{B015FCCC-A5AE-4F4E-9C34-CC59BC15A529}" destId="{C6E364CA-293B-4DE1-A412-932921B6510D}" srcOrd="0" destOrd="0" presId="urn:microsoft.com/office/officeart/2008/layout/LinedList"/>
    <dgm:cxn modelId="{98557080-2A1F-4F7B-99A4-D2D067D710F5}" type="presOf" srcId="{04864176-25A5-4EFE-BE3B-EFB567906D46}" destId="{752E7453-6234-4B2E-A9F5-0E1449D1E033}" srcOrd="0" destOrd="0" presId="urn:microsoft.com/office/officeart/2008/layout/LinedList"/>
    <dgm:cxn modelId="{0CA8DA94-D27E-4389-8D89-7B95B92B186D}" type="presOf" srcId="{16525E3D-1363-4755-8DE2-A523CEC882E3}" destId="{E0E0AC13-9A08-4A88-834B-42B05BFB46B2}" srcOrd="0" destOrd="0" presId="urn:microsoft.com/office/officeart/2008/layout/LinedList"/>
    <dgm:cxn modelId="{A9DF25A3-BD30-4D1D-9DEF-855DA9BB58BB}" srcId="{04864176-25A5-4EFE-BE3B-EFB567906D46}" destId="{0D8D4294-5296-4801-9ECE-4813ABDDAF61}" srcOrd="6" destOrd="0" parTransId="{EF94E3C5-1882-4D8E-AAB0-2A18939C85E2}" sibTransId="{360F0190-4BE0-4652-9702-00E70333B1B8}"/>
    <dgm:cxn modelId="{E2B71BAE-130F-4536-B1E7-2EBDF568644B}" type="presOf" srcId="{6C877E9D-2A38-40FF-AB40-5A17004CB7FA}" destId="{D800D5DD-F71A-4B8A-A96B-D745D0EB09F9}" srcOrd="0" destOrd="0" presId="urn:microsoft.com/office/officeart/2008/layout/LinedList"/>
    <dgm:cxn modelId="{D99B18DA-6AF7-40B1-8AE6-6650B8EFBA0B}" type="presOf" srcId="{530F0B3E-3442-46D7-A361-5FC8E40BA572}" destId="{74CB6E6D-A0D9-4476-B474-5668251BBFDB}" srcOrd="0" destOrd="0" presId="urn:microsoft.com/office/officeart/2008/layout/LinedList"/>
    <dgm:cxn modelId="{30EC6713-80B3-4986-B8A6-3C7F981B64C8}" type="presParOf" srcId="{C6E364CA-293B-4DE1-A412-932921B6510D}" destId="{BD08E773-C363-409A-9FE7-9260471772EF}" srcOrd="0" destOrd="0" presId="urn:microsoft.com/office/officeart/2008/layout/LinedList"/>
    <dgm:cxn modelId="{65C41BA7-0DB6-4C0F-9D0C-7794811C677A}" type="presParOf" srcId="{C6E364CA-293B-4DE1-A412-932921B6510D}" destId="{DE069BAE-99FD-4CC0-AB08-ECEFD1EE765E}" srcOrd="1" destOrd="0" presId="urn:microsoft.com/office/officeart/2008/layout/LinedList"/>
    <dgm:cxn modelId="{95942361-9164-467D-8370-D60B57A35175}" type="presParOf" srcId="{DE069BAE-99FD-4CC0-AB08-ECEFD1EE765E}" destId="{752E7453-6234-4B2E-A9F5-0E1449D1E033}" srcOrd="0" destOrd="0" presId="urn:microsoft.com/office/officeart/2008/layout/LinedList"/>
    <dgm:cxn modelId="{C09D9167-7155-4559-A01B-3E66F6169B8B}" type="presParOf" srcId="{DE069BAE-99FD-4CC0-AB08-ECEFD1EE765E}" destId="{F7B9311C-85CB-4215-9352-C5AEED565666}" srcOrd="1" destOrd="0" presId="urn:microsoft.com/office/officeart/2008/layout/LinedList"/>
    <dgm:cxn modelId="{8522E056-9372-4B15-B457-2256A97062A1}" type="presParOf" srcId="{F7B9311C-85CB-4215-9352-C5AEED565666}" destId="{10179A82-393B-4538-8939-CAB55F6D97B2}" srcOrd="0" destOrd="0" presId="urn:microsoft.com/office/officeart/2008/layout/LinedList"/>
    <dgm:cxn modelId="{CB9B5D3C-CE40-44D0-94AE-D00DDE4BB3A7}" type="presParOf" srcId="{F7B9311C-85CB-4215-9352-C5AEED565666}" destId="{61D9ADC1-352D-485F-834E-664FACF6C984}" srcOrd="1" destOrd="0" presId="urn:microsoft.com/office/officeart/2008/layout/LinedList"/>
    <dgm:cxn modelId="{051F8662-D78C-4D77-A9F0-B69FB01838D7}" type="presParOf" srcId="{61D9ADC1-352D-485F-834E-664FACF6C984}" destId="{451312BF-B1E2-48FC-8540-CE61221A4D01}" srcOrd="0" destOrd="0" presId="urn:microsoft.com/office/officeart/2008/layout/LinedList"/>
    <dgm:cxn modelId="{F2E90D2A-46AD-4E73-8260-37D8A588E9A6}" type="presParOf" srcId="{61D9ADC1-352D-485F-834E-664FACF6C984}" destId="{E0E0AC13-9A08-4A88-834B-42B05BFB46B2}" srcOrd="1" destOrd="0" presId="urn:microsoft.com/office/officeart/2008/layout/LinedList"/>
    <dgm:cxn modelId="{03C67138-0A33-46C2-9B76-0625A7A04401}" type="presParOf" srcId="{61D9ADC1-352D-485F-834E-664FACF6C984}" destId="{A01E480A-8B94-4283-92D9-A8F0797C0500}" srcOrd="2" destOrd="0" presId="urn:microsoft.com/office/officeart/2008/layout/LinedList"/>
    <dgm:cxn modelId="{3E00D210-A65D-480A-BDEF-A6DF44E9411C}" type="presParOf" srcId="{F7B9311C-85CB-4215-9352-C5AEED565666}" destId="{19FEE061-6C76-45CA-84E0-86A92105D3C2}" srcOrd="2" destOrd="0" presId="urn:microsoft.com/office/officeart/2008/layout/LinedList"/>
    <dgm:cxn modelId="{957EA268-B3EB-4FA9-817D-DD78075F4B67}" type="presParOf" srcId="{F7B9311C-85CB-4215-9352-C5AEED565666}" destId="{A774CAF4-9668-4357-9B02-4C4DDF5506B7}" srcOrd="3" destOrd="0" presId="urn:microsoft.com/office/officeart/2008/layout/LinedList"/>
    <dgm:cxn modelId="{C67818B1-FF9E-43EB-BA5E-B730C774D579}" type="presParOf" srcId="{F7B9311C-85CB-4215-9352-C5AEED565666}" destId="{83DC84AE-3384-4180-A9CA-33079C1B7B5E}" srcOrd="4" destOrd="0" presId="urn:microsoft.com/office/officeart/2008/layout/LinedList"/>
    <dgm:cxn modelId="{BB6CFCC8-DA88-4021-8BA0-6B6DF5846729}" type="presParOf" srcId="{83DC84AE-3384-4180-A9CA-33079C1B7B5E}" destId="{A733148A-5AC8-44F9-8B16-F28CE860E94D}" srcOrd="0" destOrd="0" presId="urn:microsoft.com/office/officeart/2008/layout/LinedList"/>
    <dgm:cxn modelId="{790D870F-4EE7-469E-A71A-0A04662DD860}" type="presParOf" srcId="{83DC84AE-3384-4180-A9CA-33079C1B7B5E}" destId="{74CB6E6D-A0D9-4476-B474-5668251BBFDB}" srcOrd="1" destOrd="0" presId="urn:microsoft.com/office/officeart/2008/layout/LinedList"/>
    <dgm:cxn modelId="{86205880-FBA6-466D-B70D-9EA700823487}" type="presParOf" srcId="{83DC84AE-3384-4180-A9CA-33079C1B7B5E}" destId="{CD85E9D8-88E2-44F2-B705-E7D4B5ED12D2}" srcOrd="2" destOrd="0" presId="urn:microsoft.com/office/officeart/2008/layout/LinedList"/>
    <dgm:cxn modelId="{808BB2BA-4F27-4825-8E1D-767E1B9B0990}" type="presParOf" srcId="{F7B9311C-85CB-4215-9352-C5AEED565666}" destId="{AF3C3F35-EC90-426B-ACC9-DE5FBBDE862D}" srcOrd="5" destOrd="0" presId="urn:microsoft.com/office/officeart/2008/layout/LinedList"/>
    <dgm:cxn modelId="{4DB83A20-BA6D-4E72-9128-1FDDC07E3EB0}" type="presParOf" srcId="{F7B9311C-85CB-4215-9352-C5AEED565666}" destId="{3697CC31-F6F8-469B-AE3C-03219E920440}" srcOrd="6" destOrd="0" presId="urn:microsoft.com/office/officeart/2008/layout/LinedList"/>
    <dgm:cxn modelId="{1429A2AD-9F81-4662-8CA9-6071BF9AEA88}" type="presParOf" srcId="{F7B9311C-85CB-4215-9352-C5AEED565666}" destId="{63506F46-F774-4B26-A9AD-1601775CE843}" srcOrd="7" destOrd="0" presId="urn:microsoft.com/office/officeart/2008/layout/LinedList"/>
    <dgm:cxn modelId="{4B580058-E001-4EFE-88E7-5253E25D5413}" type="presParOf" srcId="{63506F46-F774-4B26-A9AD-1601775CE843}" destId="{A5759F9D-1023-4799-8DC2-2FE23E4F850F}" srcOrd="0" destOrd="0" presId="urn:microsoft.com/office/officeart/2008/layout/LinedList"/>
    <dgm:cxn modelId="{1B482CB2-5193-4702-BA5B-67EE0E6EFF6D}" type="presParOf" srcId="{63506F46-F774-4B26-A9AD-1601775CE843}" destId="{AA2C8C3D-75A7-4C97-9A26-495A34597ABA}" srcOrd="1" destOrd="0" presId="urn:microsoft.com/office/officeart/2008/layout/LinedList"/>
    <dgm:cxn modelId="{97FDCB21-83B5-49AD-B4CC-3FE695C40DCE}" type="presParOf" srcId="{63506F46-F774-4B26-A9AD-1601775CE843}" destId="{42D5E961-C7C5-40CF-940C-3A20285E4D3D}" srcOrd="2" destOrd="0" presId="urn:microsoft.com/office/officeart/2008/layout/LinedList"/>
    <dgm:cxn modelId="{17E8EFBF-85D4-4084-95A1-0FA8D101E501}" type="presParOf" srcId="{F7B9311C-85CB-4215-9352-C5AEED565666}" destId="{EAF28AD9-D40D-4FB9-B0D2-784655AF62E1}" srcOrd="8" destOrd="0" presId="urn:microsoft.com/office/officeart/2008/layout/LinedList"/>
    <dgm:cxn modelId="{1EDF5C93-3503-42CF-8458-9D7B77CA1AF0}" type="presParOf" srcId="{F7B9311C-85CB-4215-9352-C5AEED565666}" destId="{192F2524-CC0B-4464-B8E4-23BBD776A360}" srcOrd="9" destOrd="0" presId="urn:microsoft.com/office/officeart/2008/layout/LinedList"/>
    <dgm:cxn modelId="{8714A256-9233-44EB-AE2D-4D9CA00F7223}" type="presParOf" srcId="{F7B9311C-85CB-4215-9352-C5AEED565666}" destId="{852F5C77-A3D8-4142-B76E-B08349AC2DF8}" srcOrd="10" destOrd="0" presId="urn:microsoft.com/office/officeart/2008/layout/LinedList"/>
    <dgm:cxn modelId="{F04483D8-1873-46CB-9054-3F0CD6B8A871}" type="presParOf" srcId="{852F5C77-A3D8-4142-B76E-B08349AC2DF8}" destId="{1F5FB124-0278-4ED8-9C4F-1E751880E993}" srcOrd="0" destOrd="0" presId="urn:microsoft.com/office/officeart/2008/layout/LinedList"/>
    <dgm:cxn modelId="{6FCE8CBD-FA15-4474-9741-21DFB7CA3002}" type="presParOf" srcId="{852F5C77-A3D8-4142-B76E-B08349AC2DF8}" destId="{D800D5DD-F71A-4B8A-A96B-D745D0EB09F9}" srcOrd="1" destOrd="0" presId="urn:microsoft.com/office/officeart/2008/layout/LinedList"/>
    <dgm:cxn modelId="{37F60AE3-2D5C-420C-8760-51FD6892BD6A}" type="presParOf" srcId="{852F5C77-A3D8-4142-B76E-B08349AC2DF8}" destId="{8DCF8A85-29B1-49C8-A6AA-0315EE7DD64B}" srcOrd="2" destOrd="0" presId="urn:microsoft.com/office/officeart/2008/layout/LinedList"/>
    <dgm:cxn modelId="{2E249FF2-622D-40B2-8AE8-DF8D64E3036B}" type="presParOf" srcId="{F7B9311C-85CB-4215-9352-C5AEED565666}" destId="{BB066723-B6DB-4D35-9F86-36EDDA072BC8}" srcOrd="11" destOrd="0" presId="urn:microsoft.com/office/officeart/2008/layout/LinedList"/>
    <dgm:cxn modelId="{D1BDD3FE-7A2A-44B0-A4EE-D13035C99BF6}" type="presParOf" srcId="{F7B9311C-85CB-4215-9352-C5AEED565666}" destId="{8AF06176-7CF9-48EE-ADAA-C59EEDBEDEA9}" srcOrd="12" destOrd="0" presId="urn:microsoft.com/office/officeart/2008/layout/LinedList"/>
    <dgm:cxn modelId="{7CD93EA3-E6BB-4D63-A51B-0440735E898A}" type="presParOf" srcId="{F7B9311C-85CB-4215-9352-C5AEED565666}" destId="{EC9EF17C-C264-4141-8A6A-5E25909D2B3E}" srcOrd="13" destOrd="0" presId="urn:microsoft.com/office/officeart/2008/layout/LinedList"/>
    <dgm:cxn modelId="{5A310DA0-A326-4AF9-B1DA-1CCB0B9AE9BA}" type="presParOf" srcId="{EC9EF17C-C264-4141-8A6A-5E25909D2B3E}" destId="{838B5B4F-2A7F-4CF8-B9E0-627E0D79708D}" srcOrd="0" destOrd="0" presId="urn:microsoft.com/office/officeart/2008/layout/LinedList"/>
    <dgm:cxn modelId="{26941CBE-0971-44F2-B496-A7B0F5EDCCE7}" type="presParOf" srcId="{EC9EF17C-C264-4141-8A6A-5E25909D2B3E}" destId="{8CB76A84-05D0-409C-B18F-8ADEF19BB6CB}" srcOrd="1" destOrd="0" presId="urn:microsoft.com/office/officeart/2008/layout/LinedList"/>
    <dgm:cxn modelId="{B41C46FE-9C61-4095-B847-4E8E63B14115}" type="presParOf" srcId="{EC9EF17C-C264-4141-8A6A-5E25909D2B3E}" destId="{F90139BD-52D8-4343-AB14-C777EFF77E30}" srcOrd="2" destOrd="0" presId="urn:microsoft.com/office/officeart/2008/layout/LinedList"/>
    <dgm:cxn modelId="{1F1B4BF2-BD65-4337-ABC3-404AE7F7FBC0}" type="presParOf" srcId="{F7B9311C-85CB-4215-9352-C5AEED565666}" destId="{6D5F81BD-0C52-4310-8027-A9667B5ACDF4}" srcOrd="14" destOrd="0" presId="urn:microsoft.com/office/officeart/2008/layout/LinedList"/>
    <dgm:cxn modelId="{DA9ED2F1-BF60-4EF8-8293-964F01D2F288}" type="presParOf" srcId="{F7B9311C-85CB-4215-9352-C5AEED565666}" destId="{A3232D9D-2133-4C3C-8F50-489DB50022A3}" srcOrd="15" destOrd="0" presId="urn:microsoft.com/office/officeart/2008/layout/LinedList"/>
    <dgm:cxn modelId="{F9DD4369-A349-4767-AA84-95EF02508701}" type="presParOf" srcId="{F7B9311C-85CB-4215-9352-C5AEED565666}" destId="{CEBC4A80-6077-4886-9FCC-8480DA3D6977}" srcOrd="16" destOrd="0" presId="urn:microsoft.com/office/officeart/2008/layout/LinedList"/>
    <dgm:cxn modelId="{EE41D673-FB3A-4E50-A627-A04635FCE6FC}" type="presParOf" srcId="{CEBC4A80-6077-4886-9FCC-8480DA3D6977}" destId="{24C8793B-C53D-4379-AD1F-268947D431BB}" srcOrd="0" destOrd="0" presId="urn:microsoft.com/office/officeart/2008/layout/LinedList"/>
    <dgm:cxn modelId="{61779906-B81A-41A3-9636-EBF7C3CFD08F}" type="presParOf" srcId="{CEBC4A80-6077-4886-9FCC-8480DA3D6977}" destId="{0ED451A2-7ACA-4D89-A2D9-328B6F14ED6D}" srcOrd="1" destOrd="0" presId="urn:microsoft.com/office/officeart/2008/layout/LinedList"/>
    <dgm:cxn modelId="{3C627200-1C32-4B2C-8356-F4EEF4ED2479}" type="presParOf" srcId="{CEBC4A80-6077-4886-9FCC-8480DA3D6977}" destId="{DD6E6D05-E4F2-4039-83B5-9B38CA10A512}" srcOrd="2" destOrd="0" presId="urn:microsoft.com/office/officeart/2008/layout/LinedList"/>
    <dgm:cxn modelId="{D130E84B-50E6-4D88-8316-92FA97D2F209}" type="presParOf" srcId="{F7B9311C-85CB-4215-9352-C5AEED565666}" destId="{2941ECE7-2D8A-4D30-B14A-907A3FF8F0E2}" srcOrd="17" destOrd="0" presId="urn:microsoft.com/office/officeart/2008/layout/LinedList"/>
    <dgm:cxn modelId="{0E3806C4-5B7F-48FD-8183-515298A3EA2B}" type="presParOf" srcId="{F7B9311C-85CB-4215-9352-C5AEED565666}" destId="{00110DD8-6BD1-472B-8EEA-12F19FABD232}" srcOrd="18" destOrd="0" presId="urn:microsoft.com/office/officeart/2008/layout/LinedList"/>
    <dgm:cxn modelId="{E69FD3F2-00D1-42DD-906F-8E6FA539963E}" type="presParOf" srcId="{F7B9311C-85CB-4215-9352-C5AEED565666}" destId="{25DB5B7C-0245-49CA-AA5F-DBD6814F85AB}" srcOrd="19" destOrd="0" presId="urn:microsoft.com/office/officeart/2008/layout/LinedList"/>
    <dgm:cxn modelId="{5840BDD4-A250-42CC-B50B-4AB437D7D918}" type="presParOf" srcId="{25DB5B7C-0245-49CA-AA5F-DBD6814F85AB}" destId="{D2DE2B99-A557-4D21-B075-53416F4C3428}" srcOrd="0" destOrd="0" presId="urn:microsoft.com/office/officeart/2008/layout/LinedList"/>
    <dgm:cxn modelId="{D9B1EC44-4619-4435-8F20-C66F5E9E29CC}" type="presParOf" srcId="{25DB5B7C-0245-49CA-AA5F-DBD6814F85AB}" destId="{8DB1ECC3-1D98-4988-95D6-07B14E4FCE4C}" srcOrd="1" destOrd="0" presId="urn:microsoft.com/office/officeart/2008/layout/LinedList"/>
    <dgm:cxn modelId="{807B3401-FD02-4127-99AD-8E15FBEC9077}" type="presParOf" srcId="{25DB5B7C-0245-49CA-AA5F-DBD6814F85AB}" destId="{9BFDFD29-928B-4662-9EF5-45CC588DFB45}" srcOrd="2" destOrd="0" presId="urn:microsoft.com/office/officeart/2008/layout/LinedList"/>
    <dgm:cxn modelId="{15E06545-6FBB-46C2-9A3B-7465F7F9CBAA}" type="presParOf" srcId="{F7B9311C-85CB-4215-9352-C5AEED565666}" destId="{AC311882-8D94-475A-9710-A919E9540BBB}" srcOrd="20" destOrd="0" presId="urn:microsoft.com/office/officeart/2008/layout/LinedList"/>
    <dgm:cxn modelId="{1B943FDB-A0ED-41A9-A453-3A9F5276CC3E}" type="presParOf" srcId="{F7B9311C-85CB-4215-9352-C5AEED565666}" destId="{8B52D16B-1E78-4418-AD45-FF310E60E982}" srcOrd="2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015FCCC-A5AE-4F4E-9C34-CC59BC15A529}" type="doc">
      <dgm:prSet loTypeId="urn:microsoft.com/office/officeart/2005/8/layout/vList2" loCatId="list" qsTypeId="urn:microsoft.com/office/officeart/2005/8/quickstyle/simple1" qsCatId="simple" csTypeId="urn:microsoft.com/office/officeart/2005/8/colors/accent3_2" csCatId="accent3" phldr="1"/>
      <dgm:spPr/>
      <dgm:t>
        <a:bodyPr/>
        <a:lstStyle/>
        <a:p>
          <a:endParaRPr lang="pt-BR"/>
        </a:p>
      </dgm:t>
    </dgm:pt>
    <dgm:pt modelId="{04864176-25A5-4EFE-BE3B-EFB567906D46}">
      <dgm:prSet phldrT="[Texto]" custT="1"/>
      <dgm:spPr/>
      <dgm:t>
        <a:bodyPr/>
        <a:lstStyle/>
        <a:p>
          <a:pPr algn="just"/>
          <a:r>
            <a:rPr lang="pt-BR" sz="1400" b="1" i="0" u="sng" dirty="0"/>
            <a:t>Observação</a:t>
          </a:r>
          <a:r>
            <a:rPr lang="pt-BR" sz="1400" b="0" i="0" dirty="0"/>
            <a:t>: enviar dados de contato do ponto focal para tratativas com o Ministério das Comunicações.</a:t>
          </a:r>
          <a:endParaRPr lang="pt-BR" sz="2000" dirty="0">
            <a:latin typeface="Poppins" panose="00000500000000000000" pitchFamily="2" charset="0"/>
            <a:cs typeface="Poppins" panose="00000500000000000000" pitchFamily="2" charset="0"/>
          </a:endParaRPr>
        </a:p>
      </dgm:t>
    </dgm:pt>
    <dgm:pt modelId="{A798CF12-6772-4C26-A2A8-11C2AFCB2381}" type="parTrans" cxnId="{3A1A7A0D-AB2A-4202-B2AF-6D619AF57BF6}">
      <dgm:prSet/>
      <dgm:spPr/>
      <dgm:t>
        <a:bodyPr/>
        <a:lstStyle/>
        <a:p>
          <a:endParaRPr lang="pt-BR">
            <a:latin typeface="Poppins" panose="00000500000000000000" pitchFamily="2" charset="0"/>
            <a:cs typeface="Poppins" panose="00000500000000000000" pitchFamily="2" charset="0"/>
          </a:endParaRPr>
        </a:p>
      </dgm:t>
    </dgm:pt>
    <dgm:pt modelId="{A6A12E1F-93EB-40A8-8F9D-6B13EB0DA596}" type="sibTrans" cxnId="{3A1A7A0D-AB2A-4202-B2AF-6D619AF57BF6}">
      <dgm:prSet/>
      <dgm:spPr/>
      <dgm:t>
        <a:bodyPr/>
        <a:lstStyle/>
        <a:p>
          <a:endParaRPr lang="pt-BR">
            <a:latin typeface="Poppins" panose="00000500000000000000" pitchFamily="2" charset="0"/>
            <a:cs typeface="Poppins" panose="00000500000000000000" pitchFamily="2" charset="0"/>
          </a:endParaRPr>
        </a:p>
      </dgm:t>
    </dgm:pt>
    <dgm:pt modelId="{092C3AF7-4CAC-41FF-A7D3-73E9F8AAC69C}" type="pres">
      <dgm:prSet presAssocID="{B015FCCC-A5AE-4F4E-9C34-CC59BC15A529}" presName="linear" presStyleCnt="0">
        <dgm:presLayoutVars>
          <dgm:animLvl val="lvl"/>
          <dgm:resizeHandles val="exact"/>
        </dgm:presLayoutVars>
      </dgm:prSet>
      <dgm:spPr/>
    </dgm:pt>
    <dgm:pt modelId="{4867B1ED-F315-417E-9234-AA9F761757AE}" type="pres">
      <dgm:prSet presAssocID="{04864176-25A5-4EFE-BE3B-EFB567906D46}" presName="parentText" presStyleLbl="node1" presStyleIdx="0" presStyleCnt="1" custScaleY="793938" custLinFactNeighborY="-388">
        <dgm:presLayoutVars>
          <dgm:chMax val="0"/>
          <dgm:bulletEnabled val="1"/>
        </dgm:presLayoutVars>
      </dgm:prSet>
      <dgm:spPr/>
    </dgm:pt>
  </dgm:ptLst>
  <dgm:cxnLst>
    <dgm:cxn modelId="{3A1A7A0D-AB2A-4202-B2AF-6D619AF57BF6}" srcId="{B015FCCC-A5AE-4F4E-9C34-CC59BC15A529}" destId="{04864176-25A5-4EFE-BE3B-EFB567906D46}" srcOrd="0" destOrd="0" parTransId="{A798CF12-6772-4C26-A2A8-11C2AFCB2381}" sibTransId="{A6A12E1F-93EB-40A8-8F9D-6B13EB0DA596}"/>
    <dgm:cxn modelId="{A0D52A74-2766-4B66-AE08-E9BCCE23012B}" type="presOf" srcId="{04864176-25A5-4EFE-BE3B-EFB567906D46}" destId="{4867B1ED-F315-417E-9234-AA9F761757AE}" srcOrd="0" destOrd="0" presId="urn:microsoft.com/office/officeart/2005/8/layout/vList2"/>
    <dgm:cxn modelId="{A3CF5187-8334-4D68-9261-BDB3E3C3D06B}" type="presOf" srcId="{B015FCCC-A5AE-4F4E-9C34-CC59BC15A529}" destId="{092C3AF7-4CAC-41FF-A7D3-73E9F8AAC69C}" srcOrd="0" destOrd="0" presId="urn:microsoft.com/office/officeart/2005/8/layout/vList2"/>
    <dgm:cxn modelId="{626E8482-0762-4049-9792-982100E9B2BE}" type="presParOf" srcId="{092C3AF7-4CAC-41FF-A7D3-73E9F8AAC69C}" destId="{4867B1ED-F315-417E-9234-AA9F761757AE}"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1" dirty="0">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dirty="0">
              <a:solidFill>
                <a:schemeClr val="bg2">
                  <a:lumMod val="75000"/>
                </a:schemeClr>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solidFill>
          <a:schemeClr val="accent1">
            <a:lumMod val="40000"/>
            <a:lumOff val="60000"/>
          </a:schemeClr>
        </a:solidFill>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solidFill>
          <a:schemeClr val="accent1">
            <a:lumMod val="40000"/>
            <a:lumOff val="60000"/>
          </a:schemeClr>
        </a:solidFill>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015FCCC-A5AE-4F4E-9C34-CC59BC15A529}" type="doc">
      <dgm:prSet loTypeId="urn:microsoft.com/office/officeart/2005/8/layout/vList2" loCatId="list" qsTypeId="urn:microsoft.com/office/officeart/2005/8/quickstyle/simple1" qsCatId="simple" csTypeId="urn:microsoft.com/office/officeart/2005/8/colors/accent6_2" csCatId="accent6" phldr="1"/>
      <dgm:spPr/>
      <dgm:t>
        <a:bodyPr/>
        <a:lstStyle/>
        <a:p>
          <a:endParaRPr lang="pt-BR"/>
        </a:p>
      </dgm:t>
    </dgm:pt>
    <dgm:pt modelId="{493376E7-ED2A-4266-BD40-DEAC784F39A5}">
      <dgm:prSet phldrT="[Texto]" custT="1"/>
      <dgm:spPr/>
      <dgm:t>
        <a:bodyPr spcFirstLastPara="0" vert="horz" wrap="square" lIns="87630" tIns="87630" rIns="87630" bIns="87630" numCol="1" spcCol="1270" anchor="ctr" anchorCtr="0"/>
        <a:lstStyle/>
        <a:p>
          <a:pPr marL="0" lvl="0" indent="0" algn="just" defTabSz="1022350">
            <a:lnSpc>
              <a:spcPct val="90000"/>
            </a:lnSpc>
            <a:spcBef>
              <a:spcPct val="0"/>
            </a:spcBef>
            <a:spcAft>
              <a:spcPct val="35000"/>
            </a:spcAft>
            <a:buNone/>
          </a:pPr>
          <a:r>
            <a:rPr lang="pt-BR" sz="2300" kern="1200" dirty="0">
              <a:latin typeface="Poppins" panose="00000500000000000000" pitchFamily="2" charset="0"/>
              <a:ea typeface="+mn-ea"/>
              <a:cs typeface="Poppins" panose="00000500000000000000" pitchFamily="2" charset="0"/>
            </a:rPr>
            <a:t>Aguardar análise</a:t>
          </a:r>
        </a:p>
      </dgm:t>
    </dgm:pt>
    <dgm:pt modelId="{BC24AC33-DE8F-488C-A9A2-9D272066B845}" type="parTrans" cxnId="{14EFE570-4156-44A8-A91B-CDD505D7508D}">
      <dgm:prSet/>
      <dgm:spPr/>
      <dgm:t>
        <a:bodyPr/>
        <a:lstStyle/>
        <a:p>
          <a:endParaRPr lang="pt-BR"/>
        </a:p>
      </dgm:t>
    </dgm:pt>
    <dgm:pt modelId="{9240C4E6-772C-4FF2-86D1-E41B5D50FA69}" type="sibTrans" cxnId="{14EFE570-4156-44A8-A91B-CDD505D7508D}">
      <dgm:prSet/>
      <dgm:spPr/>
      <dgm:t>
        <a:bodyPr/>
        <a:lstStyle/>
        <a:p>
          <a:endParaRPr lang="pt-BR"/>
        </a:p>
      </dgm:t>
    </dgm:pt>
    <dgm:pt modelId="{7122623C-3D54-455A-8CAA-D9F3C5C7DA0C}">
      <dgm:prSet phldrT="[Texto]" custT="1"/>
      <dgm:spPr/>
      <dgm:t>
        <a:bodyPr spcFirstLastPara="0" vert="horz" wrap="square" lIns="373076" tIns="20320" rIns="113792" bIns="20320" numCol="1" spcCol="1270" anchor="t" anchorCtr="0"/>
        <a:lstStyle/>
        <a:p>
          <a:pPr marL="171450" lvl="1" indent="-171450" algn="l" defTabSz="711200">
            <a:lnSpc>
              <a:spcPct val="90000"/>
            </a:lnSpc>
            <a:spcBef>
              <a:spcPct val="0"/>
            </a:spcBef>
            <a:spcAft>
              <a:spcPct val="20000"/>
            </a:spcAft>
            <a:buFont typeface="Wingdings" panose="05000000000000000000" pitchFamily="2" charset="2"/>
            <a:buChar char="Ø"/>
          </a:pPr>
          <a:r>
            <a:rPr lang="pt-BR" sz="1600" b="0" i="0" kern="1200" dirty="0">
              <a:latin typeface="Poppins" panose="00000500000000000000" pitchFamily="2" charset="0"/>
              <a:ea typeface="+mn-ea"/>
              <a:cs typeface="Poppins" panose="00000500000000000000" pitchFamily="2" charset="0"/>
            </a:rPr>
            <a:t>Presidente do CG-Fust (análise técnica e jurídica)</a:t>
          </a:r>
        </a:p>
      </dgm:t>
    </dgm:pt>
    <dgm:pt modelId="{ADBAEB53-8F94-491E-BAEF-7F5CBCE3AB94}" type="parTrans" cxnId="{412F876E-EE6B-46C3-85A8-CB34ADAA4701}">
      <dgm:prSet/>
      <dgm:spPr/>
      <dgm:t>
        <a:bodyPr/>
        <a:lstStyle/>
        <a:p>
          <a:endParaRPr lang="pt-BR"/>
        </a:p>
      </dgm:t>
    </dgm:pt>
    <dgm:pt modelId="{BAA46305-3750-4839-A2DB-8CB05EB450FA}" type="sibTrans" cxnId="{412F876E-EE6B-46C3-85A8-CB34ADAA4701}">
      <dgm:prSet/>
      <dgm:spPr/>
      <dgm:t>
        <a:bodyPr/>
        <a:lstStyle/>
        <a:p>
          <a:endParaRPr lang="pt-BR"/>
        </a:p>
      </dgm:t>
    </dgm:pt>
    <dgm:pt modelId="{092C3AF7-4CAC-41FF-A7D3-73E9F8AAC69C}" type="pres">
      <dgm:prSet presAssocID="{B015FCCC-A5AE-4F4E-9C34-CC59BC15A529}" presName="linear" presStyleCnt="0">
        <dgm:presLayoutVars>
          <dgm:animLvl val="lvl"/>
          <dgm:resizeHandles val="exact"/>
        </dgm:presLayoutVars>
      </dgm:prSet>
      <dgm:spPr/>
    </dgm:pt>
    <dgm:pt modelId="{BBBE5CDA-42B2-4115-9563-2AF4E8A54AEE}" type="pres">
      <dgm:prSet presAssocID="{493376E7-ED2A-4266-BD40-DEAC784F39A5}" presName="parentText" presStyleLbl="node1" presStyleIdx="0" presStyleCnt="1">
        <dgm:presLayoutVars>
          <dgm:chMax val="0"/>
          <dgm:bulletEnabled val="1"/>
        </dgm:presLayoutVars>
      </dgm:prSet>
      <dgm:spPr>
        <a:xfrm>
          <a:off x="0" y="2055905"/>
          <a:ext cx="11750420" cy="645840"/>
        </a:xfrm>
        <a:prstGeom prst="roundRect">
          <a:avLst/>
        </a:prstGeom>
      </dgm:spPr>
    </dgm:pt>
    <dgm:pt modelId="{FFFBA1A5-BAC0-44A8-A829-39F8BF812127}" type="pres">
      <dgm:prSet presAssocID="{493376E7-ED2A-4266-BD40-DEAC784F39A5}" presName="childText" presStyleLbl="revTx" presStyleIdx="0" presStyleCnt="1">
        <dgm:presLayoutVars>
          <dgm:bulletEnabled val="1"/>
        </dgm:presLayoutVars>
      </dgm:prSet>
      <dgm:spPr>
        <a:xfrm>
          <a:off x="0" y="2981683"/>
          <a:ext cx="11750420" cy="529920"/>
        </a:xfrm>
        <a:prstGeom prst="rect">
          <a:avLst/>
        </a:prstGeom>
      </dgm:spPr>
    </dgm:pt>
  </dgm:ptLst>
  <dgm:cxnLst>
    <dgm:cxn modelId="{8609E124-D141-4A87-86A6-23D5F5B5DC65}" type="presOf" srcId="{7122623C-3D54-455A-8CAA-D9F3C5C7DA0C}" destId="{FFFBA1A5-BAC0-44A8-A829-39F8BF812127}" srcOrd="0" destOrd="0" presId="urn:microsoft.com/office/officeart/2005/8/layout/vList2"/>
    <dgm:cxn modelId="{412F876E-EE6B-46C3-85A8-CB34ADAA4701}" srcId="{493376E7-ED2A-4266-BD40-DEAC784F39A5}" destId="{7122623C-3D54-455A-8CAA-D9F3C5C7DA0C}" srcOrd="0" destOrd="0" parTransId="{ADBAEB53-8F94-491E-BAEF-7F5CBCE3AB94}" sibTransId="{BAA46305-3750-4839-A2DB-8CB05EB450FA}"/>
    <dgm:cxn modelId="{14EFE570-4156-44A8-A91B-CDD505D7508D}" srcId="{B015FCCC-A5AE-4F4E-9C34-CC59BC15A529}" destId="{493376E7-ED2A-4266-BD40-DEAC784F39A5}" srcOrd="0" destOrd="0" parTransId="{BC24AC33-DE8F-488C-A9A2-9D272066B845}" sibTransId="{9240C4E6-772C-4FF2-86D1-E41B5D50FA69}"/>
    <dgm:cxn modelId="{A8F56885-514C-4305-BC99-BE06ABA8995B}" type="presOf" srcId="{493376E7-ED2A-4266-BD40-DEAC784F39A5}" destId="{BBBE5CDA-42B2-4115-9563-2AF4E8A54AEE}" srcOrd="0" destOrd="0" presId="urn:microsoft.com/office/officeart/2005/8/layout/vList2"/>
    <dgm:cxn modelId="{A3CF5187-8334-4D68-9261-BDB3E3C3D06B}" type="presOf" srcId="{B015FCCC-A5AE-4F4E-9C34-CC59BC15A529}" destId="{092C3AF7-4CAC-41FF-A7D3-73E9F8AAC69C}" srcOrd="0" destOrd="0" presId="urn:microsoft.com/office/officeart/2005/8/layout/vList2"/>
    <dgm:cxn modelId="{7A6AC124-948A-4AFC-AD0B-2BA941969F7A}" type="presParOf" srcId="{092C3AF7-4CAC-41FF-A7D3-73E9F8AAC69C}" destId="{BBBE5CDA-42B2-4115-9563-2AF4E8A54AEE}" srcOrd="0" destOrd="0" presId="urn:microsoft.com/office/officeart/2005/8/layout/vList2"/>
    <dgm:cxn modelId="{1FA9B120-84E5-4E95-99EB-273D326E43B2}" type="presParOf" srcId="{092C3AF7-4CAC-41FF-A7D3-73E9F8AAC69C}" destId="{FFFBA1A5-BAC0-44A8-A829-39F8BF812127}"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015FCCC-A5AE-4F4E-9C34-CC59BC15A529}" type="doc">
      <dgm:prSet loTypeId="urn:microsoft.com/office/officeart/2005/8/layout/vList2" loCatId="list" qsTypeId="urn:microsoft.com/office/officeart/2005/8/quickstyle/simple1" qsCatId="simple" csTypeId="urn:microsoft.com/office/officeart/2005/8/colors/accent6_5" csCatId="accent6" phldr="1"/>
      <dgm:spPr/>
      <dgm:t>
        <a:bodyPr/>
        <a:lstStyle/>
        <a:p>
          <a:endParaRPr lang="pt-BR"/>
        </a:p>
      </dgm:t>
    </dgm:pt>
    <dgm:pt modelId="{04864176-25A5-4EFE-BE3B-EFB567906D46}">
      <dgm:prSet phldrT="[Texto]" custT="1"/>
      <dgm:spPr>
        <a:solidFill>
          <a:schemeClr val="accent6">
            <a:lumMod val="60000"/>
            <a:lumOff val="40000"/>
            <a:alpha val="90000"/>
          </a:schemeClr>
        </a:solidFill>
      </dgm:spPr>
      <dgm:t>
        <a:bodyPr/>
        <a:lstStyle/>
        <a:p>
          <a:pPr algn="l"/>
          <a:r>
            <a:rPr lang="pt-BR" sz="1600" b="0" i="0" dirty="0">
              <a:latin typeface="Poppins" panose="00000500000000000000" pitchFamily="2" charset="0"/>
              <a:cs typeface="Poppins" panose="00000500000000000000" pitchFamily="2" charset="0"/>
            </a:rPr>
            <a:t>Em caso de </a:t>
          </a:r>
          <a:r>
            <a:rPr lang="pt-BR" sz="1600" b="1" i="0" dirty="0">
              <a:latin typeface="Poppins" panose="00000500000000000000" pitchFamily="2" charset="0"/>
              <a:cs typeface="Poppins" panose="00000500000000000000" pitchFamily="2" charset="0"/>
            </a:rPr>
            <a:t>conformidade</a:t>
          </a:r>
          <a:endParaRPr lang="pt-BR" sz="1600" b="1" dirty="0">
            <a:latin typeface="Poppins" panose="00000500000000000000" pitchFamily="2" charset="0"/>
            <a:cs typeface="Poppins" panose="00000500000000000000" pitchFamily="2" charset="0"/>
          </a:endParaRPr>
        </a:p>
      </dgm:t>
    </dgm:pt>
    <dgm:pt modelId="{A798CF12-6772-4C26-A2A8-11C2AFCB2381}" type="parTrans" cxnId="{3A1A7A0D-AB2A-4202-B2AF-6D619AF57BF6}">
      <dgm:prSet/>
      <dgm:spPr/>
      <dgm:t>
        <a:bodyPr/>
        <a:lstStyle/>
        <a:p>
          <a:endParaRPr lang="pt-BR" sz="1600">
            <a:latin typeface="Poppins" panose="00000500000000000000" pitchFamily="2" charset="0"/>
            <a:cs typeface="Poppins" panose="00000500000000000000" pitchFamily="2" charset="0"/>
          </a:endParaRPr>
        </a:p>
      </dgm:t>
    </dgm:pt>
    <dgm:pt modelId="{A6A12E1F-93EB-40A8-8F9D-6B13EB0DA596}" type="sibTrans" cxnId="{3A1A7A0D-AB2A-4202-B2AF-6D619AF57BF6}">
      <dgm:prSet/>
      <dgm:spPr/>
      <dgm:t>
        <a:bodyPr/>
        <a:lstStyle/>
        <a:p>
          <a:endParaRPr lang="pt-BR" sz="1600">
            <a:latin typeface="Poppins" panose="00000500000000000000" pitchFamily="2" charset="0"/>
            <a:cs typeface="Poppins" panose="00000500000000000000" pitchFamily="2" charset="0"/>
          </a:endParaRPr>
        </a:p>
      </dgm:t>
    </dgm:pt>
    <dgm:pt modelId="{16525E3D-1363-4755-8DE2-A523CEC882E3}">
      <dgm:prSet phldrT="[Texto]" custT="1"/>
      <dgm:spPr/>
      <dgm:t>
        <a:bodyPr/>
        <a:lstStyle/>
        <a:p>
          <a:pPr>
            <a:buFont typeface="Wingdings" panose="05000000000000000000" pitchFamily="2" charset="2"/>
            <a:buChar char="ü"/>
          </a:pPr>
          <a:r>
            <a:rPr lang="pt-BR" sz="1200" b="0" i="0" dirty="0">
              <a:latin typeface="Poppins" panose="00000500000000000000" pitchFamily="2" charset="0"/>
              <a:cs typeface="Poppins" panose="00000500000000000000" pitchFamily="2" charset="0"/>
            </a:rPr>
            <a:t> Aprovação por portaria do Presidente do Conselho Gestor</a:t>
          </a:r>
          <a:endParaRPr lang="pt-BR" sz="1200" dirty="0">
            <a:latin typeface="Poppins" panose="00000500000000000000" pitchFamily="2" charset="0"/>
            <a:cs typeface="Poppins" panose="00000500000000000000" pitchFamily="2" charset="0"/>
          </a:endParaRPr>
        </a:p>
      </dgm:t>
    </dgm:pt>
    <dgm:pt modelId="{1CFAE301-5F76-4234-88C3-9D859A3BAD51}" type="parTrans" cxnId="{F06D9A70-A813-46B0-AB43-07D318111606}">
      <dgm:prSet/>
      <dgm:spPr/>
      <dgm:t>
        <a:bodyPr/>
        <a:lstStyle/>
        <a:p>
          <a:endParaRPr lang="pt-BR" sz="1600">
            <a:latin typeface="Poppins" panose="00000500000000000000" pitchFamily="2" charset="0"/>
            <a:cs typeface="Poppins" panose="00000500000000000000" pitchFamily="2" charset="0"/>
          </a:endParaRPr>
        </a:p>
      </dgm:t>
    </dgm:pt>
    <dgm:pt modelId="{5406152B-077C-48C8-81A4-F858E77E5E68}" type="sibTrans" cxnId="{F06D9A70-A813-46B0-AB43-07D318111606}">
      <dgm:prSet/>
      <dgm:spPr/>
      <dgm:t>
        <a:bodyPr/>
        <a:lstStyle/>
        <a:p>
          <a:endParaRPr lang="pt-BR" sz="1600">
            <a:latin typeface="Poppins" panose="00000500000000000000" pitchFamily="2" charset="0"/>
            <a:cs typeface="Poppins" panose="00000500000000000000" pitchFamily="2" charset="0"/>
          </a:endParaRPr>
        </a:p>
      </dgm:t>
    </dgm:pt>
    <dgm:pt modelId="{A2910108-120B-4373-9FDB-2D70335D0E08}">
      <dgm:prSet phldrT="[Texto]" custT="1"/>
      <dgm:spPr>
        <a:solidFill>
          <a:srgbClr val="70AD47">
            <a:lumMod val="60000"/>
            <a:lumOff val="40000"/>
            <a:alpha val="90000"/>
          </a:srgbClr>
        </a:solidFill>
        <a:ln w="12700" cap="flat" cmpd="sng" algn="ctr">
          <a:solidFill>
            <a:prstClr val="white">
              <a:hueOff val="0"/>
              <a:satOff val="0"/>
              <a:lumOff val="0"/>
              <a:alphaOff val="0"/>
            </a:prstClr>
          </a:solidFill>
          <a:prstDash val="solid"/>
          <a:miter lim="800000"/>
        </a:ln>
        <a:effectLst/>
      </dgm:spPr>
      <dgm:t>
        <a:bodyPr spcFirstLastPara="0" vert="horz" wrap="square" lIns="68580" tIns="68580" rIns="68580" bIns="68580" numCol="1" spcCol="1270" anchor="ctr" anchorCtr="0"/>
        <a:lstStyle/>
        <a:p>
          <a:pPr marL="0" lvl="0" indent="0" algn="l" defTabSz="800100">
            <a:lnSpc>
              <a:spcPct val="90000"/>
            </a:lnSpc>
            <a:spcBef>
              <a:spcPct val="0"/>
            </a:spcBef>
            <a:spcAft>
              <a:spcPct val="35000"/>
            </a:spcAft>
            <a:buNone/>
          </a:pPr>
          <a:r>
            <a:rPr lang="pt-BR" sz="1600" b="0" i="0" kern="1200" dirty="0">
              <a:solidFill>
                <a:prstClr val="white"/>
              </a:solidFill>
              <a:latin typeface="Poppins" panose="00000500000000000000" pitchFamily="2" charset="0"/>
              <a:ea typeface="+mn-ea"/>
              <a:cs typeface="Poppins" panose="00000500000000000000" pitchFamily="2" charset="0"/>
            </a:rPr>
            <a:t>Em caso de </a:t>
          </a:r>
          <a:r>
            <a:rPr lang="pt-BR" sz="1600" b="1" i="0" kern="1200" dirty="0">
              <a:solidFill>
                <a:srgbClr val="FF0000"/>
              </a:solidFill>
              <a:latin typeface="Poppins" panose="00000500000000000000" pitchFamily="2" charset="0"/>
              <a:ea typeface="+mn-ea"/>
              <a:cs typeface="Poppins" panose="00000500000000000000" pitchFamily="2" charset="0"/>
            </a:rPr>
            <a:t>não</a:t>
          </a:r>
          <a:r>
            <a:rPr lang="pt-BR" sz="1600" b="1" i="0" kern="1200" dirty="0">
              <a:solidFill>
                <a:prstClr val="white"/>
              </a:solidFill>
              <a:latin typeface="Poppins" panose="00000500000000000000" pitchFamily="2" charset="0"/>
              <a:ea typeface="+mn-ea"/>
              <a:cs typeface="Poppins" panose="00000500000000000000" pitchFamily="2" charset="0"/>
            </a:rPr>
            <a:t> conformidade</a:t>
          </a:r>
        </a:p>
      </dgm:t>
    </dgm:pt>
    <dgm:pt modelId="{80BFF902-117E-447F-BF74-769784C63252}" type="parTrans" cxnId="{40992FC8-05D0-48B6-92C9-E5EBD9456BFF}">
      <dgm:prSet/>
      <dgm:spPr/>
      <dgm:t>
        <a:bodyPr/>
        <a:lstStyle/>
        <a:p>
          <a:endParaRPr lang="pt-BR" sz="1600">
            <a:latin typeface="Poppins" panose="00000500000000000000" pitchFamily="2" charset="0"/>
            <a:cs typeface="Poppins" panose="00000500000000000000" pitchFamily="2" charset="0"/>
          </a:endParaRPr>
        </a:p>
      </dgm:t>
    </dgm:pt>
    <dgm:pt modelId="{6FC7383C-C78F-4295-A0B2-73357C36101F}" type="sibTrans" cxnId="{40992FC8-05D0-48B6-92C9-E5EBD9456BFF}">
      <dgm:prSet/>
      <dgm:spPr/>
      <dgm:t>
        <a:bodyPr/>
        <a:lstStyle/>
        <a:p>
          <a:endParaRPr lang="pt-BR" sz="1600">
            <a:latin typeface="Poppins" panose="00000500000000000000" pitchFamily="2" charset="0"/>
            <a:cs typeface="Poppins" panose="00000500000000000000" pitchFamily="2" charset="0"/>
          </a:endParaRPr>
        </a:p>
      </dgm:t>
    </dgm:pt>
    <dgm:pt modelId="{D024C8DC-B30D-40D9-BE01-D8D424F063AA}">
      <dgm:prSet phldrT="[Texto]" custT="1"/>
      <dgm:spPr/>
      <dgm:t>
        <a:bodyPr/>
        <a:lstStyle/>
        <a:p>
          <a:pPr>
            <a:buFont typeface="Wingdings" panose="05000000000000000000" pitchFamily="2" charset="2"/>
            <a:buChar char="q"/>
          </a:pPr>
          <a:r>
            <a:rPr lang="pt-BR" sz="1200" b="0" i="0" dirty="0">
              <a:latin typeface="Poppins" panose="00000500000000000000" pitchFamily="2" charset="0"/>
              <a:cs typeface="Poppins" panose="00000500000000000000" pitchFamily="2" charset="0"/>
            </a:rPr>
            <a:t> Notificação, por meio eletrônico, para regularizar as pendências</a:t>
          </a:r>
          <a:endParaRPr lang="pt-BR" sz="1200" dirty="0">
            <a:latin typeface="Poppins" panose="00000500000000000000" pitchFamily="2" charset="0"/>
            <a:cs typeface="Poppins" panose="00000500000000000000" pitchFamily="2" charset="0"/>
          </a:endParaRPr>
        </a:p>
      </dgm:t>
    </dgm:pt>
    <dgm:pt modelId="{4F5DABFA-9035-4285-B73A-A254C8F2C8AD}" type="parTrans" cxnId="{6E0D87B7-AA02-4948-BB4A-A3AD6B7E37DC}">
      <dgm:prSet/>
      <dgm:spPr/>
      <dgm:t>
        <a:bodyPr/>
        <a:lstStyle/>
        <a:p>
          <a:endParaRPr lang="pt-BR" sz="1600">
            <a:latin typeface="Poppins" panose="00000500000000000000" pitchFamily="2" charset="0"/>
            <a:cs typeface="Poppins" panose="00000500000000000000" pitchFamily="2" charset="0"/>
          </a:endParaRPr>
        </a:p>
      </dgm:t>
    </dgm:pt>
    <dgm:pt modelId="{6CF467FD-EC4F-4A76-8F53-547C7837FDB1}" type="sibTrans" cxnId="{6E0D87B7-AA02-4948-BB4A-A3AD6B7E37DC}">
      <dgm:prSet/>
      <dgm:spPr/>
      <dgm:t>
        <a:bodyPr/>
        <a:lstStyle/>
        <a:p>
          <a:endParaRPr lang="pt-BR" sz="1600">
            <a:latin typeface="Poppins" panose="00000500000000000000" pitchFamily="2" charset="0"/>
            <a:cs typeface="Poppins" panose="00000500000000000000" pitchFamily="2" charset="0"/>
          </a:endParaRPr>
        </a:p>
      </dgm:t>
    </dgm:pt>
    <dgm:pt modelId="{ED844631-9F56-4241-8723-DF90B54558DF}">
      <dgm:prSet phldrT="[Texto]" custT="1"/>
      <dgm:spPr/>
      <dgm:t>
        <a:bodyPr/>
        <a:lstStyle/>
        <a:p>
          <a:pPr>
            <a:buFont typeface="Wingdings" panose="05000000000000000000" pitchFamily="2" charset="2"/>
            <a:buChar char="ü"/>
          </a:pPr>
          <a:r>
            <a:rPr lang="pt-BR" sz="1200" b="0" i="0" dirty="0">
              <a:latin typeface="Poppins" panose="00000500000000000000" pitchFamily="2" charset="0"/>
              <a:cs typeface="Poppins" panose="00000500000000000000" pitchFamily="2" charset="0"/>
            </a:rPr>
            <a:t> Validade a partir de sua publicação no Diário Oficial da União</a:t>
          </a:r>
          <a:endParaRPr lang="pt-BR" sz="1200" dirty="0">
            <a:latin typeface="Poppins" panose="00000500000000000000" pitchFamily="2" charset="0"/>
            <a:cs typeface="Poppins" panose="00000500000000000000" pitchFamily="2" charset="0"/>
          </a:endParaRPr>
        </a:p>
      </dgm:t>
    </dgm:pt>
    <dgm:pt modelId="{AE6C8319-17FA-4C01-963E-A99404DEBC21}" type="parTrans" cxnId="{B1CA58DE-63BD-423E-B6FA-D2A384CA4421}">
      <dgm:prSet/>
      <dgm:spPr/>
      <dgm:t>
        <a:bodyPr/>
        <a:lstStyle/>
        <a:p>
          <a:endParaRPr lang="pt-BR" sz="1600">
            <a:latin typeface="Poppins" panose="00000500000000000000" pitchFamily="2" charset="0"/>
            <a:cs typeface="Poppins" panose="00000500000000000000" pitchFamily="2" charset="0"/>
          </a:endParaRPr>
        </a:p>
      </dgm:t>
    </dgm:pt>
    <dgm:pt modelId="{4E9FD7F6-FED3-47A2-B060-4E8A8EC5A790}" type="sibTrans" cxnId="{B1CA58DE-63BD-423E-B6FA-D2A384CA4421}">
      <dgm:prSet/>
      <dgm:spPr/>
      <dgm:t>
        <a:bodyPr/>
        <a:lstStyle/>
        <a:p>
          <a:endParaRPr lang="pt-BR" sz="1600">
            <a:latin typeface="Poppins" panose="00000500000000000000" pitchFamily="2" charset="0"/>
            <a:cs typeface="Poppins" panose="00000500000000000000" pitchFamily="2" charset="0"/>
          </a:endParaRPr>
        </a:p>
      </dgm:t>
    </dgm:pt>
    <dgm:pt modelId="{CD9CA4FB-89F4-4762-A9CA-68767B5A897D}">
      <dgm:prSet phldrT="[Texto]" custT="1"/>
      <dgm:spPr/>
      <dgm:t>
        <a:bodyPr/>
        <a:lstStyle/>
        <a:p>
          <a:pPr>
            <a:buFont typeface="Wingdings" panose="05000000000000000000" pitchFamily="2" charset="2"/>
            <a:buChar char="q"/>
          </a:pPr>
          <a:r>
            <a:rPr lang="pt-BR" sz="1200" b="0" i="0" dirty="0">
              <a:latin typeface="Poppins" panose="00000500000000000000" pitchFamily="2" charset="0"/>
              <a:cs typeface="Poppins" panose="00000500000000000000" pitchFamily="2" charset="0"/>
            </a:rPr>
            <a:t> Pena de arquivamento da solicitação</a:t>
          </a:r>
          <a:endParaRPr lang="pt-BR" sz="1200" dirty="0">
            <a:latin typeface="Poppins" panose="00000500000000000000" pitchFamily="2" charset="0"/>
            <a:cs typeface="Poppins" panose="00000500000000000000" pitchFamily="2" charset="0"/>
          </a:endParaRPr>
        </a:p>
      </dgm:t>
    </dgm:pt>
    <dgm:pt modelId="{5D9DEC19-89D1-4321-8836-8AA4A4F71F9E}" type="parTrans" cxnId="{B8618FDB-5FCE-49C9-ACBB-3C3CA9C62CD2}">
      <dgm:prSet/>
      <dgm:spPr/>
      <dgm:t>
        <a:bodyPr/>
        <a:lstStyle/>
        <a:p>
          <a:endParaRPr lang="pt-BR" sz="1600">
            <a:latin typeface="Poppins" panose="00000500000000000000" pitchFamily="2" charset="0"/>
            <a:cs typeface="Poppins" panose="00000500000000000000" pitchFamily="2" charset="0"/>
          </a:endParaRPr>
        </a:p>
      </dgm:t>
    </dgm:pt>
    <dgm:pt modelId="{3FAFBE59-08D1-4462-93B9-E7583741D170}" type="sibTrans" cxnId="{B8618FDB-5FCE-49C9-ACBB-3C3CA9C62CD2}">
      <dgm:prSet/>
      <dgm:spPr/>
      <dgm:t>
        <a:bodyPr/>
        <a:lstStyle/>
        <a:p>
          <a:endParaRPr lang="pt-BR" sz="1600">
            <a:latin typeface="Poppins" panose="00000500000000000000" pitchFamily="2" charset="0"/>
            <a:cs typeface="Poppins" panose="00000500000000000000" pitchFamily="2" charset="0"/>
          </a:endParaRPr>
        </a:p>
      </dgm:t>
    </dgm:pt>
    <dgm:pt modelId="{092C3AF7-4CAC-41FF-A7D3-73E9F8AAC69C}" type="pres">
      <dgm:prSet presAssocID="{B015FCCC-A5AE-4F4E-9C34-CC59BC15A529}" presName="linear" presStyleCnt="0">
        <dgm:presLayoutVars>
          <dgm:animLvl val="lvl"/>
          <dgm:resizeHandles val="exact"/>
        </dgm:presLayoutVars>
      </dgm:prSet>
      <dgm:spPr/>
    </dgm:pt>
    <dgm:pt modelId="{4867B1ED-F315-417E-9234-AA9F761757AE}" type="pres">
      <dgm:prSet presAssocID="{04864176-25A5-4EFE-BE3B-EFB567906D46}" presName="parentText" presStyleLbl="node1" presStyleIdx="0" presStyleCnt="2" custScaleY="48077">
        <dgm:presLayoutVars>
          <dgm:chMax val="0"/>
          <dgm:bulletEnabled val="1"/>
        </dgm:presLayoutVars>
      </dgm:prSet>
      <dgm:spPr/>
    </dgm:pt>
    <dgm:pt modelId="{5E74B0AF-9E5E-4BDA-9C00-9E13955702D9}" type="pres">
      <dgm:prSet presAssocID="{04864176-25A5-4EFE-BE3B-EFB567906D46}" presName="childText" presStyleLbl="revTx" presStyleIdx="0" presStyleCnt="2">
        <dgm:presLayoutVars>
          <dgm:bulletEnabled val="1"/>
        </dgm:presLayoutVars>
      </dgm:prSet>
      <dgm:spPr/>
    </dgm:pt>
    <dgm:pt modelId="{7F3C4C64-CACE-48CE-9DDC-B7D686FD9F2A}" type="pres">
      <dgm:prSet presAssocID="{A2910108-120B-4373-9FDB-2D70335D0E08}" presName="parentText" presStyleLbl="node1" presStyleIdx="1" presStyleCnt="2" custScaleY="48077">
        <dgm:presLayoutVars>
          <dgm:chMax val="0"/>
          <dgm:bulletEnabled val="1"/>
        </dgm:presLayoutVars>
      </dgm:prSet>
      <dgm:spPr>
        <a:xfrm>
          <a:off x="0" y="1046989"/>
          <a:ext cx="10543794" cy="497249"/>
        </a:xfrm>
        <a:prstGeom prst="roundRect">
          <a:avLst/>
        </a:prstGeom>
      </dgm:spPr>
    </dgm:pt>
    <dgm:pt modelId="{FEC18F36-4FB0-4AA8-83AA-E887D999ACA6}" type="pres">
      <dgm:prSet presAssocID="{A2910108-120B-4373-9FDB-2D70335D0E08}" presName="childText" presStyleLbl="revTx" presStyleIdx="1" presStyleCnt="2">
        <dgm:presLayoutVars>
          <dgm:bulletEnabled val="1"/>
        </dgm:presLayoutVars>
      </dgm:prSet>
      <dgm:spPr/>
    </dgm:pt>
  </dgm:ptLst>
  <dgm:cxnLst>
    <dgm:cxn modelId="{3A1A7A0D-AB2A-4202-B2AF-6D619AF57BF6}" srcId="{B015FCCC-A5AE-4F4E-9C34-CC59BC15A529}" destId="{04864176-25A5-4EFE-BE3B-EFB567906D46}" srcOrd="0" destOrd="0" parTransId="{A798CF12-6772-4C26-A2A8-11C2AFCB2381}" sibTransId="{A6A12E1F-93EB-40A8-8F9D-6B13EB0DA596}"/>
    <dgm:cxn modelId="{F06D9A70-A813-46B0-AB43-07D318111606}" srcId="{04864176-25A5-4EFE-BE3B-EFB567906D46}" destId="{16525E3D-1363-4755-8DE2-A523CEC882E3}" srcOrd="0" destOrd="0" parTransId="{1CFAE301-5F76-4234-88C3-9D859A3BAD51}" sibTransId="{5406152B-077C-48C8-81A4-F858E77E5E68}"/>
    <dgm:cxn modelId="{90B11374-60B4-42F1-94BC-60C40BCC8F5F}" type="presOf" srcId="{16525E3D-1363-4755-8DE2-A523CEC882E3}" destId="{5E74B0AF-9E5E-4BDA-9C00-9E13955702D9}" srcOrd="0" destOrd="0" presId="urn:microsoft.com/office/officeart/2005/8/layout/vList2"/>
    <dgm:cxn modelId="{A0D52A74-2766-4B66-AE08-E9BCCE23012B}" type="presOf" srcId="{04864176-25A5-4EFE-BE3B-EFB567906D46}" destId="{4867B1ED-F315-417E-9234-AA9F761757AE}" srcOrd="0" destOrd="0" presId="urn:microsoft.com/office/officeart/2005/8/layout/vList2"/>
    <dgm:cxn modelId="{A3CF5187-8334-4D68-9261-BDB3E3C3D06B}" type="presOf" srcId="{B015FCCC-A5AE-4F4E-9C34-CC59BC15A529}" destId="{092C3AF7-4CAC-41FF-A7D3-73E9F8AAC69C}" srcOrd="0" destOrd="0" presId="urn:microsoft.com/office/officeart/2005/8/layout/vList2"/>
    <dgm:cxn modelId="{94BD6CAB-7BA6-471C-8491-F1A47C7231B0}" type="presOf" srcId="{D024C8DC-B30D-40D9-BE01-D8D424F063AA}" destId="{FEC18F36-4FB0-4AA8-83AA-E887D999ACA6}" srcOrd="0" destOrd="0" presId="urn:microsoft.com/office/officeart/2005/8/layout/vList2"/>
    <dgm:cxn modelId="{37FD2CB0-EA37-4C28-A8B0-64EA126F5B71}" type="presOf" srcId="{ED844631-9F56-4241-8723-DF90B54558DF}" destId="{5E74B0AF-9E5E-4BDA-9C00-9E13955702D9}" srcOrd="0" destOrd="1" presId="urn:microsoft.com/office/officeart/2005/8/layout/vList2"/>
    <dgm:cxn modelId="{6E0D87B7-AA02-4948-BB4A-A3AD6B7E37DC}" srcId="{A2910108-120B-4373-9FDB-2D70335D0E08}" destId="{D024C8DC-B30D-40D9-BE01-D8D424F063AA}" srcOrd="0" destOrd="0" parTransId="{4F5DABFA-9035-4285-B73A-A254C8F2C8AD}" sibTransId="{6CF467FD-EC4F-4A76-8F53-547C7837FDB1}"/>
    <dgm:cxn modelId="{40992FC8-05D0-48B6-92C9-E5EBD9456BFF}" srcId="{B015FCCC-A5AE-4F4E-9C34-CC59BC15A529}" destId="{A2910108-120B-4373-9FDB-2D70335D0E08}" srcOrd="1" destOrd="0" parTransId="{80BFF902-117E-447F-BF74-769784C63252}" sibTransId="{6FC7383C-C78F-4295-A0B2-73357C36101F}"/>
    <dgm:cxn modelId="{B8618FDB-5FCE-49C9-ACBB-3C3CA9C62CD2}" srcId="{A2910108-120B-4373-9FDB-2D70335D0E08}" destId="{CD9CA4FB-89F4-4762-A9CA-68767B5A897D}" srcOrd="1" destOrd="0" parTransId="{5D9DEC19-89D1-4321-8836-8AA4A4F71F9E}" sibTransId="{3FAFBE59-08D1-4462-93B9-E7583741D170}"/>
    <dgm:cxn modelId="{B1CA58DE-63BD-423E-B6FA-D2A384CA4421}" srcId="{04864176-25A5-4EFE-BE3B-EFB567906D46}" destId="{ED844631-9F56-4241-8723-DF90B54558DF}" srcOrd="1" destOrd="0" parTransId="{AE6C8319-17FA-4C01-963E-A99404DEBC21}" sibTransId="{4E9FD7F6-FED3-47A2-B060-4E8A8EC5A790}"/>
    <dgm:cxn modelId="{5D8573E5-EF0A-4A2F-A97E-A31FB999C744}" type="presOf" srcId="{A2910108-120B-4373-9FDB-2D70335D0E08}" destId="{7F3C4C64-CACE-48CE-9DDC-B7D686FD9F2A}" srcOrd="0" destOrd="0" presId="urn:microsoft.com/office/officeart/2005/8/layout/vList2"/>
    <dgm:cxn modelId="{BE7EFFFC-319F-465D-80C0-F48E62823A35}" type="presOf" srcId="{CD9CA4FB-89F4-4762-A9CA-68767B5A897D}" destId="{FEC18F36-4FB0-4AA8-83AA-E887D999ACA6}" srcOrd="0" destOrd="1" presId="urn:microsoft.com/office/officeart/2005/8/layout/vList2"/>
    <dgm:cxn modelId="{626E8482-0762-4049-9792-982100E9B2BE}" type="presParOf" srcId="{092C3AF7-4CAC-41FF-A7D3-73E9F8AAC69C}" destId="{4867B1ED-F315-417E-9234-AA9F761757AE}" srcOrd="0" destOrd="0" presId="urn:microsoft.com/office/officeart/2005/8/layout/vList2"/>
    <dgm:cxn modelId="{944ED6AF-E181-4A00-B377-67C0AA07C401}" type="presParOf" srcId="{092C3AF7-4CAC-41FF-A7D3-73E9F8AAC69C}" destId="{5E74B0AF-9E5E-4BDA-9C00-9E13955702D9}" srcOrd="1" destOrd="0" presId="urn:microsoft.com/office/officeart/2005/8/layout/vList2"/>
    <dgm:cxn modelId="{B7539EC7-130B-4A7D-AB8B-ED04994A7DE0}" type="presParOf" srcId="{092C3AF7-4CAC-41FF-A7D3-73E9F8AAC69C}" destId="{7F3C4C64-CACE-48CE-9DDC-B7D686FD9F2A}" srcOrd="2" destOrd="0" presId="urn:microsoft.com/office/officeart/2005/8/layout/vList2"/>
    <dgm:cxn modelId="{48680F03-E1ED-4D26-B5E9-3AA2F0CE7801}" type="presParOf" srcId="{092C3AF7-4CAC-41FF-A7D3-73E9F8AAC69C}" destId="{FEC18F36-4FB0-4AA8-83AA-E887D999ACA6}" srcOrd="3"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1" dirty="0">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dirty="0">
              <a:solidFill>
                <a:schemeClr val="bg2">
                  <a:lumMod val="75000"/>
                </a:schemeClr>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solidFill>
          <a:schemeClr val="accent1">
            <a:lumMod val="40000"/>
            <a:lumOff val="60000"/>
          </a:schemeClr>
        </a:solidFill>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solidFill>
          <a:schemeClr val="accent1">
            <a:lumMod val="40000"/>
            <a:lumOff val="60000"/>
          </a:schemeClr>
        </a:solidFill>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015FCCC-A5AE-4F4E-9C34-CC59BC15A529}" type="doc">
      <dgm:prSet loTypeId="urn:microsoft.com/office/officeart/2005/8/layout/vList2" loCatId="list" qsTypeId="urn:microsoft.com/office/officeart/2005/8/quickstyle/simple1" qsCatId="simple" csTypeId="urn:microsoft.com/office/officeart/2005/8/colors/accent6_2" csCatId="accent6" phldr="1"/>
      <dgm:spPr/>
      <dgm:t>
        <a:bodyPr/>
        <a:lstStyle/>
        <a:p>
          <a:endParaRPr lang="pt-BR"/>
        </a:p>
      </dgm:t>
    </dgm:pt>
    <dgm:pt modelId="{493376E7-ED2A-4266-BD40-DEAC784F39A5}">
      <dgm:prSet phldrT="[Texto]" custT="1"/>
      <dgm:spPr/>
      <dgm:t>
        <a:bodyPr spcFirstLastPara="0" vert="horz" wrap="square" lIns="87630" tIns="87630" rIns="87630" bIns="87630" numCol="1" spcCol="1270" anchor="ctr" anchorCtr="0"/>
        <a:lstStyle/>
        <a:p>
          <a:pPr marL="0" lvl="0" indent="0" algn="just" defTabSz="1022350">
            <a:lnSpc>
              <a:spcPct val="90000"/>
            </a:lnSpc>
            <a:spcBef>
              <a:spcPct val="0"/>
            </a:spcBef>
            <a:spcAft>
              <a:spcPct val="35000"/>
            </a:spcAft>
            <a:buNone/>
          </a:pPr>
          <a:r>
            <a:rPr lang="pt-BR" sz="2300" kern="1200" dirty="0">
              <a:latin typeface="Poppins" panose="00000500000000000000" pitchFamily="2" charset="0"/>
              <a:ea typeface="+mn-ea"/>
              <a:cs typeface="Poppins" panose="00000500000000000000" pitchFamily="2" charset="0"/>
            </a:rPr>
            <a:t>Acompanhamento do processo</a:t>
          </a:r>
        </a:p>
      </dgm:t>
    </dgm:pt>
    <dgm:pt modelId="{BC24AC33-DE8F-488C-A9A2-9D272066B845}" type="parTrans" cxnId="{14EFE570-4156-44A8-A91B-CDD505D7508D}">
      <dgm:prSet/>
      <dgm:spPr/>
      <dgm:t>
        <a:bodyPr/>
        <a:lstStyle/>
        <a:p>
          <a:endParaRPr lang="pt-BR"/>
        </a:p>
      </dgm:t>
    </dgm:pt>
    <dgm:pt modelId="{9240C4E6-772C-4FF2-86D1-E41B5D50FA69}" type="sibTrans" cxnId="{14EFE570-4156-44A8-A91B-CDD505D7508D}">
      <dgm:prSet/>
      <dgm:spPr/>
      <dgm:t>
        <a:bodyPr/>
        <a:lstStyle/>
        <a:p>
          <a:endParaRPr lang="pt-BR"/>
        </a:p>
      </dgm:t>
    </dgm:pt>
    <dgm:pt modelId="{7122623C-3D54-455A-8CAA-D9F3C5C7DA0C}">
      <dgm:prSet phldrT="[Texto]" custT="1"/>
      <dgm:spPr/>
      <dgm:t>
        <a:bodyPr spcFirstLastPara="0" vert="horz" wrap="square" lIns="373076" tIns="20320" rIns="113792" bIns="20320" numCol="1" spcCol="1270" anchor="t" anchorCtr="0"/>
        <a:lstStyle/>
        <a:p>
          <a:pPr marL="171450" lvl="1" indent="-171450" algn="l" defTabSz="711200">
            <a:lnSpc>
              <a:spcPct val="90000"/>
            </a:lnSpc>
            <a:spcBef>
              <a:spcPct val="0"/>
            </a:spcBef>
            <a:spcAft>
              <a:spcPct val="20000"/>
            </a:spcAft>
            <a:buFont typeface="Wingdings" panose="05000000000000000000" pitchFamily="2" charset="2"/>
            <a:buChar char="Ø"/>
          </a:pPr>
          <a:r>
            <a:rPr lang="pt-BR" sz="1600" b="0" i="0" kern="1200" dirty="0">
              <a:latin typeface="Poppins" panose="00000500000000000000" pitchFamily="2" charset="0"/>
              <a:cs typeface="Poppins" panose="00000500000000000000" pitchFamily="2" charset="0"/>
            </a:rPr>
            <a:t>Mais informações disponíveis em: </a:t>
          </a:r>
          <a:r>
            <a:rPr lang="pt-BR" sz="1600" b="0" i="0" kern="1200" dirty="0">
              <a:latin typeface="Poppins" panose="00000500000000000000" pitchFamily="2" charset="0"/>
              <a:cs typeface="Poppins" panose="00000500000000000000" pitchFamily="2" charset="0"/>
              <a:hlinkClick xmlns:r="http://schemas.openxmlformats.org/officeDocument/2006/relationships" r:id="rId1"/>
            </a:rPr>
            <a:t>https://www.gov.br/mcom/pt-br/noticias/2024/agosto/entra-em-vigor-novo-servico-para-usuarios-de-processos-eletronicos-do-ministerio-das-comunicacoes</a:t>
          </a:r>
          <a:r>
            <a:rPr lang="pt-BR" sz="1600" b="0" i="0" kern="1200" dirty="0">
              <a:latin typeface="Poppins" panose="00000500000000000000" pitchFamily="2" charset="0"/>
              <a:cs typeface="Poppins" panose="00000500000000000000" pitchFamily="2" charset="0"/>
            </a:rPr>
            <a:t> </a:t>
          </a:r>
          <a:endParaRPr lang="pt-BR" sz="1600" b="0" i="0" kern="1200" dirty="0">
            <a:latin typeface="Poppins" panose="00000500000000000000" pitchFamily="2" charset="0"/>
            <a:ea typeface="+mn-ea"/>
            <a:cs typeface="Poppins" panose="00000500000000000000" pitchFamily="2" charset="0"/>
          </a:endParaRPr>
        </a:p>
      </dgm:t>
    </dgm:pt>
    <dgm:pt modelId="{ADBAEB53-8F94-491E-BAEF-7F5CBCE3AB94}" type="parTrans" cxnId="{412F876E-EE6B-46C3-85A8-CB34ADAA4701}">
      <dgm:prSet/>
      <dgm:spPr/>
      <dgm:t>
        <a:bodyPr/>
        <a:lstStyle/>
        <a:p>
          <a:endParaRPr lang="pt-BR"/>
        </a:p>
      </dgm:t>
    </dgm:pt>
    <dgm:pt modelId="{BAA46305-3750-4839-A2DB-8CB05EB450FA}" type="sibTrans" cxnId="{412F876E-EE6B-46C3-85A8-CB34ADAA4701}">
      <dgm:prSet/>
      <dgm:spPr/>
      <dgm:t>
        <a:bodyPr/>
        <a:lstStyle/>
        <a:p>
          <a:endParaRPr lang="pt-BR"/>
        </a:p>
      </dgm:t>
    </dgm:pt>
    <dgm:pt modelId="{092C3AF7-4CAC-41FF-A7D3-73E9F8AAC69C}" type="pres">
      <dgm:prSet presAssocID="{B015FCCC-A5AE-4F4E-9C34-CC59BC15A529}" presName="linear" presStyleCnt="0">
        <dgm:presLayoutVars>
          <dgm:animLvl val="lvl"/>
          <dgm:resizeHandles val="exact"/>
        </dgm:presLayoutVars>
      </dgm:prSet>
      <dgm:spPr/>
    </dgm:pt>
    <dgm:pt modelId="{BBBE5CDA-42B2-4115-9563-2AF4E8A54AEE}" type="pres">
      <dgm:prSet presAssocID="{493376E7-ED2A-4266-BD40-DEAC784F39A5}" presName="parentText" presStyleLbl="node1" presStyleIdx="0" presStyleCnt="1">
        <dgm:presLayoutVars>
          <dgm:chMax val="0"/>
          <dgm:bulletEnabled val="1"/>
        </dgm:presLayoutVars>
      </dgm:prSet>
      <dgm:spPr>
        <a:xfrm>
          <a:off x="0" y="2055905"/>
          <a:ext cx="11750420" cy="645840"/>
        </a:xfrm>
        <a:prstGeom prst="roundRect">
          <a:avLst/>
        </a:prstGeom>
      </dgm:spPr>
    </dgm:pt>
    <dgm:pt modelId="{FFFBA1A5-BAC0-44A8-A829-39F8BF812127}" type="pres">
      <dgm:prSet presAssocID="{493376E7-ED2A-4266-BD40-DEAC784F39A5}" presName="childText" presStyleLbl="revTx" presStyleIdx="0" presStyleCnt="1">
        <dgm:presLayoutVars>
          <dgm:bulletEnabled val="1"/>
        </dgm:presLayoutVars>
      </dgm:prSet>
      <dgm:spPr>
        <a:xfrm>
          <a:off x="0" y="2981683"/>
          <a:ext cx="11750420" cy="529920"/>
        </a:xfrm>
        <a:prstGeom prst="rect">
          <a:avLst/>
        </a:prstGeom>
      </dgm:spPr>
    </dgm:pt>
  </dgm:ptLst>
  <dgm:cxnLst>
    <dgm:cxn modelId="{8609E124-D141-4A87-86A6-23D5F5B5DC65}" type="presOf" srcId="{7122623C-3D54-455A-8CAA-D9F3C5C7DA0C}" destId="{FFFBA1A5-BAC0-44A8-A829-39F8BF812127}" srcOrd="0" destOrd="0" presId="urn:microsoft.com/office/officeart/2005/8/layout/vList2"/>
    <dgm:cxn modelId="{412F876E-EE6B-46C3-85A8-CB34ADAA4701}" srcId="{493376E7-ED2A-4266-BD40-DEAC784F39A5}" destId="{7122623C-3D54-455A-8CAA-D9F3C5C7DA0C}" srcOrd="0" destOrd="0" parTransId="{ADBAEB53-8F94-491E-BAEF-7F5CBCE3AB94}" sibTransId="{BAA46305-3750-4839-A2DB-8CB05EB450FA}"/>
    <dgm:cxn modelId="{14EFE570-4156-44A8-A91B-CDD505D7508D}" srcId="{B015FCCC-A5AE-4F4E-9C34-CC59BC15A529}" destId="{493376E7-ED2A-4266-BD40-DEAC784F39A5}" srcOrd="0" destOrd="0" parTransId="{BC24AC33-DE8F-488C-A9A2-9D272066B845}" sibTransId="{9240C4E6-772C-4FF2-86D1-E41B5D50FA69}"/>
    <dgm:cxn modelId="{A8F56885-514C-4305-BC99-BE06ABA8995B}" type="presOf" srcId="{493376E7-ED2A-4266-BD40-DEAC784F39A5}" destId="{BBBE5CDA-42B2-4115-9563-2AF4E8A54AEE}" srcOrd="0" destOrd="0" presId="urn:microsoft.com/office/officeart/2005/8/layout/vList2"/>
    <dgm:cxn modelId="{A3CF5187-8334-4D68-9261-BDB3E3C3D06B}" type="presOf" srcId="{B015FCCC-A5AE-4F4E-9C34-CC59BC15A529}" destId="{092C3AF7-4CAC-41FF-A7D3-73E9F8AAC69C}" srcOrd="0" destOrd="0" presId="urn:microsoft.com/office/officeart/2005/8/layout/vList2"/>
    <dgm:cxn modelId="{7A6AC124-948A-4AFC-AD0B-2BA941969F7A}" type="presParOf" srcId="{092C3AF7-4CAC-41FF-A7D3-73E9F8AAC69C}" destId="{BBBE5CDA-42B2-4115-9563-2AF4E8A54AEE}" srcOrd="0" destOrd="0" presId="urn:microsoft.com/office/officeart/2005/8/layout/vList2"/>
    <dgm:cxn modelId="{1FA9B120-84E5-4E95-99EB-273D326E43B2}" type="presParOf" srcId="{092C3AF7-4CAC-41FF-A7D3-73E9F8AAC69C}" destId="{FFFBA1A5-BAC0-44A8-A829-39F8BF812127}" srcOrd="1" destOrd="0" presId="urn:microsoft.com/office/officeart/2005/8/layout/vList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AF5D4477-885F-49D2-8F52-6CA146A264CE}" type="doc">
      <dgm:prSet loTypeId="urn:microsoft.com/office/officeart/2005/8/layout/list1" loCatId="list" qsTypeId="urn:microsoft.com/office/officeart/2005/8/quickstyle/simple1" qsCatId="simple" csTypeId="urn:microsoft.com/office/officeart/2005/8/colors/accent3_2" csCatId="accent3" phldr="1"/>
      <dgm:spPr/>
      <dgm:t>
        <a:bodyPr/>
        <a:lstStyle/>
        <a:p>
          <a:endParaRPr lang="pt-BR"/>
        </a:p>
      </dgm:t>
    </dgm:pt>
    <dgm:pt modelId="{13E0966D-B063-4BC0-BE37-1A4547EF83FE}">
      <dgm:prSet custT="1"/>
      <dgm:spPr/>
      <dgm:t>
        <a:bodyPr/>
        <a:lstStyle/>
        <a:p>
          <a:pPr algn="just"/>
          <a:r>
            <a:rPr lang="pt-BR" sz="1600" dirty="0">
              <a:latin typeface="Poppins" panose="00000500000000000000" pitchFamily="2" charset="0"/>
              <a:cs typeface="Poppins" panose="00000500000000000000" pitchFamily="2" charset="0"/>
            </a:rPr>
            <a:t>Conselho poderá realizar o </a:t>
          </a:r>
          <a:r>
            <a:rPr lang="pt-BR" sz="1600" b="1" dirty="0">
              <a:latin typeface="Poppins" panose="00000500000000000000" pitchFamily="2" charset="0"/>
              <a:cs typeface="Poppins" panose="00000500000000000000" pitchFamily="2" charset="0"/>
            </a:rPr>
            <a:t>descredenciamento</a:t>
          </a:r>
          <a:r>
            <a:rPr lang="pt-BR" sz="1600" dirty="0">
              <a:latin typeface="Poppins" panose="00000500000000000000" pitchFamily="2" charset="0"/>
              <a:cs typeface="Poppins" panose="00000500000000000000" pitchFamily="2" charset="0"/>
            </a:rPr>
            <a:t> de instituições que não atendam às disposições da Resolução</a:t>
          </a:r>
        </a:p>
      </dgm:t>
    </dgm:pt>
    <dgm:pt modelId="{A624AD4B-4795-40BF-8216-9072B95B3927}" type="parTrans" cxnId="{3F1946E3-4AE7-430C-B2EF-0D65DD7B1141}">
      <dgm:prSet/>
      <dgm:spPr/>
      <dgm:t>
        <a:bodyPr/>
        <a:lstStyle/>
        <a:p>
          <a:endParaRPr lang="pt-BR" sz="5400">
            <a:latin typeface="Poppins" panose="00000500000000000000" pitchFamily="2" charset="0"/>
            <a:cs typeface="Poppins" panose="00000500000000000000" pitchFamily="2" charset="0"/>
          </a:endParaRPr>
        </a:p>
      </dgm:t>
    </dgm:pt>
    <dgm:pt modelId="{ECB0BF73-E17A-4B8D-892F-CFC5632CA2A8}" type="sibTrans" cxnId="{3F1946E3-4AE7-430C-B2EF-0D65DD7B1141}">
      <dgm:prSet/>
      <dgm:spPr/>
      <dgm:t>
        <a:bodyPr/>
        <a:lstStyle/>
        <a:p>
          <a:endParaRPr lang="pt-BR" sz="5400">
            <a:latin typeface="Poppins" panose="00000500000000000000" pitchFamily="2" charset="0"/>
            <a:cs typeface="Poppins" panose="00000500000000000000" pitchFamily="2" charset="0"/>
          </a:endParaRPr>
        </a:p>
      </dgm:t>
    </dgm:pt>
    <dgm:pt modelId="{4C6AABF7-5D1C-44C6-8E99-A4BBF0776C98}">
      <dgm:prSet custT="1"/>
      <dgm:spPr/>
      <dgm:t>
        <a:bodyPr/>
        <a:lstStyle/>
        <a:p>
          <a:pPr>
            <a:buFont typeface="Wingdings" panose="05000000000000000000" pitchFamily="2" charset="2"/>
            <a:buChar char="Ø"/>
          </a:pPr>
          <a:r>
            <a:rPr lang="pt-BR" sz="1400" dirty="0">
              <a:latin typeface="Poppins" panose="00000500000000000000" pitchFamily="2" charset="0"/>
              <a:cs typeface="Poppins" panose="00000500000000000000" pitchFamily="2" charset="0"/>
            </a:rPr>
            <a:t> as obrigações firmadas até a data do descredenciamento </a:t>
          </a:r>
          <a:r>
            <a:rPr lang="pt-BR" sz="1400" b="1" dirty="0">
              <a:latin typeface="Poppins" panose="00000500000000000000" pitchFamily="2" charset="0"/>
              <a:cs typeface="Poppins" panose="00000500000000000000" pitchFamily="2" charset="0"/>
            </a:rPr>
            <a:t>devem ser mantidas</a:t>
          </a:r>
          <a:r>
            <a:rPr lang="pt-BR" sz="1400" dirty="0">
              <a:latin typeface="Poppins" panose="00000500000000000000" pitchFamily="2" charset="0"/>
              <a:cs typeface="Poppins" panose="00000500000000000000" pitchFamily="2" charset="0"/>
            </a:rPr>
            <a:t>, ainda que essas obrigações se estendam por período posterior</a:t>
          </a:r>
        </a:p>
      </dgm:t>
    </dgm:pt>
    <dgm:pt modelId="{2842D5E4-CFB2-4F3B-A73A-FDFEEE56A796}" type="parTrans" cxnId="{52E8C518-407B-490A-834D-3080D8F8A48F}">
      <dgm:prSet/>
      <dgm:spPr/>
      <dgm:t>
        <a:bodyPr/>
        <a:lstStyle/>
        <a:p>
          <a:endParaRPr lang="pt-BR" sz="5400">
            <a:latin typeface="Poppins" panose="00000500000000000000" pitchFamily="2" charset="0"/>
            <a:cs typeface="Poppins" panose="00000500000000000000" pitchFamily="2" charset="0"/>
          </a:endParaRPr>
        </a:p>
      </dgm:t>
    </dgm:pt>
    <dgm:pt modelId="{C1143AAE-C539-4079-8848-A9117208E744}" type="sibTrans" cxnId="{52E8C518-407B-490A-834D-3080D8F8A48F}">
      <dgm:prSet/>
      <dgm:spPr/>
      <dgm:t>
        <a:bodyPr/>
        <a:lstStyle/>
        <a:p>
          <a:endParaRPr lang="pt-BR" sz="5400">
            <a:latin typeface="Poppins" panose="00000500000000000000" pitchFamily="2" charset="0"/>
            <a:cs typeface="Poppins" panose="00000500000000000000" pitchFamily="2" charset="0"/>
          </a:endParaRPr>
        </a:p>
      </dgm:t>
    </dgm:pt>
    <dgm:pt modelId="{28C7277E-9E67-4E3C-BDF7-36F269DAA247}" type="pres">
      <dgm:prSet presAssocID="{AF5D4477-885F-49D2-8F52-6CA146A264CE}" presName="linear" presStyleCnt="0">
        <dgm:presLayoutVars>
          <dgm:dir/>
          <dgm:animLvl val="lvl"/>
          <dgm:resizeHandles val="exact"/>
        </dgm:presLayoutVars>
      </dgm:prSet>
      <dgm:spPr/>
    </dgm:pt>
    <dgm:pt modelId="{E01C8A7B-2CB5-4404-88D4-12E575962D7A}" type="pres">
      <dgm:prSet presAssocID="{13E0966D-B063-4BC0-BE37-1A4547EF83FE}" presName="parentLin" presStyleCnt="0"/>
      <dgm:spPr/>
    </dgm:pt>
    <dgm:pt modelId="{0439DB68-D1C5-498B-9921-D51BEECA7566}" type="pres">
      <dgm:prSet presAssocID="{13E0966D-B063-4BC0-BE37-1A4547EF83FE}" presName="parentLeftMargin" presStyleLbl="node1" presStyleIdx="0" presStyleCnt="1"/>
      <dgm:spPr/>
    </dgm:pt>
    <dgm:pt modelId="{B2ED084F-FCD3-430A-807D-D474256A0469}" type="pres">
      <dgm:prSet presAssocID="{13E0966D-B063-4BC0-BE37-1A4547EF83FE}" presName="parentText" presStyleLbl="node1" presStyleIdx="0" presStyleCnt="1">
        <dgm:presLayoutVars>
          <dgm:chMax val="0"/>
          <dgm:bulletEnabled val="1"/>
        </dgm:presLayoutVars>
      </dgm:prSet>
      <dgm:spPr/>
    </dgm:pt>
    <dgm:pt modelId="{E736A0F7-327F-4F28-A836-0DEED03EA7AC}" type="pres">
      <dgm:prSet presAssocID="{13E0966D-B063-4BC0-BE37-1A4547EF83FE}" presName="negativeSpace" presStyleCnt="0"/>
      <dgm:spPr/>
    </dgm:pt>
    <dgm:pt modelId="{487B767C-D437-4FD8-8DE1-5686612AF49E}" type="pres">
      <dgm:prSet presAssocID="{13E0966D-B063-4BC0-BE37-1A4547EF83FE}" presName="childText" presStyleLbl="conFgAcc1" presStyleIdx="0" presStyleCnt="1">
        <dgm:presLayoutVars>
          <dgm:bulletEnabled val="1"/>
        </dgm:presLayoutVars>
      </dgm:prSet>
      <dgm:spPr/>
    </dgm:pt>
  </dgm:ptLst>
  <dgm:cxnLst>
    <dgm:cxn modelId="{52E8C518-407B-490A-834D-3080D8F8A48F}" srcId="{13E0966D-B063-4BC0-BE37-1A4547EF83FE}" destId="{4C6AABF7-5D1C-44C6-8E99-A4BBF0776C98}" srcOrd="0" destOrd="0" parTransId="{2842D5E4-CFB2-4F3B-A73A-FDFEEE56A796}" sibTransId="{C1143AAE-C539-4079-8848-A9117208E744}"/>
    <dgm:cxn modelId="{21919F3F-620F-4368-ACD6-CCB3C3EAEC2A}" type="presOf" srcId="{AF5D4477-885F-49D2-8F52-6CA146A264CE}" destId="{28C7277E-9E67-4E3C-BDF7-36F269DAA247}" srcOrd="0" destOrd="0" presId="urn:microsoft.com/office/officeart/2005/8/layout/list1"/>
    <dgm:cxn modelId="{9B870D55-CD88-45DF-8D1F-0526F669F8AD}" type="presOf" srcId="{4C6AABF7-5D1C-44C6-8E99-A4BBF0776C98}" destId="{487B767C-D437-4FD8-8DE1-5686612AF49E}" srcOrd="0" destOrd="0" presId="urn:microsoft.com/office/officeart/2005/8/layout/list1"/>
    <dgm:cxn modelId="{9D672675-5AC1-4B81-93A0-293D7990880B}" type="presOf" srcId="{13E0966D-B063-4BC0-BE37-1A4547EF83FE}" destId="{B2ED084F-FCD3-430A-807D-D474256A0469}" srcOrd="1" destOrd="0" presId="urn:microsoft.com/office/officeart/2005/8/layout/list1"/>
    <dgm:cxn modelId="{83C7B8C9-E18D-4935-9ED5-101B6C2C32D1}" type="presOf" srcId="{13E0966D-B063-4BC0-BE37-1A4547EF83FE}" destId="{0439DB68-D1C5-498B-9921-D51BEECA7566}" srcOrd="0" destOrd="0" presId="urn:microsoft.com/office/officeart/2005/8/layout/list1"/>
    <dgm:cxn modelId="{3F1946E3-4AE7-430C-B2EF-0D65DD7B1141}" srcId="{AF5D4477-885F-49D2-8F52-6CA146A264CE}" destId="{13E0966D-B063-4BC0-BE37-1A4547EF83FE}" srcOrd="0" destOrd="0" parTransId="{A624AD4B-4795-40BF-8216-9072B95B3927}" sibTransId="{ECB0BF73-E17A-4B8D-892F-CFC5632CA2A8}"/>
    <dgm:cxn modelId="{D2EFC1CF-060C-43A4-9EB3-E268ECBB28F2}" type="presParOf" srcId="{28C7277E-9E67-4E3C-BDF7-36F269DAA247}" destId="{E01C8A7B-2CB5-4404-88D4-12E575962D7A}" srcOrd="0" destOrd="0" presId="urn:microsoft.com/office/officeart/2005/8/layout/list1"/>
    <dgm:cxn modelId="{6013D043-AC7F-4DA6-917B-9F640FBF27D1}" type="presParOf" srcId="{E01C8A7B-2CB5-4404-88D4-12E575962D7A}" destId="{0439DB68-D1C5-498B-9921-D51BEECA7566}" srcOrd="0" destOrd="0" presId="urn:microsoft.com/office/officeart/2005/8/layout/list1"/>
    <dgm:cxn modelId="{FAFF2B78-374A-4623-913B-A8564936C10E}" type="presParOf" srcId="{E01C8A7B-2CB5-4404-88D4-12E575962D7A}" destId="{B2ED084F-FCD3-430A-807D-D474256A0469}" srcOrd="1" destOrd="0" presId="urn:microsoft.com/office/officeart/2005/8/layout/list1"/>
    <dgm:cxn modelId="{729904BA-9410-454F-A162-8058B8CC53E3}" type="presParOf" srcId="{28C7277E-9E67-4E3C-BDF7-36F269DAA247}" destId="{E736A0F7-327F-4F28-A836-0DEED03EA7AC}" srcOrd="1" destOrd="0" presId="urn:microsoft.com/office/officeart/2005/8/layout/list1"/>
    <dgm:cxn modelId="{1A080419-3A53-4501-AF27-DF0D81025612}" type="presParOf" srcId="{28C7277E-9E67-4E3C-BDF7-36F269DAA247}" destId="{487B767C-D437-4FD8-8DE1-5686612AF49E}"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1" dirty="0">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dirty="0">
              <a:solidFill>
                <a:schemeClr val="bg2">
                  <a:lumMod val="75000"/>
                </a:schemeClr>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solidFill>
          <a:schemeClr val="accent1">
            <a:lumMod val="40000"/>
            <a:lumOff val="60000"/>
          </a:schemeClr>
        </a:solidFill>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solidFill>
          <a:schemeClr val="accent1">
            <a:lumMod val="40000"/>
            <a:lumOff val="60000"/>
          </a:schemeClr>
        </a:solidFill>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F5D4477-885F-49D2-8F52-6CA146A264CE}" type="doc">
      <dgm:prSet loTypeId="urn:microsoft.com/office/officeart/2005/8/layout/list1" loCatId="list" qsTypeId="urn:microsoft.com/office/officeart/2005/8/quickstyle/simple1" qsCatId="simple" csTypeId="urn:microsoft.com/office/officeart/2005/8/colors/accent3_2" csCatId="accent3" phldr="1"/>
      <dgm:spPr/>
      <dgm:t>
        <a:bodyPr/>
        <a:lstStyle/>
        <a:p>
          <a:endParaRPr lang="pt-BR"/>
        </a:p>
      </dgm:t>
    </dgm:pt>
    <dgm:pt modelId="{3D89AE5A-C61F-4430-93C1-08A0DC06C66E}">
      <dgm:prSet custT="1"/>
      <dgm:spPr/>
      <dgm:t>
        <a:bodyPr/>
        <a:lstStyle/>
        <a:p>
          <a:pPr algn="just"/>
          <a:r>
            <a:rPr lang="pt-BR" sz="1600" dirty="0">
              <a:latin typeface="Poppins" panose="00000500000000000000" pitchFamily="2" charset="0"/>
              <a:cs typeface="Poppins" panose="00000500000000000000" pitchFamily="2" charset="0"/>
            </a:rPr>
            <a:t>Credenciamento </a:t>
          </a:r>
          <a:r>
            <a:rPr lang="pt-BR" sz="1600" b="1" dirty="0">
              <a:latin typeface="Poppins" panose="00000500000000000000" pitchFamily="2" charset="0"/>
              <a:cs typeface="Poppins" panose="00000500000000000000" pitchFamily="2" charset="0"/>
            </a:rPr>
            <a:t>não</a:t>
          </a:r>
          <a:r>
            <a:rPr lang="pt-BR" sz="1600" dirty="0">
              <a:latin typeface="Poppins" panose="00000500000000000000" pitchFamily="2" charset="0"/>
              <a:cs typeface="Poppins" panose="00000500000000000000" pitchFamily="2" charset="0"/>
            </a:rPr>
            <a:t> confere:</a:t>
          </a:r>
        </a:p>
      </dgm:t>
    </dgm:pt>
    <dgm:pt modelId="{A6A6A9D8-7DB3-41F3-A539-77E30BBBFD0F}" type="parTrans" cxnId="{E1FFFA78-7FF4-42E4-B399-3DCB4F7596B6}">
      <dgm:prSet/>
      <dgm:spPr/>
      <dgm:t>
        <a:bodyPr/>
        <a:lstStyle/>
        <a:p>
          <a:endParaRPr lang="pt-BR" sz="5400">
            <a:latin typeface="Poppins" panose="00000500000000000000" pitchFamily="2" charset="0"/>
            <a:cs typeface="Poppins" panose="00000500000000000000" pitchFamily="2" charset="0"/>
          </a:endParaRPr>
        </a:p>
      </dgm:t>
    </dgm:pt>
    <dgm:pt modelId="{DD3F85E6-53B7-4D66-A622-C1863D1C4638}" type="sibTrans" cxnId="{E1FFFA78-7FF4-42E4-B399-3DCB4F7596B6}">
      <dgm:prSet/>
      <dgm:spPr/>
      <dgm:t>
        <a:bodyPr/>
        <a:lstStyle/>
        <a:p>
          <a:endParaRPr lang="pt-BR" sz="5400">
            <a:latin typeface="Poppins" panose="00000500000000000000" pitchFamily="2" charset="0"/>
            <a:cs typeface="Poppins" panose="00000500000000000000" pitchFamily="2" charset="0"/>
          </a:endParaRPr>
        </a:p>
      </dgm:t>
    </dgm:pt>
    <dgm:pt modelId="{A9E0EA64-5F49-4F77-836D-FD82B38582C6}">
      <dgm:prSet custT="1"/>
      <dgm:spPr/>
      <dgm:t>
        <a:bodyPr/>
        <a:lstStyle/>
        <a:p>
          <a:pPr>
            <a:buFont typeface="Wingdings" panose="05000000000000000000" pitchFamily="2" charset="2"/>
            <a:buChar char="§"/>
          </a:pPr>
          <a:r>
            <a:rPr lang="pt-BR" sz="1400" dirty="0">
              <a:latin typeface="Poppins" panose="00000500000000000000" pitchFamily="2" charset="0"/>
              <a:cs typeface="Poppins" panose="00000500000000000000" pitchFamily="2" charset="0"/>
            </a:rPr>
            <a:t> exclusividade de direitos sobre a aplicação de recursos do Fust.</a:t>
          </a:r>
        </a:p>
      </dgm:t>
    </dgm:pt>
    <dgm:pt modelId="{01848EAB-7984-4761-97BD-5D4B8B79D09F}" type="parTrans" cxnId="{0A95C6B7-735A-485D-AB4F-3EE1ED461A80}">
      <dgm:prSet/>
      <dgm:spPr/>
      <dgm:t>
        <a:bodyPr/>
        <a:lstStyle/>
        <a:p>
          <a:endParaRPr lang="pt-BR" sz="5400">
            <a:latin typeface="Poppins" panose="00000500000000000000" pitchFamily="2" charset="0"/>
            <a:cs typeface="Poppins" panose="00000500000000000000" pitchFamily="2" charset="0"/>
          </a:endParaRPr>
        </a:p>
      </dgm:t>
    </dgm:pt>
    <dgm:pt modelId="{C20479EB-003D-492C-8B78-B1E6AA939837}" type="sibTrans" cxnId="{0A95C6B7-735A-485D-AB4F-3EE1ED461A80}">
      <dgm:prSet/>
      <dgm:spPr/>
      <dgm:t>
        <a:bodyPr/>
        <a:lstStyle/>
        <a:p>
          <a:endParaRPr lang="pt-BR" sz="5400">
            <a:latin typeface="Poppins" panose="00000500000000000000" pitchFamily="2" charset="0"/>
            <a:cs typeface="Poppins" panose="00000500000000000000" pitchFamily="2" charset="0"/>
          </a:endParaRPr>
        </a:p>
      </dgm:t>
    </dgm:pt>
    <dgm:pt modelId="{59FA63E8-1707-46C3-8957-F0D68B86A2C3}">
      <dgm:prSet custT="1"/>
      <dgm:spPr/>
      <dgm:t>
        <a:bodyPr/>
        <a:lstStyle/>
        <a:p>
          <a:pPr>
            <a:buFont typeface="Wingdings" panose="05000000000000000000" pitchFamily="2" charset="2"/>
            <a:buChar char="§"/>
          </a:pPr>
          <a:r>
            <a:rPr lang="pt-BR" sz="1400" dirty="0">
              <a:latin typeface="Poppins" panose="00000500000000000000" pitchFamily="2" charset="0"/>
              <a:cs typeface="Poppins" panose="00000500000000000000" pitchFamily="2" charset="0"/>
            </a:rPr>
            <a:t> pagamento de qualquer importância a título de contratação.</a:t>
          </a:r>
        </a:p>
      </dgm:t>
    </dgm:pt>
    <dgm:pt modelId="{DADAC204-D320-4C9C-93B8-82C60C1AFFA6}" type="parTrans" cxnId="{99DBF001-280C-412C-8AA6-7BF78255F7FD}">
      <dgm:prSet/>
      <dgm:spPr/>
      <dgm:t>
        <a:bodyPr/>
        <a:lstStyle/>
        <a:p>
          <a:endParaRPr lang="pt-BR" sz="5400">
            <a:latin typeface="Poppins" panose="00000500000000000000" pitchFamily="2" charset="0"/>
            <a:cs typeface="Poppins" panose="00000500000000000000" pitchFamily="2" charset="0"/>
          </a:endParaRPr>
        </a:p>
      </dgm:t>
    </dgm:pt>
    <dgm:pt modelId="{049D5312-7871-4F32-8545-111DC67AB7E7}" type="sibTrans" cxnId="{99DBF001-280C-412C-8AA6-7BF78255F7FD}">
      <dgm:prSet/>
      <dgm:spPr/>
      <dgm:t>
        <a:bodyPr/>
        <a:lstStyle/>
        <a:p>
          <a:endParaRPr lang="pt-BR" sz="5400">
            <a:latin typeface="Poppins" panose="00000500000000000000" pitchFamily="2" charset="0"/>
            <a:cs typeface="Poppins" panose="00000500000000000000" pitchFamily="2" charset="0"/>
          </a:endParaRPr>
        </a:p>
      </dgm:t>
    </dgm:pt>
    <dgm:pt modelId="{FD1E1FAB-F173-4CBF-BBD8-59740B3E1ED1}">
      <dgm:prSet custT="1"/>
      <dgm:spPr/>
      <dgm:t>
        <a:bodyPr/>
        <a:lstStyle/>
        <a:p>
          <a:pPr algn="just"/>
          <a:r>
            <a:rPr lang="pt-BR" sz="1600" dirty="0">
              <a:latin typeface="Poppins" panose="00000500000000000000" pitchFamily="2" charset="0"/>
              <a:cs typeface="Poppins" panose="00000500000000000000" pitchFamily="2" charset="0"/>
            </a:rPr>
            <a:t>Próximos passos para operacionalização dos recursos:</a:t>
          </a:r>
        </a:p>
      </dgm:t>
    </dgm:pt>
    <dgm:pt modelId="{33A6DBA3-F4B6-4CE1-8061-800BC2A2AD1C}" type="parTrans" cxnId="{899ED9A0-B273-4779-BE57-28B6D8D69539}">
      <dgm:prSet/>
      <dgm:spPr/>
      <dgm:t>
        <a:bodyPr/>
        <a:lstStyle/>
        <a:p>
          <a:endParaRPr lang="pt-BR" sz="5400">
            <a:latin typeface="Poppins" panose="00000500000000000000" pitchFamily="2" charset="0"/>
            <a:cs typeface="Poppins" panose="00000500000000000000" pitchFamily="2" charset="0"/>
          </a:endParaRPr>
        </a:p>
      </dgm:t>
    </dgm:pt>
    <dgm:pt modelId="{09B4750D-6183-4416-BAE8-8537B8179659}" type="sibTrans" cxnId="{899ED9A0-B273-4779-BE57-28B6D8D69539}">
      <dgm:prSet/>
      <dgm:spPr/>
      <dgm:t>
        <a:bodyPr/>
        <a:lstStyle/>
        <a:p>
          <a:endParaRPr lang="pt-BR" sz="5400">
            <a:latin typeface="Poppins" panose="00000500000000000000" pitchFamily="2" charset="0"/>
            <a:cs typeface="Poppins" panose="00000500000000000000" pitchFamily="2" charset="0"/>
          </a:endParaRPr>
        </a:p>
      </dgm:t>
    </dgm:pt>
    <dgm:pt modelId="{0C26EE24-DFAC-4DA1-8890-B9943A00AED2}">
      <dgm:prSet custT="1"/>
      <dgm:spPr/>
      <dgm:t>
        <a:bodyPr/>
        <a:lstStyle/>
        <a:p>
          <a:pPr>
            <a:buFont typeface="Wingdings" panose="05000000000000000000" pitchFamily="2" charset="2"/>
            <a:buChar char="v"/>
          </a:pPr>
          <a:r>
            <a:rPr lang="pt-BR" sz="1400" dirty="0">
              <a:latin typeface="Poppins" panose="00000500000000000000" pitchFamily="2" charset="0"/>
              <a:cs typeface="Poppins" panose="00000500000000000000" pitchFamily="2" charset="0"/>
            </a:rPr>
            <a:t>Contrato </a:t>
          </a:r>
          <a:r>
            <a:rPr lang="pt-BR" sz="1400" b="1" dirty="0">
              <a:latin typeface="Poppins" panose="00000500000000000000" pitchFamily="2" charset="0"/>
              <a:cs typeface="Poppins" panose="00000500000000000000" pitchFamily="2" charset="0"/>
            </a:rPr>
            <a:t>firmado</a:t>
          </a:r>
          <a:r>
            <a:rPr lang="pt-BR" sz="1400" dirty="0">
              <a:latin typeface="Poppins" panose="00000500000000000000" pitchFamily="2" charset="0"/>
              <a:cs typeface="Poppins" panose="00000500000000000000" pitchFamily="2" charset="0"/>
            </a:rPr>
            <a:t> entre CG-Fust e agente financeiro</a:t>
          </a:r>
        </a:p>
      </dgm:t>
    </dgm:pt>
    <dgm:pt modelId="{108C7523-503D-4EEB-B0B1-84D89DA3EF2D}" type="parTrans" cxnId="{DF5BD069-C449-473E-BF74-45A776CA8A8B}">
      <dgm:prSet/>
      <dgm:spPr/>
      <dgm:t>
        <a:bodyPr/>
        <a:lstStyle/>
        <a:p>
          <a:endParaRPr lang="pt-BR">
            <a:latin typeface="Poppins" panose="00000500000000000000" pitchFamily="2" charset="0"/>
            <a:cs typeface="Poppins" panose="00000500000000000000" pitchFamily="2" charset="0"/>
          </a:endParaRPr>
        </a:p>
      </dgm:t>
    </dgm:pt>
    <dgm:pt modelId="{B945443D-FDAD-453F-894E-6097D2AB6E38}" type="sibTrans" cxnId="{DF5BD069-C449-473E-BF74-45A776CA8A8B}">
      <dgm:prSet/>
      <dgm:spPr/>
      <dgm:t>
        <a:bodyPr/>
        <a:lstStyle/>
        <a:p>
          <a:endParaRPr lang="pt-BR">
            <a:latin typeface="Poppins" panose="00000500000000000000" pitchFamily="2" charset="0"/>
            <a:cs typeface="Poppins" panose="00000500000000000000" pitchFamily="2" charset="0"/>
          </a:endParaRPr>
        </a:p>
      </dgm:t>
    </dgm:pt>
    <dgm:pt modelId="{3C916A2C-C6A4-43AC-B91B-4608CC308C1D}">
      <dgm:prSet custT="1"/>
      <dgm:spPr/>
      <dgm:t>
        <a:bodyPr/>
        <a:lstStyle/>
        <a:p>
          <a:pPr>
            <a:buFont typeface="Wingdings" panose="05000000000000000000" pitchFamily="2" charset="2"/>
            <a:buChar char="v"/>
          </a:pPr>
          <a:r>
            <a:rPr lang="pt-BR" sz="1400" dirty="0">
              <a:latin typeface="Poppins" panose="00000500000000000000" pitchFamily="2" charset="0"/>
              <a:cs typeface="Poppins" panose="00000500000000000000" pitchFamily="2" charset="0"/>
            </a:rPr>
            <a:t>Entrega do </a:t>
          </a:r>
          <a:r>
            <a:rPr lang="pt-BR" sz="1400" b="1" dirty="0">
              <a:latin typeface="Poppins" panose="00000500000000000000" pitchFamily="2" charset="0"/>
              <a:cs typeface="Poppins" panose="00000500000000000000" pitchFamily="2" charset="0"/>
            </a:rPr>
            <a:t>Plano de Aplicação de Recursos</a:t>
          </a:r>
          <a:r>
            <a:rPr lang="pt-BR" sz="1400" dirty="0">
              <a:latin typeface="Poppins" panose="00000500000000000000" pitchFamily="2" charset="0"/>
              <a:cs typeface="Poppins" panose="00000500000000000000" pitchFamily="2" charset="0"/>
            </a:rPr>
            <a:t>.</a:t>
          </a:r>
        </a:p>
      </dgm:t>
    </dgm:pt>
    <dgm:pt modelId="{97051D3D-D947-4EAC-8B5A-BDB4064FA892}" type="parTrans" cxnId="{2391B42A-93D0-4D43-95FE-31807A8732EB}">
      <dgm:prSet/>
      <dgm:spPr/>
      <dgm:t>
        <a:bodyPr/>
        <a:lstStyle/>
        <a:p>
          <a:endParaRPr lang="pt-BR"/>
        </a:p>
      </dgm:t>
    </dgm:pt>
    <dgm:pt modelId="{BB7A8EEA-749B-491C-A410-EDADBB28F6E2}" type="sibTrans" cxnId="{2391B42A-93D0-4D43-95FE-31807A8732EB}">
      <dgm:prSet/>
      <dgm:spPr/>
      <dgm:t>
        <a:bodyPr/>
        <a:lstStyle/>
        <a:p>
          <a:endParaRPr lang="pt-BR"/>
        </a:p>
      </dgm:t>
    </dgm:pt>
    <dgm:pt modelId="{28C7277E-9E67-4E3C-BDF7-36F269DAA247}" type="pres">
      <dgm:prSet presAssocID="{AF5D4477-885F-49D2-8F52-6CA146A264CE}" presName="linear" presStyleCnt="0">
        <dgm:presLayoutVars>
          <dgm:dir/>
          <dgm:animLvl val="lvl"/>
          <dgm:resizeHandles val="exact"/>
        </dgm:presLayoutVars>
      </dgm:prSet>
      <dgm:spPr/>
    </dgm:pt>
    <dgm:pt modelId="{6588D841-4C04-40B3-8483-943CF091E1E1}" type="pres">
      <dgm:prSet presAssocID="{3D89AE5A-C61F-4430-93C1-08A0DC06C66E}" presName="parentLin" presStyleCnt="0"/>
      <dgm:spPr/>
    </dgm:pt>
    <dgm:pt modelId="{F70BA243-5589-4ABB-A692-F4181B14F2D0}" type="pres">
      <dgm:prSet presAssocID="{3D89AE5A-C61F-4430-93C1-08A0DC06C66E}" presName="parentLeftMargin" presStyleLbl="node1" presStyleIdx="0" presStyleCnt="2"/>
      <dgm:spPr/>
    </dgm:pt>
    <dgm:pt modelId="{358EFEA3-AC7A-4153-8E93-F747704A9626}" type="pres">
      <dgm:prSet presAssocID="{3D89AE5A-C61F-4430-93C1-08A0DC06C66E}" presName="parentText" presStyleLbl="node1" presStyleIdx="0" presStyleCnt="2">
        <dgm:presLayoutVars>
          <dgm:chMax val="0"/>
          <dgm:bulletEnabled val="1"/>
        </dgm:presLayoutVars>
      </dgm:prSet>
      <dgm:spPr/>
    </dgm:pt>
    <dgm:pt modelId="{A59386A7-8883-45E5-B7ED-EC797771D47C}" type="pres">
      <dgm:prSet presAssocID="{3D89AE5A-C61F-4430-93C1-08A0DC06C66E}" presName="negativeSpace" presStyleCnt="0"/>
      <dgm:spPr/>
    </dgm:pt>
    <dgm:pt modelId="{CA41038D-845A-4098-82C6-2CE3C00EDC4B}" type="pres">
      <dgm:prSet presAssocID="{3D89AE5A-C61F-4430-93C1-08A0DC06C66E}" presName="childText" presStyleLbl="conFgAcc1" presStyleIdx="0" presStyleCnt="2">
        <dgm:presLayoutVars>
          <dgm:bulletEnabled val="1"/>
        </dgm:presLayoutVars>
      </dgm:prSet>
      <dgm:spPr/>
    </dgm:pt>
    <dgm:pt modelId="{A119CFCA-9E7C-4B82-8607-2CB12B534C18}" type="pres">
      <dgm:prSet presAssocID="{DD3F85E6-53B7-4D66-A622-C1863D1C4638}" presName="spaceBetweenRectangles" presStyleCnt="0"/>
      <dgm:spPr/>
    </dgm:pt>
    <dgm:pt modelId="{FED91D2A-3BDD-48C9-83D6-8992759D2681}" type="pres">
      <dgm:prSet presAssocID="{FD1E1FAB-F173-4CBF-BBD8-59740B3E1ED1}" presName="parentLin" presStyleCnt="0"/>
      <dgm:spPr/>
    </dgm:pt>
    <dgm:pt modelId="{4B84041C-C89C-4E10-AF69-F3EB585DE0CA}" type="pres">
      <dgm:prSet presAssocID="{FD1E1FAB-F173-4CBF-BBD8-59740B3E1ED1}" presName="parentLeftMargin" presStyleLbl="node1" presStyleIdx="0" presStyleCnt="2"/>
      <dgm:spPr/>
    </dgm:pt>
    <dgm:pt modelId="{9AE7FEB4-FB27-4F81-943A-95DB4179D755}" type="pres">
      <dgm:prSet presAssocID="{FD1E1FAB-F173-4CBF-BBD8-59740B3E1ED1}" presName="parentText" presStyleLbl="node1" presStyleIdx="1" presStyleCnt="2">
        <dgm:presLayoutVars>
          <dgm:chMax val="0"/>
          <dgm:bulletEnabled val="1"/>
        </dgm:presLayoutVars>
      </dgm:prSet>
      <dgm:spPr/>
    </dgm:pt>
    <dgm:pt modelId="{1278181B-236C-4A1D-80C7-CE36339E476E}" type="pres">
      <dgm:prSet presAssocID="{FD1E1FAB-F173-4CBF-BBD8-59740B3E1ED1}" presName="negativeSpace" presStyleCnt="0"/>
      <dgm:spPr/>
    </dgm:pt>
    <dgm:pt modelId="{7CEC6579-AF2A-45EB-9A67-5211EB16A06E}" type="pres">
      <dgm:prSet presAssocID="{FD1E1FAB-F173-4CBF-BBD8-59740B3E1ED1}" presName="childText" presStyleLbl="conFgAcc1" presStyleIdx="1" presStyleCnt="2">
        <dgm:presLayoutVars>
          <dgm:bulletEnabled val="1"/>
        </dgm:presLayoutVars>
      </dgm:prSet>
      <dgm:spPr/>
    </dgm:pt>
  </dgm:ptLst>
  <dgm:cxnLst>
    <dgm:cxn modelId="{99DBF001-280C-412C-8AA6-7BF78255F7FD}" srcId="{3D89AE5A-C61F-4430-93C1-08A0DC06C66E}" destId="{59FA63E8-1707-46C3-8957-F0D68B86A2C3}" srcOrd="1" destOrd="0" parTransId="{DADAC204-D320-4C9C-93B8-82C60C1AFFA6}" sibTransId="{049D5312-7871-4F32-8545-111DC67AB7E7}"/>
    <dgm:cxn modelId="{F762CA17-3FD0-4AA8-8067-C8477CDECB83}" type="presOf" srcId="{59FA63E8-1707-46C3-8957-F0D68B86A2C3}" destId="{CA41038D-845A-4098-82C6-2CE3C00EDC4B}" srcOrd="0" destOrd="1" presId="urn:microsoft.com/office/officeart/2005/8/layout/list1"/>
    <dgm:cxn modelId="{2391B42A-93D0-4D43-95FE-31807A8732EB}" srcId="{FD1E1FAB-F173-4CBF-BBD8-59740B3E1ED1}" destId="{3C916A2C-C6A4-43AC-B91B-4608CC308C1D}" srcOrd="0" destOrd="0" parTransId="{97051D3D-D947-4EAC-8B5A-BDB4064FA892}" sibTransId="{BB7A8EEA-749B-491C-A410-EDADBB28F6E2}"/>
    <dgm:cxn modelId="{DD52F539-E8A5-4F7F-96C0-77EF80649231}" type="presOf" srcId="{FD1E1FAB-F173-4CBF-BBD8-59740B3E1ED1}" destId="{4B84041C-C89C-4E10-AF69-F3EB585DE0CA}" srcOrd="0" destOrd="0" presId="urn:microsoft.com/office/officeart/2005/8/layout/list1"/>
    <dgm:cxn modelId="{21919F3F-620F-4368-ACD6-CCB3C3EAEC2A}" type="presOf" srcId="{AF5D4477-885F-49D2-8F52-6CA146A264CE}" destId="{28C7277E-9E67-4E3C-BDF7-36F269DAA247}" srcOrd="0" destOrd="0" presId="urn:microsoft.com/office/officeart/2005/8/layout/list1"/>
    <dgm:cxn modelId="{85929D69-441E-4D70-8C87-985123EF0A44}" type="presOf" srcId="{0C26EE24-DFAC-4DA1-8890-B9943A00AED2}" destId="{7CEC6579-AF2A-45EB-9A67-5211EB16A06E}" srcOrd="0" destOrd="1" presId="urn:microsoft.com/office/officeart/2005/8/layout/list1"/>
    <dgm:cxn modelId="{DF5BD069-C449-473E-BF74-45A776CA8A8B}" srcId="{FD1E1FAB-F173-4CBF-BBD8-59740B3E1ED1}" destId="{0C26EE24-DFAC-4DA1-8890-B9943A00AED2}" srcOrd="1" destOrd="0" parTransId="{108C7523-503D-4EEB-B0B1-84D89DA3EF2D}" sibTransId="{B945443D-FDAD-453F-894E-6097D2AB6E38}"/>
    <dgm:cxn modelId="{E1FFFA78-7FF4-42E4-B399-3DCB4F7596B6}" srcId="{AF5D4477-885F-49D2-8F52-6CA146A264CE}" destId="{3D89AE5A-C61F-4430-93C1-08A0DC06C66E}" srcOrd="0" destOrd="0" parTransId="{A6A6A9D8-7DB3-41F3-A539-77E30BBBFD0F}" sibTransId="{DD3F85E6-53B7-4D66-A622-C1863D1C4638}"/>
    <dgm:cxn modelId="{EAB1C285-332D-44F3-B551-3854C20528D7}" type="presOf" srcId="{3C916A2C-C6A4-43AC-B91B-4608CC308C1D}" destId="{7CEC6579-AF2A-45EB-9A67-5211EB16A06E}" srcOrd="0" destOrd="0" presId="urn:microsoft.com/office/officeart/2005/8/layout/list1"/>
    <dgm:cxn modelId="{899ED9A0-B273-4779-BE57-28B6D8D69539}" srcId="{AF5D4477-885F-49D2-8F52-6CA146A264CE}" destId="{FD1E1FAB-F173-4CBF-BBD8-59740B3E1ED1}" srcOrd="1" destOrd="0" parTransId="{33A6DBA3-F4B6-4CE1-8061-800BC2A2AD1C}" sibTransId="{09B4750D-6183-4416-BAE8-8537B8179659}"/>
    <dgm:cxn modelId="{3A84B2A8-09B5-483A-AF36-636830FB63D6}" type="presOf" srcId="{FD1E1FAB-F173-4CBF-BBD8-59740B3E1ED1}" destId="{9AE7FEB4-FB27-4F81-943A-95DB4179D755}" srcOrd="1" destOrd="0" presId="urn:microsoft.com/office/officeart/2005/8/layout/list1"/>
    <dgm:cxn modelId="{0A95C6B7-735A-485D-AB4F-3EE1ED461A80}" srcId="{3D89AE5A-C61F-4430-93C1-08A0DC06C66E}" destId="{A9E0EA64-5F49-4F77-836D-FD82B38582C6}" srcOrd="0" destOrd="0" parTransId="{01848EAB-7984-4761-97BD-5D4B8B79D09F}" sibTransId="{C20479EB-003D-492C-8B78-B1E6AA939837}"/>
    <dgm:cxn modelId="{DD5065C6-20AC-4891-9500-675A60C5923D}" type="presOf" srcId="{3D89AE5A-C61F-4430-93C1-08A0DC06C66E}" destId="{F70BA243-5589-4ABB-A692-F4181B14F2D0}" srcOrd="0" destOrd="0" presId="urn:microsoft.com/office/officeart/2005/8/layout/list1"/>
    <dgm:cxn modelId="{CE627FC8-B0C7-42D2-9188-2D76EC68D504}" type="presOf" srcId="{A9E0EA64-5F49-4F77-836D-FD82B38582C6}" destId="{CA41038D-845A-4098-82C6-2CE3C00EDC4B}" srcOrd="0" destOrd="0" presId="urn:microsoft.com/office/officeart/2005/8/layout/list1"/>
    <dgm:cxn modelId="{5E278BCE-93B8-4492-8FFF-FC7501474DCA}" type="presOf" srcId="{3D89AE5A-C61F-4430-93C1-08A0DC06C66E}" destId="{358EFEA3-AC7A-4153-8E93-F747704A9626}" srcOrd="1" destOrd="0" presId="urn:microsoft.com/office/officeart/2005/8/layout/list1"/>
    <dgm:cxn modelId="{2F85466A-5C63-4EFB-B229-1DFBF3528B30}" type="presParOf" srcId="{28C7277E-9E67-4E3C-BDF7-36F269DAA247}" destId="{6588D841-4C04-40B3-8483-943CF091E1E1}" srcOrd="0" destOrd="0" presId="urn:microsoft.com/office/officeart/2005/8/layout/list1"/>
    <dgm:cxn modelId="{BD34B001-A4C2-4DC4-A972-1BB2643FF9B4}" type="presParOf" srcId="{6588D841-4C04-40B3-8483-943CF091E1E1}" destId="{F70BA243-5589-4ABB-A692-F4181B14F2D0}" srcOrd="0" destOrd="0" presId="urn:microsoft.com/office/officeart/2005/8/layout/list1"/>
    <dgm:cxn modelId="{13CD6FFE-1E9F-47F7-8E49-8B6345D2CEE9}" type="presParOf" srcId="{6588D841-4C04-40B3-8483-943CF091E1E1}" destId="{358EFEA3-AC7A-4153-8E93-F747704A9626}" srcOrd="1" destOrd="0" presId="urn:microsoft.com/office/officeart/2005/8/layout/list1"/>
    <dgm:cxn modelId="{8EC10E36-1BCE-433C-802A-1F95A1266360}" type="presParOf" srcId="{28C7277E-9E67-4E3C-BDF7-36F269DAA247}" destId="{A59386A7-8883-45E5-B7ED-EC797771D47C}" srcOrd="1" destOrd="0" presId="urn:microsoft.com/office/officeart/2005/8/layout/list1"/>
    <dgm:cxn modelId="{9BDC3B8B-4325-49A2-AC17-F49366451486}" type="presParOf" srcId="{28C7277E-9E67-4E3C-BDF7-36F269DAA247}" destId="{CA41038D-845A-4098-82C6-2CE3C00EDC4B}" srcOrd="2" destOrd="0" presId="urn:microsoft.com/office/officeart/2005/8/layout/list1"/>
    <dgm:cxn modelId="{08B878C8-DC34-4D64-8385-5CB17E944436}" type="presParOf" srcId="{28C7277E-9E67-4E3C-BDF7-36F269DAA247}" destId="{A119CFCA-9E7C-4B82-8607-2CB12B534C18}" srcOrd="3" destOrd="0" presId="urn:microsoft.com/office/officeart/2005/8/layout/list1"/>
    <dgm:cxn modelId="{B1508522-2A56-4F11-B106-0AF16CE33CEA}" type="presParOf" srcId="{28C7277E-9E67-4E3C-BDF7-36F269DAA247}" destId="{FED91D2A-3BDD-48C9-83D6-8992759D2681}" srcOrd="4" destOrd="0" presId="urn:microsoft.com/office/officeart/2005/8/layout/list1"/>
    <dgm:cxn modelId="{9ACB77C7-3710-4B63-A931-BF76EE75CDE2}" type="presParOf" srcId="{FED91D2A-3BDD-48C9-83D6-8992759D2681}" destId="{4B84041C-C89C-4E10-AF69-F3EB585DE0CA}" srcOrd="0" destOrd="0" presId="urn:microsoft.com/office/officeart/2005/8/layout/list1"/>
    <dgm:cxn modelId="{A0F2A2E8-A4F6-4354-9D77-B6C17C8DB5F0}" type="presParOf" srcId="{FED91D2A-3BDD-48C9-83D6-8992759D2681}" destId="{9AE7FEB4-FB27-4F81-943A-95DB4179D755}" srcOrd="1" destOrd="0" presId="urn:microsoft.com/office/officeart/2005/8/layout/list1"/>
    <dgm:cxn modelId="{C4745A07-8AEF-49A9-97BF-8C87A230F839}" type="presParOf" srcId="{28C7277E-9E67-4E3C-BDF7-36F269DAA247}" destId="{1278181B-236C-4A1D-80C7-CE36339E476E}" srcOrd="5" destOrd="0" presId="urn:microsoft.com/office/officeart/2005/8/layout/list1"/>
    <dgm:cxn modelId="{F447FE4D-4FB4-436B-8C22-678574CBEAF9}" type="presParOf" srcId="{28C7277E-9E67-4E3C-BDF7-36F269DAA247}" destId="{7CEC6579-AF2A-45EB-9A67-5211EB16A06E}"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lstStyle/>
        <a:p>
          <a:r>
            <a:rPr lang="pt-BR" sz="2400" b="1" dirty="0">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16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16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2400" dirty="0">
              <a:solidFill>
                <a:schemeClr val="bg2">
                  <a:lumMod val="75000"/>
                </a:schemeClr>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16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16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t" anchorCtr="0"/>
        <a:lstStyle/>
        <a:p>
          <a:pPr marL="0" lvl="0" indent="0" algn="ctr" defTabSz="1066800">
            <a:lnSpc>
              <a:spcPct val="90000"/>
            </a:lnSpc>
            <a:spcBef>
              <a:spcPct val="0"/>
            </a:spcBef>
            <a:spcAft>
              <a:spcPct val="35000"/>
            </a:spcAft>
            <a:buNone/>
          </a:pPr>
          <a:r>
            <a:rPr lang="pt-BR" sz="24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16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16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solidFill>
          <a:schemeClr val="accent1">
            <a:lumMod val="40000"/>
            <a:lumOff val="60000"/>
          </a:schemeClr>
        </a:solidFill>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solidFill>
          <a:schemeClr val="accent1">
            <a:lumMod val="40000"/>
            <a:lumOff val="60000"/>
          </a:schemeClr>
        </a:solidFill>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1" dirty="0">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dirty="0">
              <a:solidFill>
                <a:schemeClr val="bg2">
                  <a:lumMod val="75000"/>
                </a:schemeClr>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solidFill>
          <a:schemeClr val="accent1">
            <a:lumMod val="40000"/>
            <a:lumOff val="60000"/>
          </a:schemeClr>
        </a:solidFill>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solidFill>
          <a:schemeClr val="accent1">
            <a:lumMod val="40000"/>
            <a:lumOff val="60000"/>
          </a:schemeClr>
        </a:solidFill>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a:noFill/>
        <a:ln>
          <a:noFill/>
        </a:ln>
        <a:effectLst/>
      </dgm:spPr>
      <dgm:t>
        <a:bodyPr spcFirstLastPara="0" vert="horz" wrap="square" lIns="170688" tIns="170688" rIns="170688" bIns="170688" numCol="1" spcCol="1270" anchor="b" anchorCtr="0"/>
        <a:lstStyle/>
        <a:p>
          <a:pPr marL="0" lvl="0" indent="0" algn="ctr" defTabSz="1066800">
            <a:lnSpc>
              <a:spcPct val="90000"/>
            </a:lnSpc>
            <a:spcBef>
              <a:spcPct val="0"/>
            </a:spcBef>
            <a:spcAft>
              <a:spcPct val="35000"/>
            </a:spcAft>
            <a:buNone/>
          </a:pPr>
          <a:r>
            <a:rPr lang="pt-BR" sz="2400" kern="1200" dirty="0">
              <a:solidFill>
                <a:srgbClr val="E7E6E6">
                  <a:lumMod val="75000"/>
                </a:srgbClr>
              </a:solidFill>
              <a:latin typeface="Poppins" panose="00000500000000000000" pitchFamily="2" charset="0"/>
              <a:ea typeface="+mn-ea"/>
              <a:cs typeface="Poppins" panose="00000500000000000000" pitchFamily="2" charset="0"/>
            </a:rPr>
            <a:t>Credenciamento</a:t>
          </a:r>
        </a:p>
      </dgm:t>
    </dgm:pt>
    <dgm:pt modelId="{0DC4C2F8-425B-4AD7-A9AC-26724D1B60B4}" type="parTrans" cxnId="{9B631547-D63D-438C-A0F2-F8C5D8DAB8C3}">
      <dgm:prSet/>
      <dgm:spPr/>
      <dgm:t>
        <a:bodyPr/>
        <a:lstStyle/>
        <a:p>
          <a:endParaRPr lang="pt-BR" sz="16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1600">
            <a:latin typeface="Poppins" panose="00000500000000000000" pitchFamily="2" charset="0"/>
            <a:cs typeface="Poppins" panose="00000500000000000000" pitchFamily="2" charset="0"/>
          </a:endParaRPr>
        </a:p>
      </dgm:t>
    </dgm:pt>
    <dgm:pt modelId="{CAB614B5-51DC-40EE-B65F-99A31B8CB2CB}">
      <dgm:prSet custT="1"/>
      <dgm:spPr>
        <a:noFill/>
        <a:ln>
          <a:noFill/>
        </a:ln>
        <a:effectLst/>
      </dgm:spPr>
      <dgm:t>
        <a:bodyPr spcFirstLastPara="0" vert="horz" wrap="square" lIns="170688" tIns="170688" rIns="170688" bIns="170688" numCol="1" spcCol="1270" anchor="t" anchorCtr="0"/>
        <a:lstStyle/>
        <a:p>
          <a:pPr marL="0" lvl="0" indent="0" algn="ctr" defTabSz="1066800">
            <a:lnSpc>
              <a:spcPct val="90000"/>
            </a:lnSpc>
            <a:spcBef>
              <a:spcPct val="0"/>
            </a:spcBef>
            <a:spcAft>
              <a:spcPct val="35000"/>
            </a:spcAft>
            <a:buNone/>
          </a:pPr>
          <a:r>
            <a:rPr lang="pt-BR" sz="2400" b="1" kern="1200" dirty="0">
              <a:solidFill>
                <a:prstClr val="black">
                  <a:hueOff val="0"/>
                  <a:satOff val="0"/>
                  <a:lumOff val="0"/>
                  <a:alphaOff val="0"/>
                </a:prstClr>
              </a:solidFill>
              <a:latin typeface="Poppins" panose="00000500000000000000" pitchFamily="2" charset="0"/>
              <a:ea typeface="+mn-ea"/>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16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16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t" anchorCtr="0"/>
        <a:lstStyle/>
        <a:p>
          <a:pPr marL="0" lvl="0" indent="0" algn="ctr" defTabSz="1066800">
            <a:lnSpc>
              <a:spcPct val="90000"/>
            </a:lnSpc>
            <a:spcBef>
              <a:spcPct val="0"/>
            </a:spcBef>
            <a:spcAft>
              <a:spcPct val="35000"/>
            </a:spcAft>
            <a:buNone/>
          </a:pPr>
          <a:r>
            <a:rPr lang="pt-BR" sz="24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16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16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a:xfrm>
          <a:off x="5163" y="0"/>
          <a:ext cx="3407970" cy="1609965"/>
        </a:xfrm>
        <a:prstGeom prst="rect">
          <a:avLst/>
        </a:prstGeom>
      </dgm:spPr>
    </dgm:pt>
    <dgm:pt modelId="{3647B440-653B-40DD-819C-60A5004FDEF3}" type="pres">
      <dgm:prSet presAssocID="{AE51095E-09F3-4E44-8F3C-983AD425417A}" presName="circleA" presStyleLbl="node1" presStyleIdx="0" presStyleCnt="3"/>
      <dgm:spPr>
        <a:xfrm>
          <a:off x="1507903" y="1811211"/>
          <a:ext cx="402491" cy="402491"/>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a:xfrm>
          <a:off x="3583532" y="2414948"/>
          <a:ext cx="3407970" cy="1609965"/>
        </a:xfrm>
        <a:prstGeom prst="rect">
          <a:avLst/>
        </a:prstGeom>
      </dgm:spPr>
    </dgm:pt>
    <dgm:pt modelId="{0F2E2C03-08A1-40A2-8684-984EAD11E58D}" type="pres">
      <dgm:prSet presAssocID="{CAB614B5-51DC-40EE-B65F-99A31B8CB2CB}" presName="circleB" presStyleLbl="node1" presStyleIdx="1" presStyleCnt="3"/>
      <dgm:spPr>
        <a:xfrm>
          <a:off x="5086272" y="1811211"/>
          <a:ext cx="402491" cy="402491"/>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solidFill>
          <a:schemeClr val="accent1">
            <a:lumMod val="40000"/>
            <a:lumOff val="60000"/>
          </a:schemeClr>
        </a:solidFill>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653B324F-5DD9-4CE1-9551-AD89E4792678}"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lang="pt-BR"/>
        </a:p>
      </dgm:t>
    </dgm:pt>
    <dgm:pt modelId="{FC3DA389-349A-4D0C-9E9E-E2A37481A837}">
      <dgm:prSet custT="1"/>
      <dgm:spPr>
        <a:solidFill>
          <a:schemeClr val="accent5">
            <a:lumMod val="75000"/>
          </a:schemeClr>
        </a:solidFill>
      </dgm:spPr>
      <dgm:t>
        <a:bodyPr/>
        <a:lstStyle/>
        <a:p>
          <a:r>
            <a:rPr lang="pt-BR" sz="1400" dirty="0">
              <a:latin typeface="Poppins" panose="00000500000000000000" pitchFamily="2" charset="0"/>
              <a:cs typeface="Poppins" panose="00000500000000000000" pitchFamily="2" charset="0"/>
            </a:rPr>
            <a:t>Resolução CG-Fust nº 2/2022, e atualizações</a:t>
          </a:r>
        </a:p>
      </dgm:t>
    </dgm:pt>
    <dgm:pt modelId="{9F865DD5-76B8-419C-9BA1-F09631233123}" type="parTrans" cxnId="{684387C9-E70E-4B13-A3AF-55643961852D}">
      <dgm:prSet/>
      <dgm:spPr/>
      <dgm:t>
        <a:bodyPr/>
        <a:lstStyle/>
        <a:p>
          <a:endParaRPr lang="pt-BR" sz="2000">
            <a:latin typeface="Poppins" panose="00000500000000000000" pitchFamily="2" charset="0"/>
            <a:cs typeface="Poppins" panose="00000500000000000000" pitchFamily="2" charset="0"/>
          </a:endParaRPr>
        </a:p>
      </dgm:t>
    </dgm:pt>
    <dgm:pt modelId="{BD46BF0F-93CE-4D57-BECA-0963F2A46B0D}" type="sibTrans" cxnId="{684387C9-E70E-4B13-A3AF-55643961852D}">
      <dgm:prSet/>
      <dgm:spPr/>
      <dgm:t>
        <a:bodyPr/>
        <a:lstStyle/>
        <a:p>
          <a:endParaRPr lang="pt-BR" sz="2000">
            <a:latin typeface="Poppins" panose="00000500000000000000" pitchFamily="2" charset="0"/>
            <a:cs typeface="Poppins" panose="00000500000000000000" pitchFamily="2" charset="0"/>
          </a:endParaRPr>
        </a:p>
      </dgm:t>
    </dgm:pt>
    <dgm:pt modelId="{9EFB99EE-AEF8-43A9-B6A5-0936163C73DF}">
      <dgm:prSet custT="1"/>
      <dgm:spPr/>
      <dgm:t>
        <a:bodyPr/>
        <a:lstStyle/>
        <a:p>
          <a:pPr algn="just"/>
          <a:r>
            <a:rPr lang="pt-BR" sz="1400" b="0" i="0" baseline="0" dirty="0">
              <a:latin typeface="Poppins" panose="00000500000000000000" pitchFamily="2" charset="0"/>
              <a:cs typeface="Poppins" panose="00000500000000000000" pitchFamily="2" charset="0"/>
            </a:rPr>
            <a:t>Disciplina a aplicação de recursos do Fust</a:t>
          </a:r>
          <a:endParaRPr lang="pt-BR" sz="1400" i="0" dirty="0">
            <a:latin typeface="Poppins" panose="00000500000000000000" pitchFamily="2" charset="0"/>
            <a:cs typeface="Poppins" panose="00000500000000000000" pitchFamily="2" charset="0"/>
          </a:endParaRPr>
        </a:p>
      </dgm:t>
    </dgm:pt>
    <dgm:pt modelId="{9E8CAE38-4B99-48AA-B89F-085853520E2A}" type="parTrans" cxnId="{6FAF2DEB-5CEE-4602-8EB3-9F245C0862AF}">
      <dgm:prSet/>
      <dgm:spPr/>
      <dgm:t>
        <a:bodyPr/>
        <a:lstStyle/>
        <a:p>
          <a:endParaRPr lang="pt-BR" sz="2000">
            <a:latin typeface="Poppins" panose="00000500000000000000" pitchFamily="2" charset="0"/>
            <a:cs typeface="Poppins" panose="00000500000000000000" pitchFamily="2" charset="0"/>
          </a:endParaRPr>
        </a:p>
      </dgm:t>
    </dgm:pt>
    <dgm:pt modelId="{1936E9CC-FFF5-478F-8D5C-6213E5CE77D8}" type="sibTrans" cxnId="{6FAF2DEB-5CEE-4602-8EB3-9F245C0862AF}">
      <dgm:prSet/>
      <dgm:spPr/>
      <dgm:t>
        <a:bodyPr/>
        <a:lstStyle/>
        <a:p>
          <a:endParaRPr lang="pt-BR" sz="2000">
            <a:latin typeface="Poppins" panose="00000500000000000000" pitchFamily="2" charset="0"/>
            <a:cs typeface="Poppins" panose="00000500000000000000" pitchFamily="2" charset="0"/>
          </a:endParaRPr>
        </a:p>
      </dgm:t>
    </dgm:pt>
    <dgm:pt modelId="{7D1F25A7-D2EF-429B-9418-D676F923FC6A}">
      <dgm:prSet custT="1"/>
      <dgm:spPr>
        <a:solidFill>
          <a:schemeClr val="accent5">
            <a:lumMod val="75000"/>
          </a:schemeClr>
        </a:solidFill>
      </dgm:spPr>
      <dgm:t>
        <a:bodyPr/>
        <a:lstStyle/>
        <a:p>
          <a:r>
            <a:rPr lang="pt-BR" sz="1400" dirty="0">
              <a:latin typeface="Poppins" panose="00000500000000000000" pitchFamily="2" charset="0"/>
              <a:cs typeface="Poppins" panose="00000500000000000000" pitchFamily="2" charset="0"/>
            </a:rPr>
            <a:t>Lei nº 9.998/2000 e Decreto nº 11.004/2022</a:t>
          </a:r>
        </a:p>
      </dgm:t>
    </dgm:pt>
    <dgm:pt modelId="{E5B93147-07D8-42A0-8AB1-0A60BC2ED123}" type="parTrans" cxnId="{2BB16C7F-B6FC-4975-AF6B-E4BF9ABC8F28}">
      <dgm:prSet/>
      <dgm:spPr/>
      <dgm:t>
        <a:bodyPr/>
        <a:lstStyle/>
        <a:p>
          <a:endParaRPr lang="pt-BR" sz="2000"/>
        </a:p>
      </dgm:t>
    </dgm:pt>
    <dgm:pt modelId="{92D9F228-B7E6-4091-995E-9F757C20E433}" type="sibTrans" cxnId="{2BB16C7F-B6FC-4975-AF6B-E4BF9ABC8F28}">
      <dgm:prSet/>
      <dgm:spPr/>
      <dgm:t>
        <a:bodyPr/>
        <a:lstStyle/>
        <a:p>
          <a:endParaRPr lang="pt-BR" sz="2000"/>
        </a:p>
      </dgm:t>
    </dgm:pt>
    <dgm:pt modelId="{5E233CF3-D365-4AA0-BD28-AAD2BAD38F10}">
      <dgm:prSet custT="1"/>
      <dgm:spPr>
        <a:solidFill>
          <a:schemeClr val="bg1"/>
        </a:solidFill>
      </dgm:spPr>
      <dgm:t>
        <a:bodyPr/>
        <a:lstStyle/>
        <a:p>
          <a:pPr algn="just">
            <a:buFont typeface="Arial" panose="020B0604020202020204" pitchFamily="34" charset="0"/>
            <a:buChar char="•"/>
          </a:pPr>
          <a:r>
            <a:rPr lang="pt-BR" sz="1400" b="0" i="0" baseline="0" dirty="0">
              <a:latin typeface="Poppins" panose="00000500000000000000" pitchFamily="2" charset="0"/>
              <a:cs typeface="Poppins" panose="00000500000000000000" pitchFamily="2" charset="0"/>
            </a:rPr>
            <a:t>Conselho Gestor deve aprovar as políticas, as normas, as diretrizes e as prioridades de aplicação de recursos do Fust</a:t>
          </a:r>
          <a:endParaRPr lang="pt-BR" sz="1400" i="0" dirty="0">
            <a:latin typeface="Poppins" panose="00000500000000000000" pitchFamily="2" charset="0"/>
            <a:cs typeface="Poppins" panose="00000500000000000000" pitchFamily="2" charset="0"/>
          </a:endParaRPr>
        </a:p>
      </dgm:t>
    </dgm:pt>
    <dgm:pt modelId="{2128660F-C749-4828-B87D-FBDAEF90E6E1}" type="parTrans" cxnId="{E166E5E7-2A15-4666-8A23-3E2E9B78089C}">
      <dgm:prSet/>
      <dgm:spPr/>
      <dgm:t>
        <a:bodyPr/>
        <a:lstStyle/>
        <a:p>
          <a:endParaRPr lang="pt-BR" sz="2000"/>
        </a:p>
      </dgm:t>
    </dgm:pt>
    <dgm:pt modelId="{8599B286-84AC-412E-8444-17E806B77B2F}" type="sibTrans" cxnId="{E166E5E7-2A15-4666-8A23-3E2E9B78089C}">
      <dgm:prSet/>
      <dgm:spPr/>
      <dgm:t>
        <a:bodyPr/>
        <a:lstStyle/>
        <a:p>
          <a:endParaRPr lang="pt-BR" sz="2000"/>
        </a:p>
      </dgm:t>
    </dgm:pt>
    <dgm:pt modelId="{BD3BEF63-08DE-4E7D-AB30-D6F4579B06E3}">
      <dgm:prSet custT="1"/>
      <dgm:spPr>
        <a:solidFill>
          <a:srgbClr val="5B9BD5">
            <a:lumMod val="75000"/>
          </a:srgbClr>
        </a:solidFill>
        <a:ln w="12700" cap="flat" cmpd="sng" algn="ctr">
          <a:solidFill>
            <a:srgbClr val="4472C4">
              <a:hueOff val="0"/>
              <a:satOff val="0"/>
              <a:lumOff val="0"/>
              <a:alphaOff val="0"/>
            </a:srgbClr>
          </a:solidFill>
          <a:prstDash val="solid"/>
          <a:miter lim="800000"/>
        </a:ln>
        <a:effectLst/>
      </dgm:spPr>
      <dgm:t>
        <a:bodyPr spcFirstLastPara="0" vert="horz" wrap="square" lIns="8890" tIns="8890" rIns="8890" bIns="8890" numCol="1" spcCol="1270" anchor="ctr" anchorCtr="0"/>
        <a:lstStyle/>
        <a:p>
          <a:r>
            <a:rPr lang="pt-BR" sz="1400" i="0" kern="1200" dirty="0">
              <a:latin typeface="Poppins" panose="00000500000000000000" pitchFamily="2" charset="0"/>
              <a:cs typeface="Poppins" panose="00000500000000000000" pitchFamily="2" charset="0"/>
            </a:rPr>
            <a:t>Plano de Aplicação de Recursos - PAR</a:t>
          </a:r>
        </a:p>
      </dgm:t>
    </dgm:pt>
    <dgm:pt modelId="{0430A6F5-5B95-411E-BD52-7B8669C5ECC0}" type="parTrans" cxnId="{95B3469D-6263-4FE9-91B4-A14F1F6A76DF}">
      <dgm:prSet/>
      <dgm:spPr/>
      <dgm:t>
        <a:bodyPr/>
        <a:lstStyle/>
        <a:p>
          <a:endParaRPr lang="pt-BR"/>
        </a:p>
      </dgm:t>
    </dgm:pt>
    <dgm:pt modelId="{C34ECB3F-4C45-4164-AE55-1605AC5A70C5}" type="sibTrans" cxnId="{95B3469D-6263-4FE9-91B4-A14F1F6A76DF}">
      <dgm:prSet/>
      <dgm:spPr/>
      <dgm:t>
        <a:bodyPr/>
        <a:lstStyle/>
        <a:p>
          <a:endParaRPr lang="pt-BR"/>
        </a:p>
      </dgm:t>
    </dgm:pt>
    <dgm:pt modelId="{BD5875B5-9444-4A3F-8C48-EFBF9EAECE13}">
      <dgm:prSet custT="1"/>
      <dgm:spPr/>
      <dgm:t>
        <a:bodyPr/>
        <a:lstStyle/>
        <a:p>
          <a:pPr algn="just"/>
          <a:r>
            <a:rPr lang="pt-BR" sz="1400" i="0" dirty="0">
              <a:latin typeface="Poppins" panose="00000500000000000000" pitchFamily="2" charset="0"/>
              <a:cs typeface="Poppins" panose="00000500000000000000" pitchFamily="2" charset="0"/>
            </a:rPr>
            <a:t>Anual</a:t>
          </a:r>
        </a:p>
      </dgm:t>
    </dgm:pt>
    <dgm:pt modelId="{E47EE78E-0E3C-49F8-BE48-B926C79A1473}" type="parTrans" cxnId="{F5CC61AF-53E0-490A-B71A-1595128DAD12}">
      <dgm:prSet/>
      <dgm:spPr/>
      <dgm:t>
        <a:bodyPr/>
        <a:lstStyle/>
        <a:p>
          <a:endParaRPr lang="pt-BR"/>
        </a:p>
      </dgm:t>
    </dgm:pt>
    <dgm:pt modelId="{DC41D78B-713B-4D82-BFF7-608E3200FDB9}" type="sibTrans" cxnId="{F5CC61AF-53E0-490A-B71A-1595128DAD12}">
      <dgm:prSet/>
      <dgm:spPr/>
      <dgm:t>
        <a:bodyPr/>
        <a:lstStyle/>
        <a:p>
          <a:endParaRPr lang="pt-BR"/>
        </a:p>
      </dgm:t>
    </dgm:pt>
    <dgm:pt modelId="{5CB5F0D6-D4A3-455E-86F1-87E607F47BC9}">
      <dgm:prSet custT="1"/>
      <dgm:spPr/>
      <dgm:t>
        <a:bodyPr/>
        <a:lstStyle/>
        <a:p>
          <a:pPr algn="just"/>
          <a:r>
            <a:rPr lang="pt-BR" sz="1400" i="0" dirty="0">
              <a:latin typeface="Poppins" panose="00000500000000000000" pitchFamily="2" charset="0"/>
              <a:cs typeface="Poppins" panose="00000500000000000000" pitchFamily="2" charset="0"/>
            </a:rPr>
            <a:t>Abrange 3 exercícios financeiros</a:t>
          </a:r>
        </a:p>
      </dgm:t>
    </dgm:pt>
    <dgm:pt modelId="{9DC127E7-CDC3-40D8-BFCE-443B40CF5B79}" type="parTrans" cxnId="{078FE697-25AA-42C4-9D3A-D6C42B0A8646}">
      <dgm:prSet/>
      <dgm:spPr/>
      <dgm:t>
        <a:bodyPr/>
        <a:lstStyle/>
        <a:p>
          <a:endParaRPr lang="pt-BR"/>
        </a:p>
      </dgm:t>
    </dgm:pt>
    <dgm:pt modelId="{12D85B2A-E9BC-4C08-9E76-9B35F97EA1E2}" type="sibTrans" cxnId="{078FE697-25AA-42C4-9D3A-D6C42B0A8646}">
      <dgm:prSet/>
      <dgm:spPr/>
      <dgm:t>
        <a:bodyPr/>
        <a:lstStyle/>
        <a:p>
          <a:endParaRPr lang="pt-BR"/>
        </a:p>
      </dgm:t>
    </dgm:pt>
    <dgm:pt modelId="{3E6519C6-3AA7-43F1-BC2D-A266A6ADBF64}">
      <dgm:prSet custT="1"/>
      <dgm:spPr/>
      <dgm:t>
        <a:bodyPr/>
        <a:lstStyle/>
        <a:p>
          <a:pPr algn="just"/>
          <a:r>
            <a:rPr lang="pt-BR" sz="1400" i="0" dirty="0">
              <a:latin typeface="Poppins" panose="00000500000000000000" pitchFamily="2" charset="0"/>
              <a:cs typeface="Poppins" panose="00000500000000000000" pitchFamily="2" charset="0"/>
            </a:rPr>
            <a:t>Elementos necessários à aplicação de recursos em um ou mais </a:t>
          </a:r>
          <a:r>
            <a:rPr lang="pt-BR" sz="1400" b="1" i="0" dirty="0">
              <a:latin typeface="Poppins" panose="00000500000000000000" pitchFamily="2" charset="0"/>
              <a:cs typeface="Poppins" panose="00000500000000000000" pitchFamily="2" charset="0"/>
            </a:rPr>
            <a:t>programas</a:t>
          </a:r>
        </a:p>
      </dgm:t>
    </dgm:pt>
    <dgm:pt modelId="{177153B9-825B-4E8B-AF00-AEF195E33629}" type="parTrans" cxnId="{255A951A-1D78-4F7D-86DD-41A338681ECB}">
      <dgm:prSet/>
      <dgm:spPr/>
      <dgm:t>
        <a:bodyPr/>
        <a:lstStyle/>
        <a:p>
          <a:endParaRPr lang="pt-BR"/>
        </a:p>
      </dgm:t>
    </dgm:pt>
    <dgm:pt modelId="{8B06CB28-7CE0-44C6-8F30-1F84FF730A62}" type="sibTrans" cxnId="{255A951A-1D78-4F7D-86DD-41A338681ECB}">
      <dgm:prSet/>
      <dgm:spPr/>
      <dgm:t>
        <a:bodyPr/>
        <a:lstStyle/>
        <a:p>
          <a:endParaRPr lang="pt-BR"/>
        </a:p>
      </dgm:t>
    </dgm:pt>
    <dgm:pt modelId="{AC4AD15B-A362-4576-AD89-CDF781A8983A}" type="pres">
      <dgm:prSet presAssocID="{653B324F-5DD9-4CE1-9551-AD89E4792678}" presName="Name0" presStyleCnt="0">
        <dgm:presLayoutVars>
          <dgm:dir/>
          <dgm:animLvl val="lvl"/>
          <dgm:resizeHandles val="exact"/>
        </dgm:presLayoutVars>
      </dgm:prSet>
      <dgm:spPr/>
    </dgm:pt>
    <dgm:pt modelId="{02186FA0-0C1A-4854-86A5-A4293272053E}" type="pres">
      <dgm:prSet presAssocID="{7D1F25A7-D2EF-429B-9418-D676F923FC6A}" presName="composite" presStyleCnt="0"/>
      <dgm:spPr/>
    </dgm:pt>
    <dgm:pt modelId="{DAC6FA73-E6B9-419B-AC16-F14162E1173B}" type="pres">
      <dgm:prSet presAssocID="{7D1F25A7-D2EF-429B-9418-D676F923FC6A}" presName="parTx" presStyleLbl="node1" presStyleIdx="0" presStyleCnt="3">
        <dgm:presLayoutVars>
          <dgm:chMax val="0"/>
          <dgm:chPref val="0"/>
          <dgm:bulletEnabled val="1"/>
        </dgm:presLayoutVars>
      </dgm:prSet>
      <dgm:spPr/>
    </dgm:pt>
    <dgm:pt modelId="{1D7341C6-79BB-4D62-A7BC-0086177406EF}" type="pres">
      <dgm:prSet presAssocID="{7D1F25A7-D2EF-429B-9418-D676F923FC6A}" presName="desTx" presStyleLbl="revTx" presStyleIdx="0" presStyleCnt="3">
        <dgm:presLayoutVars>
          <dgm:bulletEnabled val="1"/>
        </dgm:presLayoutVars>
      </dgm:prSet>
      <dgm:spPr/>
    </dgm:pt>
    <dgm:pt modelId="{46C0E3B8-E5E5-4992-9183-5C1728AC8F06}" type="pres">
      <dgm:prSet presAssocID="{92D9F228-B7E6-4091-995E-9F757C20E433}" presName="space" presStyleCnt="0"/>
      <dgm:spPr/>
    </dgm:pt>
    <dgm:pt modelId="{718127F3-0454-40BF-A8AF-59386AC501FC}" type="pres">
      <dgm:prSet presAssocID="{FC3DA389-349A-4D0C-9E9E-E2A37481A837}" presName="composite" presStyleCnt="0"/>
      <dgm:spPr/>
    </dgm:pt>
    <dgm:pt modelId="{EDBBF2E3-4793-47B6-852D-81B083B83384}" type="pres">
      <dgm:prSet presAssocID="{FC3DA389-349A-4D0C-9E9E-E2A37481A837}" presName="parTx" presStyleLbl="node1" presStyleIdx="1" presStyleCnt="3">
        <dgm:presLayoutVars>
          <dgm:chMax val="0"/>
          <dgm:chPref val="0"/>
          <dgm:bulletEnabled val="1"/>
        </dgm:presLayoutVars>
      </dgm:prSet>
      <dgm:spPr/>
    </dgm:pt>
    <dgm:pt modelId="{59559669-34F1-4399-91D0-D93BC6EB42CD}" type="pres">
      <dgm:prSet presAssocID="{FC3DA389-349A-4D0C-9E9E-E2A37481A837}" presName="desTx" presStyleLbl="revTx" presStyleIdx="1" presStyleCnt="3">
        <dgm:presLayoutVars>
          <dgm:bulletEnabled val="1"/>
        </dgm:presLayoutVars>
      </dgm:prSet>
      <dgm:spPr/>
    </dgm:pt>
    <dgm:pt modelId="{826EF4A8-1830-4C36-BF43-35FBAA418B9A}" type="pres">
      <dgm:prSet presAssocID="{BD46BF0F-93CE-4D57-BECA-0963F2A46B0D}" presName="space" presStyleCnt="0"/>
      <dgm:spPr/>
    </dgm:pt>
    <dgm:pt modelId="{E2C7D770-5EF5-4744-BAE0-5E8A4D3C42F0}" type="pres">
      <dgm:prSet presAssocID="{BD3BEF63-08DE-4E7D-AB30-D6F4579B06E3}" presName="composite" presStyleCnt="0"/>
      <dgm:spPr/>
    </dgm:pt>
    <dgm:pt modelId="{380D6EFE-B100-466B-A18D-2AA9C12CD34B}" type="pres">
      <dgm:prSet presAssocID="{BD3BEF63-08DE-4E7D-AB30-D6F4579B06E3}" presName="parTx" presStyleLbl="node1" presStyleIdx="2" presStyleCnt="3">
        <dgm:presLayoutVars>
          <dgm:chMax val="0"/>
          <dgm:chPref val="0"/>
          <dgm:bulletEnabled val="1"/>
        </dgm:presLayoutVars>
      </dgm:prSet>
      <dgm:spPr/>
    </dgm:pt>
    <dgm:pt modelId="{D07FDDDF-D2F6-49B3-8375-C0527B78DAFB}" type="pres">
      <dgm:prSet presAssocID="{BD3BEF63-08DE-4E7D-AB30-D6F4579B06E3}" presName="desTx" presStyleLbl="revTx" presStyleIdx="2" presStyleCnt="3">
        <dgm:presLayoutVars>
          <dgm:bulletEnabled val="1"/>
        </dgm:presLayoutVars>
      </dgm:prSet>
      <dgm:spPr/>
    </dgm:pt>
  </dgm:ptLst>
  <dgm:cxnLst>
    <dgm:cxn modelId="{BA636200-46C1-4AE0-94B9-4AB6A1D4414A}" type="presOf" srcId="{9EFB99EE-AEF8-43A9-B6A5-0936163C73DF}" destId="{59559669-34F1-4399-91D0-D93BC6EB42CD}" srcOrd="0" destOrd="0" presId="urn:microsoft.com/office/officeart/2005/8/layout/chevron1"/>
    <dgm:cxn modelId="{D47D4308-5FB7-4793-8DC8-B3473514DEE2}" type="presOf" srcId="{BD5875B5-9444-4A3F-8C48-EFBF9EAECE13}" destId="{D07FDDDF-D2F6-49B3-8375-C0527B78DAFB}" srcOrd="0" destOrd="0" presId="urn:microsoft.com/office/officeart/2005/8/layout/chevron1"/>
    <dgm:cxn modelId="{255A951A-1D78-4F7D-86DD-41A338681ECB}" srcId="{BD3BEF63-08DE-4E7D-AB30-D6F4579B06E3}" destId="{3E6519C6-3AA7-43F1-BC2D-A266A6ADBF64}" srcOrd="2" destOrd="0" parTransId="{177153B9-825B-4E8B-AF00-AEF195E33629}" sibTransId="{8B06CB28-7CE0-44C6-8F30-1F84FF730A62}"/>
    <dgm:cxn modelId="{555AE94D-05C8-40D0-B215-C069C5FAF686}" type="presOf" srcId="{5E233CF3-D365-4AA0-BD28-AAD2BAD38F10}" destId="{1D7341C6-79BB-4D62-A7BC-0086177406EF}" srcOrd="0" destOrd="0" presId="urn:microsoft.com/office/officeart/2005/8/layout/chevron1"/>
    <dgm:cxn modelId="{2BB16C7F-B6FC-4975-AF6B-E4BF9ABC8F28}" srcId="{653B324F-5DD9-4CE1-9551-AD89E4792678}" destId="{7D1F25A7-D2EF-429B-9418-D676F923FC6A}" srcOrd="0" destOrd="0" parTransId="{E5B93147-07D8-42A0-8AB1-0A60BC2ED123}" sibTransId="{92D9F228-B7E6-4091-995E-9F757C20E433}"/>
    <dgm:cxn modelId="{1FA60389-EDD3-4F1B-AA34-B50222D3E628}" type="presOf" srcId="{3E6519C6-3AA7-43F1-BC2D-A266A6ADBF64}" destId="{D07FDDDF-D2F6-49B3-8375-C0527B78DAFB}" srcOrd="0" destOrd="2" presId="urn:microsoft.com/office/officeart/2005/8/layout/chevron1"/>
    <dgm:cxn modelId="{B3321F8C-AE41-4F43-8D7E-612C34B7D716}" type="presOf" srcId="{FC3DA389-349A-4D0C-9E9E-E2A37481A837}" destId="{EDBBF2E3-4793-47B6-852D-81B083B83384}" srcOrd="0" destOrd="0" presId="urn:microsoft.com/office/officeart/2005/8/layout/chevron1"/>
    <dgm:cxn modelId="{078FE697-25AA-42C4-9D3A-D6C42B0A8646}" srcId="{BD3BEF63-08DE-4E7D-AB30-D6F4579B06E3}" destId="{5CB5F0D6-D4A3-455E-86F1-87E607F47BC9}" srcOrd="1" destOrd="0" parTransId="{9DC127E7-CDC3-40D8-BFCE-443B40CF5B79}" sibTransId="{12D85B2A-E9BC-4C08-9E76-9B35F97EA1E2}"/>
    <dgm:cxn modelId="{95B3469D-6263-4FE9-91B4-A14F1F6A76DF}" srcId="{653B324F-5DD9-4CE1-9551-AD89E4792678}" destId="{BD3BEF63-08DE-4E7D-AB30-D6F4579B06E3}" srcOrd="2" destOrd="0" parTransId="{0430A6F5-5B95-411E-BD52-7B8669C5ECC0}" sibTransId="{C34ECB3F-4C45-4164-AE55-1605AC5A70C5}"/>
    <dgm:cxn modelId="{F5CC61AF-53E0-490A-B71A-1595128DAD12}" srcId="{BD3BEF63-08DE-4E7D-AB30-D6F4579B06E3}" destId="{BD5875B5-9444-4A3F-8C48-EFBF9EAECE13}" srcOrd="0" destOrd="0" parTransId="{E47EE78E-0E3C-49F8-BE48-B926C79A1473}" sibTransId="{DC41D78B-713B-4D82-BFF7-608E3200FDB9}"/>
    <dgm:cxn modelId="{C952FCC3-3272-49A2-B7E0-EF506AC1C7F9}" type="presOf" srcId="{7D1F25A7-D2EF-429B-9418-D676F923FC6A}" destId="{DAC6FA73-E6B9-419B-AC16-F14162E1173B}" srcOrd="0" destOrd="0" presId="urn:microsoft.com/office/officeart/2005/8/layout/chevron1"/>
    <dgm:cxn modelId="{E17FBBC6-2374-4D7C-A4B2-30E3BB74DCB9}" type="presOf" srcId="{5CB5F0D6-D4A3-455E-86F1-87E607F47BC9}" destId="{D07FDDDF-D2F6-49B3-8375-C0527B78DAFB}" srcOrd="0" destOrd="1" presId="urn:microsoft.com/office/officeart/2005/8/layout/chevron1"/>
    <dgm:cxn modelId="{684387C9-E70E-4B13-A3AF-55643961852D}" srcId="{653B324F-5DD9-4CE1-9551-AD89E4792678}" destId="{FC3DA389-349A-4D0C-9E9E-E2A37481A837}" srcOrd="1" destOrd="0" parTransId="{9F865DD5-76B8-419C-9BA1-F09631233123}" sibTransId="{BD46BF0F-93CE-4D57-BECA-0963F2A46B0D}"/>
    <dgm:cxn modelId="{314047CD-8FC6-47C5-98F0-4F57B59075AD}" type="presOf" srcId="{653B324F-5DD9-4CE1-9551-AD89E4792678}" destId="{AC4AD15B-A362-4576-AD89-CDF781A8983A}" srcOrd="0" destOrd="0" presId="urn:microsoft.com/office/officeart/2005/8/layout/chevron1"/>
    <dgm:cxn modelId="{2E62E8D6-0F83-4DC4-90F4-ECEB4545E9B6}" type="presOf" srcId="{BD3BEF63-08DE-4E7D-AB30-D6F4579B06E3}" destId="{380D6EFE-B100-466B-A18D-2AA9C12CD34B}" srcOrd="0" destOrd="0" presId="urn:microsoft.com/office/officeart/2005/8/layout/chevron1"/>
    <dgm:cxn modelId="{E166E5E7-2A15-4666-8A23-3E2E9B78089C}" srcId="{7D1F25A7-D2EF-429B-9418-D676F923FC6A}" destId="{5E233CF3-D365-4AA0-BD28-AAD2BAD38F10}" srcOrd="0" destOrd="0" parTransId="{2128660F-C749-4828-B87D-FBDAEF90E6E1}" sibTransId="{8599B286-84AC-412E-8444-17E806B77B2F}"/>
    <dgm:cxn modelId="{6FAF2DEB-5CEE-4602-8EB3-9F245C0862AF}" srcId="{FC3DA389-349A-4D0C-9E9E-E2A37481A837}" destId="{9EFB99EE-AEF8-43A9-B6A5-0936163C73DF}" srcOrd="0" destOrd="0" parTransId="{9E8CAE38-4B99-48AA-B89F-085853520E2A}" sibTransId="{1936E9CC-FFF5-478F-8D5C-6213E5CE77D8}"/>
    <dgm:cxn modelId="{55FF7905-8E7F-46B4-AE69-4331A6FAA067}" type="presParOf" srcId="{AC4AD15B-A362-4576-AD89-CDF781A8983A}" destId="{02186FA0-0C1A-4854-86A5-A4293272053E}" srcOrd="0" destOrd="0" presId="urn:microsoft.com/office/officeart/2005/8/layout/chevron1"/>
    <dgm:cxn modelId="{8F9728E6-7A82-401E-8973-EF8AA4320E6B}" type="presParOf" srcId="{02186FA0-0C1A-4854-86A5-A4293272053E}" destId="{DAC6FA73-E6B9-419B-AC16-F14162E1173B}" srcOrd="0" destOrd="0" presId="urn:microsoft.com/office/officeart/2005/8/layout/chevron1"/>
    <dgm:cxn modelId="{F95F34C6-D2CE-4D98-82CE-B30BA8ED8F3A}" type="presParOf" srcId="{02186FA0-0C1A-4854-86A5-A4293272053E}" destId="{1D7341C6-79BB-4D62-A7BC-0086177406EF}" srcOrd="1" destOrd="0" presId="urn:microsoft.com/office/officeart/2005/8/layout/chevron1"/>
    <dgm:cxn modelId="{1546B866-1EDC-4BAD-AEC6-682EF60A24D6}" type="presParOf" srcId="{AC4AD15B-A362-4576-AD89-CDF781A8983A}" destId="{46C0E3B8-E5E5-4992-9183-5C1728AC8F06}" srcOrd="1" destOrd="0" presId="urn:microsoft.com/office/officeart/2005/8/layout/chevron1"/>
    <dgm:cxn modelId="{57FD2E20-D207-4AF5-80D6-41519AEEB11B}" type="presParOf" srcId="{AC4AD15B-A362-4576-AD89-CDF781A8983A}" destId="{718127F3-0454-40BF-A8AF-59386AC501FC}" srcOrd="2" destOrd="0" presId="urn:microsoft.com/office/officeart/2005/8/layout/chevron1"/>
    <dgm:cxn modelId="{27D3F87A-F118-48B1-959F-01314BBB9983}" type="presParOf" srcId="{718127F3-0454-40BF-A8AF-59386AC501FC}" destId="{EDBBF2E3-4793-47B6-852D-81B083B83384}" srcOrd="0" destOrd="0" presId="urn:microsoft.com/office/officeart/2005/8/layout/chevron1"/>
    <dgm:cxn modelId="{204B148C-818D-4968-85F3-F0ECB898B94A}" type="presParOf" srcId="{718127F3-0454-40BF-A8AF-59386AC501FC}" destId="{59559669-34F1-4399-91D0-D93BC6EB42CD}" srcOrd="1" destOrd="0" presId="urn:microsoft.com/office/officeart/2005/8/layout/chevron1"/>
    <dgm:cxn modelId="{8AEBA882-7565-42C1-8C97-B61B1DCF58F1}" type="presParOf" srcId="{AC4AD15B-A362-4576-AD89-CDF781A8983A}" destId="{826EF4A8-1830-4C36-BF43-35FBAA418B9A}" srcOrd="3" destOrd="0" presId="urn:microsoft.com/office/officeart/2005/8/layout/chevron1"/>
    <dgm:cxn modelId="{C2AC00E2-8235-4449-AC80-3331096227E9}" type="presParOf" srcId="{AC4AD15B-A362-4576-AD89-CDF781A8983A}" destId="{E2C7D770-5EF5-4744-BAE0-5E8A4D3C42F0}" srcOrd="4" destOrd="0" presId="urn:microsoft.com/office/officeart/2005/8/layout/chevron1"/>
    <dgm:cxn modelId="{F880AF3C-6671-4C65-A9B3-F0EE041920AF}" type="presParOf" srcId="{E2C7D770-5EF5-4744-BAE0-5E8A4D3C42F0}" destId="{380D6EFE-B100-466B-A18D-2AA9C12CD34B}" srcOrd="0" destOrd="0" presId="urn:microsoft.com/office/officeart/2005/8/layout/chevron1"/>
    <dgm:cxn modelId="{2C9D7826-9DEF-4008-ADA0-4EAD5A0D6C7A}" type="presParOf" srcId="{E2C7D770-5EF5-4744-BAE0-5E8A4D3C42F0}" destId="{D07FDDDF-D2F6-49B3-8375-C0527B78DAFB}"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0" dirty="0">
              <a:solidFill>
                <a:schemeClr val="bg2">
                  <a:lumMod val="75000"/>
                </a:schemeClr>
              </a:solidFill>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b="1" dirty="0">
              <a:solidFill>
                <a:schemeClr val="tx1"/>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xfrm>
          <a:off x="4382312"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solidFill>
          <a:schemeClr val="accent1">
            <a:lumMod val="40000"/>
            <a:lumOff val="60000"/>
          </a:schemeClr>
        </a:solidFill>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B015FCCC-A5AE-4F4E-9C34-CC59BC15A5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pt-BR"/>
        </a:p>
      </dgm:t>
    </dgm:pt>
    <dgm:pt modelId="{04864176-25A5-4EFE-BE3B-EFB567906D46}">
      <dgm:prSet phldrT="[Texto]" custT="1"/>
      <dgm:spPr>
        <a:solidFill>
          <a:schemeClr val="accent1">
            <a:lumMod val="60000"/>
            <a:lumOff val="40000"/>
          </a:schemeClr>
        </a:solidFill>
      </dgm:spPr>
      <dgm:t>
        <a:bodyPr/>
        <a:lstStyle/>
        <a:p>
          <a:pPr algn="just"/>
          <a:r>
            <a:rPr lang="pt-BR" sz="1400" b="1" i="0" u="sng" dirty="0"/>
            <a:t>Observação</a:t>
          </a:r>
          <a:r>
            <a:rPr lang="pt-BR" sz="1400" b="0" i="0" dirty="0"/>
            <a:t>: PAR se traduz no instrumento de planejamento da política pública em base plurianual que traduz a </a:t>
          </a:r>
          <a:r>
            <a:rPr lang="pt-BR" sz="1400" b="1" i="0" dirty="0"/>
            <a:t>estratégia de médio prazo </a:t>
          </a:r>
          <a:r>
            <a:rPr lang="pt-BR" sz="1400" b="0" i="0" dirty="0"/>
            <a:t>para aplicação de recursos do Fundo pelo agente financeiro. É por este documento que o agente financeiro credenciado manifesta seu </a:t>
          </a:r>
          <a:r>
            <a:rPr lang="pt-BR" sz="1400" b="1" i="0" dirty="0"/>
            <a:t>interesse em operacionalizar </a:t>
          </a:r>
          <a:r>
            <a:rPr lang="pt-BR" sz="1400" b="0" i="0" dirty="0"/>
            <a:t>os recursos do Fust no exercício.</a:t>
          </a:r>
          <a:endParaRPr lang="pt-BR" sz="2000" dirty="0">
            <a:latin typeface="Poppins" panose="00000500000000000000" pitchFamily="2" charset="0"/>
            <a:cs typeface="Poppins" panose="00000500000000000000" pitchFamily="2" charset="0"/>
          </a:endParaRPr>
        </a:p>
      </dgm:t>
    </dgm:pt>
    <dgm:pt modelId="{A798CF12-6772-4C26-A2A8-11C2AFCB2381}" type="parTrans" cxnId="{3A1A7A0D-AB2A-4202-B2AF-6D619AF57BF6}">
      <dgm:prSet/>
      <dgm:spPr/>
      <dgm:t>
        <a:bodyPr/>
        <a:lstStyle/>
        <a:p>
          <a:endParaRPr lang="pt-BR">
            <a:latin typeface="Poppins" panose="00000500000000000000" pitchFamily="2" charset="0"/>
            <a:cs typeface="Poppins" panose="00000500000000000000" pitchFamily="2" charset="0"/>
          </a:endParaRPr>
        </a:p>
      </dgm:t>
    </dgm:pt>
    <dgm:pt modelId="{A6A12E1F-93EB-40A8-8F9D-6B13EB0DA596}" type="sibTrans" cxnId="{3A1A7A0D-AB2A-4202-B2AF-6D619AF57BF6}">
      <dgm:prSet/>
      <dgm:spPr/>
      <dgm:t>
        <a:bodyPr/>
        <a:lstStyle/>
        <a:p>
          <a:endParaRPr lang="pt-BR">
            <a:latin typeface="Poppins" panose="00000500000000000000" pitchFamily="2" charset="0"/>
            <a:cs typeface="Poppins" panose="00000500000000000000" pitchFamily="2" charset="0"/>
          </a:endParaRPr>
        </a:p>
      </dgm:t>
    </dgm:pt>
    <dgm:pt modelId="{092C3AF7-4CAC-41FF-A7D3-73E9F8AAC69C}" type="pres">
      <dgm:prSet presAssocID="{B015FCCC-A5AE-4F4E-9C34-CC59BC15A529}" presName="linear" presStyleCnt="0">
        <dgm:presLayoutVars>
          <dgm:animLvl val="lvl"/>
          <dgm:resizeHandles val="exact"/>
        </dgm:presLayoutVars>
      </dgm:prSet>
      <dgm:spPr/>
    </dgm:pt>
    <dgm:pt modelId="{4867B1ED-F315-417E-9234-AA9F761757AE}" type="pres">
      <dgm:prSet presAssocID="{04864176-25A5-4EFE-BE3B-EFB567906D46}" presName="parentText" presStyleLbl="node1" presStyleIdx="0" presStyleCnt="1" custScaleY="793938" custLinFactNeighborY="-388">
        <dgm:presLayoutVars>
          <dgm:chMax val="0"/>
          <dgm:bulletEnabled val="1"/>
        </dgm:presLayoutVars>
      </dgm:prSet>
      <dgm:spPr/>
    </dgm:pt>
  </dgm:ptLst>
  <dgm:cxnLst>
    <dgm:cxn modelId="{3A1A7A0D-AB2A-4202-B2AF-6D619AF57BF6}" srcId="{B015FCCC-A5AE-4F4E-9C34-CC59BC15A529}" destId="{04864176-25A5-4EFE-BE3B-EFB567906D46}" srcOrd="0" destOrd="0" parTransId="{A798CF12-6772-4C26-A2A8-11C2AFCB2381}" sibTransId="{A6A12E1F-93EB-40A8-8F9D-6B13EB0DA596}"/>
    <dgm:cxn modelId="{A0D52A74-2766-4B66-AE08-E9BCCE23012B}" type="presOf" srcId="{04864176-25A5-4EFE-BE3B-EFB567906D46}" destId="{4867B1ED-F315-417E-9234-AA9F761757AE}" srcOrd="0" destOrd="0" presId="urn:microsoft.com/office/officeart/2005/8/layout/vList2"/>
    <dgm:cxn modelId="{A3CF5187-8334-4D68-9261-BDB3E3C3D06B}" type="presOf" srcId="{B015FCCC-A5AE-4F4E-9C34-CC59BC15A529}" destId="{092C3AF7-4CAC-41FF-A7D3-73E9F8AAC69C}" srcOrd="0" destOrd="0" presId="urn:microsoft.com/office/officeart/2005/8/layout/vList2"/>
    <dgm:cxn modelId="{626E8482-0762-4049-9792-982100E9B2BE}" type="presParOf" srcId="{092C3AF7-4CAC-41FF-A7D3-73E9F8AAC69C}" destId="{4867B1ED-F315-417E-9234-AA9F761757AE}" srcOrd="0"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0" dirty="0">
              <a:solidFill>
                <a:schemeClr val="bg2">
                  <a:lumMod val="75000"/>
                </a:schemeClr>
              </a:solidFill>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b="1" dirty="0">
              <a:solidFill>
                <a:schemeClr val="tx1"/>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xfrm>
          <a:off x="4382312"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solidFill>
          <a:schemeClr val="accent1">
            <a:lumMod val="40000"/>
            <a:lumOff val="60000"/>
          </a:schemeClr>
        </a:solidFill>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86179FF0-9469-43BF-866D-3F8608A4F34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pt-BR"/>
        </a:p>
      </dgm:t>
    </dgm:pt>
    <dgm:pt modelId="{A373C5D4-14E5-4992-BC70-79CF359437FF}">
      <dgm:prSet/>
      <dgm:spPr/>
      <dgm:t>
        <a:bodyPr/>
        <a:lstStyle/>
        <a:p>
          <a:r>
            <a:rPr lang="pt-BR" i="0"/>
            <a:t>Programa</a:t>
          </a:r>
          <a:endParaRPr lang="pt-BR"/>
        </a:p>
      </dgm:t>
    </dgm:pt>
    <dgm:pt modelId="{D3A4DA7A-EB2D-4F5D-8D7D-DFDBF6AD5BCD}" type="parTrans" cxnId="{2E00000C-01C6-4969-901D-40B45B8F8673}">
      <dgm:prSet/>
      <dgm:spPr/>
      <dgm:t>
        <a:bodyPr/>
        <a:lstStyle/>
        <a:p>
          <a:endParaRPr lang="pt-BR"/>
        </a:p>
      </dgm:t>
    </dgm:pt>
    <dgm:pt modelId="{2737A724-ACEF-4096-8900-ABB967E6F66A}" type="sibTrans" cxnId="{2E00000C-01C6-4969-901D-40B45B8F8673}">
      <dgm:prSet/>
      <dgm:spPr/>
      <dgm:t>
        <a:bodyPr/>
        <a:lstStyle/>
        <a:p>
          <a:endParaRPr lang="pt-BR"/>
        </a:p>
      </dgm:t>
    </dgm:pt>
    <dgm:pt modelId="{799B500F-6AE8-47EF-BEE8-9D52246EEC18}">
      <dgm:prSet/>
      <dgm:spPr/>
      <dgm:t>
        <a:bodyPr/>
        <a:lstStyle/>
        <a:p>
          <a:pPr algn="just"/>
          <a:r>
            <a:rPr lang="pt-BR" dirty="0"/>
            <a:t>Diretrizes gerais do </a:t>
          </a:r>
          <a:r>
            <a:rPr lang="pt-BR" b="1" dirty="0"/>
            <a:t>CG-Fust</a:t>
          </a:r>
          <a:r>
            <a:rPr lang="pt-BR" dirty="0"/>
            <a:t> para aplicação de recursos, orientando agentes financeiros</a:t>
          </a:r>
        </a:p>
      </dgm:t>
    </dgm:pt>
    <dgm:pt modelId="{0BFC9E99-EEAD-4A67-8020-8665197555F7}" type="parTrans" cxnId="{3FF48619-66C4-4DA9-8ECD-91363D26368E}">
      <dgm:prSet/>
      <dgm:spPr/>
      <dgm:t>
        <a:bodyPr/>
        <a:lstStyle/>
        <a:p>
          <a:endParaRPr lang="pt-BR"/>
        </a:p>
      </dgm:t>
    </dgm:pt>
    <dgm:pt modelId="{62311799-9AE1-4F98-9B4B-616E941BDFAE}" type="sibTrans" cxnId="{3FF48619-66C4-4DA9-8ECD-91363D26368E}">
      <dgm:prSet/>
      <dgm:spPr/>
      <dgm:t>
        <a:bodyPr/>
        <a:lstStyle/>
        <a:p>
          <a:endParaRPr lang="pt-BR"/>
        </a:p>
      </dgm:t>
    </dgm:pt>
    <dgm:pt modelId="{B5D5E781-13BF-48DF-A0FD-7AC8C2461F30}">
      <dgm:prSet/>
      <dgm:spPr/>
      <dgm:t>
        <a:bodyPr/>
        <a:lstStyle/>
        <a:p>
          <a:r>
            <a:rPr lang="pt-BR"/>
            <a:t>Plano</a:t>
          </a:r>
        </a:p>
      </dgm:t>
    </dgm:pt>
    <dgm:pt modelId="{4EEB05DF-F900-4625-8948-846112786793}" type="parTrans" cxnId="{40AEBB94-8C39-46EA-9630-FC8A0C8B23DE}">
      <dgm:prSet/>
      <dgm:spPr/>
      <dgm:t>
        <a:bodyPr/>
        <a:lstStyle/>
        <a:p>
          <a:endParaRPr lang="pt-BR"/>
        </a:p>
      </dgm:t>
    </dgm:pt>
    <dgm:pt modelId="{74CEA38A-5AE9-4F30-B219-545835ABB1EA}" type="sibTrans" cxnId="{40AEBB94-8C39-46EA-9630-FC8A0C8B23DE}">
      <dgm:prSet/>
      <dgm:spPr/>
      <dgm:t>
        <a:bodyPr/>
        <a:lstStyle/>
        <a:p>
          <a:endParaRPr lang="pt-BR"/>
        </a:p>
      </dgm:t>
    </dgm:pt>
    <dgm:pt modelId="{996494B8-0E1F-4355-8466-DE8D483F4A9E}">
      <dgm:prSet/>
      <dgm:spPr/>
      <dgm:t>
        <a:bodyPr/>
        <a:lstStyle/>
        <a:p>
          <a:pPr algn="just"/>
          <a:r>
            <a:rPr lang="pt-BR" dirty="0"/>
            <a:t>PAR do </a:t>
          </a:r>
          <a:r>
            <a:rPr lang="pt-BR" b="1" dirty="0"/>
            <a:t>agente financeiro</a:t>
          </a:r>
        </a:p>
      </dgm:t>
    </dgm:pt>
    <dgm:pt modelId="{7BBD4061-E277-40F4-9E60-19F6899B675B}" type="parTrans" cxnId="{79645BA8-6BF1-44BD-9C1B-0298C2AB9329}">
      <dgm:prSet/>
      <dgm:spPr/>
      <dgm:t>
        <a:bodyPr/>
        <a:lstStyle/>
        <a:p>
          <a:endParaRPr lang="pt-BR"/>
        </a:p>
      </dgm:t>
    </dgm:pt>
    <dgm:pt modelId="{013CC4E5-B7DE-4A5C-9EBF-79A6BF3266B3}" type="sibTrans" cxnId="{79645BA8-6BF1-44BD-9C1B-0298C2AB9329}">
      <dgm:prSet/>
      <dgm:spPr/>
      <dgm:t>
        <a:bodyPr/>
        <a:lstStyle/>
        <a:p>
          <a:endParaRPr lang="pt-BR"/>
        </a:p>
      </dgm:t>
    </dgm:pt>
    <dgm:pt modelId="{9C53C08C-483B-40C5-B05A-BF3A9B96527F}">
      <dgm:prSet/>
      <dgm:spPr/>
      <dgm:t>
        <a:bodyPr/>
        <a:lstStyle/>
        <a:p>
          <a:r>
            <a:rPr lang="pt-BR"/>
            <a:t>Projeto</a:t>
          </a:r>
        </a:p>
      </dgm:t>
    </dgm:pt>
    <dgm:pt modelId="{CE5DFD4F-755C-4C62-8F0D-50655D7F62C2}" type="parTrans" cxnId="{785D37B3-2088-47A6-B7EE-21BC2142261B}">
      <dgm:prSet/>
      <dgm:spPr/>
      <dgm:t>
        <a:bodyPr/>
        <a:lstStyle/>
        <a:p>
          <a:endParaRPr lang="pt-BR"/>
        </a:p>
      </dgm:t>
    </dgm:pt>
    <dgm:pt modelId="{A9EE5DA2-689F-4B4C-91A8-CF5AF385A317}" type="sibTrans" cxnId="{785D37B3-2088-47A6-B7EE-21BC2142261B}">
      <dgm:prSet/>
      <dgm:spPr/>
      <dgm:t>
        <a:bodyPr/>
        <a:lstStyle/>
        <a:p>
          <a:endParaRPr lang="pt-BR"/>
        </a:p>
      </dgm:t>
    </dgm:pt>
    <dgm:pt modelId="{61036E71-B442-4C24-840C-EC8CF1C8B4DC}">
      <dgm:prSet/>
      <dgm:spPr/>
      <dgm:t>
        <a:bodyPr/>
        <a:lstStyle/>
        <a:p>
          <a:pPr algn="just"/>
          <a:r>
            <a:rPr lang="pt-BR" dirty="0"/>
            <a:t>Termo genérico associado às propostas das </a:t>
          </a:r>
          <a:r>
            <a:rPr lang="pt-BR" b="1" dirty="0"/>
            <a:t>entidades beneficiadas</a:t>
          </a:r>
        </a:p>
      </dgm:t>
    </dgm:pt>
    <dgm:pt modelId="{95DF543A-0D33-4C9F-8659-057671F32192}" type="parTrans" cxnId="{37D51B22-993D-4713-9C1C-1217F23FF158}">
      <dgm:prSet/>
      <dgm:spPr/>
      <dgm:t>
        <a:bodyPr/>
        <a:lstStyle/>
        <a:p>
          <a:endParaRPr lang="pt-BR"/>
        </a:p>
      </dgm:t>
    </dgm:pt>
    <dgm:pt modelId="{5F4B9885-F689-485F-A23B-E3118F4D7653}" type="sibTrans" cxnId="{37D51B22-993D-4713-9C1C-1217F23FF158}">
      <dgm:prSet/>
      <dgm:spPr/>
      <dgm:t>
        <a:bodyPr/>
        <a:lstStyle/>
        <a:p>
          <a:endParaRPr lang="pt-BR"/>
        </a:p>
      </dgm:t>
    </dgm:pt>
    <dgm:pt modelId="{B4695112-E5D2-42F5-AC5B-0E4F11FD1271}" type="pres">
      <dgm:prSet presAssocID="{86179FF0-9469-43BF-866D-3F8608A4F344}" presName="Name0" presStyleCnt="0">
        <dgm:presLayoutVars>
          <dgm:dir/>
          <dgm:animLvl val="lvl"/>
          <dgm:resizeHandles val="exact"/>
        </dgm:presLayoutVars>
      </dgm:prSet>
      <dgm:spPr/>
    </dgm:pt>
    <dgm:pt modelId="{E56ED3F2-56AB-4AA8-AA9B-B997A9E77A88}" type="pres">
      <dgm:prSet presAssocID="{A373C5D4-14E5-4992-BC70-79CF359437FF}" presName="composite" presStyleCnt="0"/>
      <dgm:spPr/>
    </dgm:pt>
    <dgm:pt modelId="{EAA71CD7-5622-4E78-85AD-8AB8CE01DC86}" type="pres">
      <dgm:prSet presAssocID="{A373C5D4-14E5-4992-BC70-79CF359437FF}" presName="parTx" presStyleLbl="alignNode1" presStyleIdx="0" presStyleCnt="3">
        <dgm:presLayoutVars>
          <dgm:chMax val="0"/>
          <dgm:chPref val="0"/>
          <dgm:bulletEnabled val="1"/>
        </dgm:presLayoutVars>
      </dgm:prSet>
      <dgm:spPr/>
    </dgm:pt>
    <dgm:pt modelId="{DB233E95-8808-4C03-9C11-B6A5FF751DDD}" type="pres">
      <dgm:prSet presAssocID="{A373C5D4-14E5-4992-BC70-79CF359437FF}" presName="desTx" presStyleLbl="alignAccFollowNode1" presStyleIdx="0" presStyleCnt="3">
        <dgm:presLayoutVars>
          <dgm:bulletEnabled val="1"/>
        </dgm:presLayoutVars>
      </dgm:prSet>
      <dgm:spPr/>
    </dgm:pt>
    <dgm:pt modelId="{66D7AD0B-573F-4E71-8AA1-869B1C1F8D44}" type="pres">
      <dgm:prSet presAssocID="{2737A724-ACEF-4096-8900-ABB967E6F66A}" presName="space" presStyleCnt="0"/>
      <dgm:spPr/>
    </dgm:pt>
    <dgm:pt modelId="{5F3AF5CC-69F1-4563-9330-092FAB1992D1}" type="pres">
      <dgm:prSet presAssocID="{B5D5E781-13BF-48DF-A0FD-7AC8C2461F30}" presName="composite" presStyleCnt="0"/>
      <dgm:spPr/>
    </dgm:pt>
    <dgm:pt modelId="{F32F87C2-0791-40F0-B6B3-503998015306}" type="pres">
      <dgm:prSet presAssocID="{B5D5E781-13BF-48DF-A0FD-7AC8C2461F30}" presName="parTx" presStyleLbl="alignNode1" presStyleIdx="1" presStyleCnt="3">
        <dgm:presLayoutVars>
          <dgm:chMax val="0"/>
          <dgm:chPref val="0"/>
          <dgm:bulletEnabled val="1"/>
        </dgm:presLayoutVars>
      </dgm:prSet>
      <dgm:spPr/>
    </dgm:pt>
    <dgm:pt modelId="{EE054FE1-D955-4141-9178-62A60914C7E1}" type="pres">
      <dgm:prSet presAssocID="{B5D5E781-13BF-48DF-A0FD-7AC8C2461F30}" presName="desTx" presStyleLbl="alignAccFollowNode1" presStyleIdx="1" presStyleCnt="3">
        <dgm:presLayoutVars>
          <dgm:bulletEnabled val="1"/>
        </dgm:presLayoutVars>
      </dgm:prSet>
      <dgm:spPr/>
    </dgm:pt>
    <dgm:pt modelId="{B34DDABA-4575-47F6-B72A-1542DA28E667}" type="pres">
      <dgm:prSet presAssocID="{74CEA38A-5AE9-4F30-B219-545835ABB1EA}" presName="space" presStyleCnt="0"/>
      <dgm:spPr/>
    </dgm:pt>
    <dgm:pt modelId="{74FDC783-E519-4678-8B7A-FDD34B956612}" type="pres">
      <dgm:prSet presAssocID="{9C53C08C-483B-40C5-B05A-BF3A9B96527F}" presName="composite" presStyleCnt="0"/>
      <dgm:spPr/>
    </dgm:pt>
    <dgm:pt modelId="{30CB0A90-E53C-4425-856E-D43B2CA83CF7}" type="pres">
      <dgm:prSet presAssocID="{9C53C08C-483B-40C5-B05A-BF3A9B96527F}" presName="parTx" presStyleLbl="alignNode1" presStyleIdx="2" presStyleCnt="3">
        <dgm:presLayoutVars>
          <dgm:chMax val="0"/>
          <dgm:chPref val="0"/>
          <dgm:bulletEnabled val="1"/>
        </dgm:presLayoutVars>
      </dgm:prSet>
      <dgm:spPr/>
    </dgm:pt>
    <dgm:pt modelId="{986678FC-DD0A-47F9-9170-31F436E9C4E2}" type="pres">
      <dgm:prSet presAssocID="{9C53C08C-483B-40C5-B05A-BF3A9B96527F}" presName="desTx" presStyleLbl="alignAccFollowNode1" presStyleIdx="2" presStyleCnt="3">
        <dgm:presLayoutVars>
          <dgm:bulletEnabled val="1"/>
        </dgm:presLayoutVars>
      </dgm:prSet>
      <dgm:spPr/>
    </dgm:pt>
  </dgm:ptLst>
  <dgm:cxnLst>
    <dgm:cxn modelId="{2E00000C-01C6-4969-901D-40B45B8F8673}" srcId="{86179FF0-9469-43BF-866D-3F8608A4F344}" destId="{A373C5D4-14E5-4992-BC70-79CF359437FF}" srcOrd="0" destOrd="0" parTransId="{D3A4DA7A-EB2D-4F5D-8D7D-DFDBF6AD5BCD}" sibTransId="{2737A724-ACEF-4096-8900-ABB967E6F66A}"/>
    <dgm:cxn modelId="{3FF48619-66C4-4DA9-8ECD-91363D26368E}" srcId="{A373C5D4-14E5-4992-BC70-79CF359437FF}" destId="{799B500F-6AE8-47EF-BEE8-9D52246EEC18}" srcOrd="0" destOrd="0" parTransId="{0BFC9E99-EEAD-4A67-8020-8665197555F7}" sibTransId="{62311799-9AE1-4F98-9B4B-616E941BDFAE}"/>
    <dgm:cxn modelId="{37D51B22-993D-4713-9C1C-1217F23FF158}" srcId="{9C53C08C-483B-40C5-B05A-BF3A9B96527F}" destId="{61036E71-B442-4C24-840C-EC8CF1C8B4DC}" srcOrd="0" destOrd="0" parTransId="{95DF543A-0D33-4C9F-8659-057671F32192}" sibTransId="{5F4B9885-F689-485F-A23B-E3118F4D7653}"/>
    <dgm:cxn modelId="{9F415A2F-5C6C-454D-BFBB-4A34B54DAD30}" type="presOf" srcId="{A373C5D4-14E5-4992-BC70-79CF359437FF}" destId="{EAA71CD7-5622-4E78-85AD-8AB8CE01DC86}" srcOrd="0" destOrd="0" presId="urn:microsoft.com/office/officeart/2005/8/layout/hList1"/>
    <dgm:cxn modelId="{F4399A3E-6B3B-46DA-B274-C890205B39F6}" type="presOf" srcId="{9C53C08C-483B-40C5-B05A-BF3A9B96527F}" destId="{30CB0A90-E53C-4425-856E-D43B2CA83CF7}" srcOrd="0" destOrd="0" presId="urn:microsoft.com/office/officeart/2005/8/layout/hList1"/>
    <dgm:cxn modelId="{AC602E81-8814-4355-9A00-1353A12FEC1E}" type="presOf" srcId="{86179FF0-9469-43BF-866D-3F8608A4F344}" destId="{B4695112-E5D2-42F5-AC5B-0E4F11FD1271}" srcOrd="0" destOrd="0" presId="urn:microsoft.com/office/officeart/2005/8/layout/hList1"/>
    <dgm:cxn modelId="{BFC51D89-EF5B-49DE-A3D5-CCC22EB05569}" type="presOf" srcId="{996494B8-0E1F-4355-8466-DE8D483F4A9E}" destId="{EE054FE1-D955-4141-9178-62A60914C7E1}" srcOrd="0" destOrd="0" presId="urn:microsoft.com/office/officeart/2005/8/layout/hList1"/>
    <dgm:cxn modelId="{2F947189-5C55-4419-8F38-B08823ABAB45}" type="presOf" srcId="{61036E71-B442-4C24-840C-EC8CF1C8B4DC}" destId="{986678FC-DD0A-47F9-9170-31F436E9C4E2}" srcOrd="0" destOrd="0" presId="urn:microsoft.com/office/officeart/2005/8/layout/hList1"/>
    <dgm:cxn modelId="{40AEBB94-8C39-46EA-9630-FC8A0C8B23DE}" srcId="{86179FF0-9469-43BF-866D-3F8608A4F344}" destId="{B5D5E781-13BF-48DF-A0FD-7AC8C2461F30}" srcOrd="1" destOrd="0" parTransId="{4EEB05DF-F900-4625-8948-846112786793}" sibTransId="{74CEA38A-5AE9-4F30-B219-545835ABB1EA}"/>
    <dgm:cxn modelId="{FF38E498-46B9-4896-9C7E-512CFB8D5C43}" type="presOf" srcId="{B5D5E781-13BF-48DF-A0FD-7AC8C2461F30}" destId="{F32F87C2-0791-40F0-B6B3-503998015306}" srcOrd="0" destOrd="0" presId="urn:microsoft.com/office/officeart/2005/8/layout/hList1"/>
    <dgm:cxn modelId="{79645BA8-6BF1-44BD-9C1B-0298C2AB9329}" srcId="{B5D5E781-13BF-48DF-A0FD-7AC8C2461F30}" destId="{996494B8-0E1F-4355-8466-DE8D483F4A9E}" srcOrd="0" destOrd="0" parTransId="{7BBD4061-E277-40F4-9E60-19F6899B675B}" sibTransId="{013CC4E5-B7DE-4A5C-9EBF-79A6BF3266B3}"/>
    <dgm:cxn modelId="{785D37B3-2088-47A6-B7EE-21BC2142261B}" srcId="{86179FF0-9469-43BF-866D-3F8608A4F344}" destId="{9C53C08C-483B-40C5-B05A-BF3A9B96527F}" srcOrd="2" destOrd="0" parTransId="{CE5DFD4F-755C-4C62-8F0D-50655D7F62C2}" sibTransId="{A9EE5DA2-689F-4B4C-91A8-CF5AF385A317}"/>
    <dgm:cxn modelId="{E8EB15C0-FFE4-462D-9D87-D45F45EDA747}" type="presOf" srcId="{799B500F-6AE8-47EF-BEE8-9D52246EEC18}" destId="{DB233E95-8808-4C03-9C11-B6A5FF751DDD}" srcOrd="0" destOrd="0" presId="urn:microsoft.com/office/officeart/2005/8/layout/hList1"/>
    <dgm:cxn modelId="{22D26E19-E762-43DB-BCFE-8F3E631AA29C}" type="presParOf" srcId="{B4695112-E5D2-42F5-AC5B-0E4F11FD1271}" destId="{E56ED3F2-56AB-4AA8-AA9B-B997A9E77A88}" srcOrd="0" destOrd="0" presId="urn:microsoft.com/office/officeart/2005/8/layout/hList1"/>
    <dgm:cxn modelId="{949F8892-850E-42AF-97E5-120B3179EDB9}" type="presParOf" srcId="{E56ED3F2-56AB-4AA8-AA9B-B997A9E77A88}" destId="{EAA71CD7-5622-4E78-85AD-8AB8CE01DC86}" srcOrd="0" destOrd="0" presId="urn:microsoft.com/office/officeart/2005/8/layout/hList1"/>
    <dgm:cxn modelId="{A979EBA5-EFD4-4000-89BF-190CE6BCA28B}" type="presParOf" srcId="{E56ED3F2-56AB-4AA8-AA9B-B997A9E77A88}" destId="{DB233E95-8808-4C03-9C11-B6A5FF751DDD}" srcOrd="1" destOrd="0" presId="urn:microsoft.com/office/officeart/2005/8/layout/hList1"/>
    <dgm:cxn modelId="{3FB3029D-D365-4C73-98E9-13FE0BF4EF48}" type="presParOf" srcId="{B4695112-E5D2-42F5-AC5B-0E4F11FD1271}" destId="{66D7AD0B-573F-4E71-8AA1-869B1C1F8D44}" srcOrd="1" destOrd="0" presId="urn:microsoft.com/office/officeart/2005/8/layout/hList1"/>
    <dgm:cxn modelId="{103E6850-B01B-4ACF-9F70-44D3283C6FF1}" type="presParOf" srcId="{B4695112-E5D2-42F5-AC5B-0E4F11FD1271}" destId="{5F3AF5CC-69F1-4563-9330-092FAB1992D1}" srcOrd="2" destOrd="0" presId="urn:microsoft.com/office/officeart/2005/8/layout/hList1"/>
    <dgm:cxn modelId="{958D4AF1-5206-45A4-A07F-ED83D86829D2}" type="presParOf" srcId="{5F3AF5CC-69F1-4563-9330-092FAB1992D1}" destId="{F32F87C2-0791-40F0-B6B3-503998015306}" srcOrd="0" destOrd="0" presId="urn:microsoft.com/office/officeart/2005/8/layout/hList1"/>
    <dgm:cxn modelId="{E10F728A-2A0A-4900-BBBD-734724708714}" type="presParOf" srcId="{5F3AF5CC-69F1-4563-9330-092FAB1992D1}" destId="{EE054FE1-D955-4141-9178-62A60914C7E1}" srcOrd="1" destOrd="0" presId="urn:microsoft.com/office/officeart/2005/8/layout/hList1"/>
    <dgm:cxn modelId="{88C59A72-61F2-4296-89B3-5490921B0A8C}" type="presParOf" srcId="{B4695112-E5D2-42F5-AC5B-0E4F11FD1271}" destId="{B34DDABA-4575-47F6-B72A-1542DA28E667}" srcOrd="3" destOrd="0" presId="urn:microsoft.com/office/officeart/2005/8/layout/hList1"/>
    <dgm:cxn modelId="{87D09B14-9931-4D18-B4EB-872A820D2B80}" type="presParOf" srcId="{B4695112-E5D2-42F5-AC5B-0E4F11FD1271}" destId="{74FDC783-E519-4678-8B7A-FDD34B956612}" srcOrd="4" destOrd="0" presId="urn:microsoft.com/office/officeart/2005/8/layout/hList1"/>
    <dgm:cxn modelId="{397AD387-32E4-43B3-B402-79F6ABC7082B}" type="presParOf" srcId="{74FDC783-E519-4678-8B7A-FDD34B956612}" destId="{30CB0A90-E53C-4425-856E-D43B2CA83CF7}" srcOrd="0" destOrd="0" presId="urn:microsoft.com/office/officeart/2005/8/layout/hList1"/>
    <dgm:cxn modelId="{587E3AC1-39B7-4593-9998-38ACABCFB936}" type="presParOf" srcId="{74FDC783-E519-4678-8B7A-FDD34B956612}" destId="{986678FC-DD0A-47F9-9170-31F436E9C4E2}" srcOrd="1" destOrd="0" presId="urn:microsoft.com/office/officeart/2005/8/layout/h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8C36E8F0-3719-4C21-AD4E-18BD1D94B5CC}" type="doc">
      <dgm:prSet loTypeId="urn:microsoft.com/office/officeart/2005/8/layout/orgChart1" loCatId="hierarchy" qsTypeId="urn:microsoft.com/office/officeart/2005/8/quickstyle/simple1" qsCatId="simple" csTypeId="urn:microsoft.com/office/officeart/2005/8/colors/accent3_2" csCatId="accent3" phldr="1"/>
      <dgm:spPr/>
      <dgm:t>
        <a:bodyPr/>
        <a:lstStyle/>
        <a:p>
          <a:endParaRPr lang="pt-BR"/>
        </a:p>
      </dgm:t>
    </dgm:pt>
    <dgm:pt modelId="{6853957B-466C-4FCC-A4B3-BCF6598D52EC}">
      <dgm:prSet/>
      <dgm:spPr/>
      <dgm:t>
        <a:bodyPr/>
        <a:lstStyle/>
        <a:p>
          <a:r>
            <a:rPr lang="pt-BR" dirty="0"/>
            <a:t>Caderno de Programas</a:t>
          </a:r>
        </a:p>
      </dgm:t>
    </dgm:pt>
    <dgm:pt modelId="{A611C666-BDA8-430D-8F7A-2D6F266DCAB6}" type="parTrans" cxnId="{57DD6066-762B-4720-AA5C-37DBA5243D8D}">
      <dgm:prSet/>
      <dgm:spPr/>
      <dgm:t>
        <a:bodyPr/>
        <a:lstStyle/>
        <a:p>
          <a:endParaRPr lang="pt-BR"/>
        </a:p>
      </dgm:t>
    </dgm:pt>
    <dgm:pt modelId="{9AC93877-C1CF-4FC1-9320-C5FCF882E208}" type="sibTrans" cxnId="{57DD6066-762B-4720-AA5C-37DBA5243D8D}">
      <dgm:prSet/>
      <dgm:spPr/>
      <dgm:t>
        <a:bodyPr/>
        <a:lstStyle/>
        <a:p>
          <a:endParaRPr lang="pt-BR"/>
        </a:p>
      </dgm:t>
    </dgm:pt>
    <dgm:pt modelId="{E1DDA78D-BCC1-4C3D-95F9-43F8812C1F8B}">
      <dgm:prSet/>
      <dgm:spPr>
        <a:solidFill>
          <a:schemeClr val="accent6">
            <a:lumMod val="75000"/>
          </a:schemeClr>
        </a:solidFill>
      </dgm:spPr>
      <dgm:t>
        <a:bodyPr/>
        <a:lstStyle/>
        <a:p>
          <a:r>
            <a:rPr lang="pt-BR" dirty="0"/>
            <a:t>Programa 1: Ampliação do acesso de escolas públicas à internet em banda larga</a:t>
          </a:r>
        </a:p>
      </dgm:t>
    </dgm:pt>
    <dgm:pt modelId="{94FEE4E8-3C8B-4875-BCC6-BF6A286C1D8D}" type="parTrans" cxnId="{7601B4A4-4FE0-49FB-87A7-C40C388EC06C}">
      <dgm:prSet/>
      <dgm:spPr/>
      <dgm:t>
        <a:bodyPr/>
        <a:lstStyle/>
        <a:p>
          <a:endParaRPr lang="pt-BR"/>
        </a:p>
      </dgm:t>
    </dgm:pt>
    <dgm:pt modelId="{8B6D5600-F7F0-4F3E-8BAF-4F521C0CDEA8}" type="sibTrans" cxnId="{7601B4A4-4FE0-49FB-87A7-C40C388EC06C}">
      <dgm:prSet/>
      <dgm:spPr/>
      <dgm:t>
        <a:bodyPr/>
        <a:lstStyle/>
        <a:p>
          <a:endParaRPr lang="pt-BR"/>
        </a:p>
      </dgm:t>
    </dgm:pt>
    <dgm:pt modelId="{53669C19-98B4-4DF1-B7EA-578E50B0F4AA}">
      <dgm:prSet/>
      <dgm:spPr>
        <a:solidFill>
          <a:schemeClr val="accent4">
            <a:lumMod val="75000"/>
          </a:schemeClr>
        </a:solidFill>
      </dgm:spPr>
      <dgm:t>
        <a:bodyPr/>
        <a:lstStyle/>
        <a:p>
          <a:r>
            <a:rPr lang="pt-BR" dirty="0"/>
            <a:t>Programa 2: Projetos de expansão, de uso e de melhoria das redes e dos serviços de telecomunicações</a:t>
          </a:r>
        </a:p>
      </dgm:t>
    </dgm:pt>
    <dgm:pt modelId="{E0F59827-4740-409F-8F69-6A43FC6CC2F3}" type="parTrans" cxnId="{8C313456-69EE-47BA-8F53-569737CC0E45}">
      <dgm:prSet/>
      <dgm:spPr/>
      <dgm:t>
        <a:bodyPr/>
        <a:lstStyle/>
        <a:p>
          <a:endParaRPr lang="pt-BR"/>
        </a:p>
      </dgm:t>
    </dgm:pt>
    <dgm:pt modelId="{1B2DB618-6112-4892-ADC2-A1E9192F1A73}" type="sibTrans" cxnId="{8C313456-69EE-47BA-8F53-569737CC0E45}">
      <dgm:prSet/>
      <dgm:spPr/>
      <dgm:t>
        <a:bodyPr/>
        <a:lstStyle/>
        <a:p>
          <a:endParaRPr lang="pt-BR"/>
        </a:p>
      </dgm:t>
    </dgm:pt>
    <dgm:pt modelId="{6F58C3D0-27A5-4654-8423-73B1FAADE06D}">
      <dgm:prSet/>
      <dgm:spPr>
        <a:solidFill>
          <a:schemeClr val="accent2">
            <a:lumMod val="75000"/>
          </a:schemeClr>
        </a:solidFill>
      </dgm:spPr>
      <dgm:t>
        <a:bodyPr/>
        <a:lstStyle/>
        <a:p>
          <a:r>
            <a:rPr lang="pt-BR" dirty="0"/>
            <a:t>Programa 3: Acessa Crédito Telecom</a:t>
          </a:r>
        </a:p>
      </dgm:t>
    </dgm:pt>
    <dgm:pt modelId="{E12B5396-213A-4C25-B89B-0DBF96633A15}" type="parTrans" cxnId="{EC6E75A5-7823-443B-A973-A372A941E25E}">
      <dgm:prSet/>
      <dgm:spPr/>
      <dgm:t>
        <a:bodyPr/>
        <a:lstStyle/>
        <a:p>
          <a:endParaRPr lang="pt-BR"/>
        </a:p>
      </dgm:t>
    </dgm:pt>
    <dgm:pt modelId="{36554D6C-B6DF-4DC4-A775-2EE0E61B9B2B}" type="sibTrans" cxnId="{EC6E75A5-7823-443B-A973-A372A941E25E}">
      <dgm:prSet/>
      <dgm:spPr/>
      <dgm:t>
        <a:bodyPr/>
        <a:lstStyle/>
        <a:p>
          <a:endParaRPr lang="pt-BR"/>
        </a:p>
      </dgm:t>
    </dgm:pt>
    <dgm:pt modelId="{A2B12B97-BB75-4D8F-A886-A10F2851185B}" type="pres">
      <dgm:prSet presAssocID="{8C36E8F0-3719-4C21-AD4E-18BD1D94B5CC}" presName="hierChild1" presStyleCnt="0">
        <dgm:presLayoutVars>
          <dgm:orgChart val="1"/>
          <dgm:chPref val="1"/>
          <dgm:dir/>
          <dgm:animOne val="branch"/>
          <dgm:animLvl val="lvl"/>
          <dgm:resizeHandles/>
        </dgm:presLayoutVars>
      </dgm:prSet>
      <dgm:spPr/>
    </dgm:pt>
    <dgm:pt modelId="{82148EA8-0935-4A94-8E3A-CA92AEB374E0}" type="pres">
      <dgm:prSet presAssocID="{6853957B-466C-4FCC-A4B3-BCF6598D52EC}" presName="hierRoot1" presStyleCnt="0">
        <dgm:presLayoutVars>
          <dgm:hierBranch val="init"/>
        </dgm:presLayoutVars>
      </dgm:prSet>
      <dgm:spPr/>
    </dgm:pt>
    <dgm:pt modelId="{1728D972-3C95-4407-BA56-BA7E0EE1BAA7}" type="pres">
      <dgm:prSet presAssocID="{6853957B-466C-4FCC-A4B3-BCF6598D52EC}" presName="rootComposite1" presStyleCnt="0"/>
      <dgm:spPr/>
    </dgm:pt>
    <dgm:pt modelId="{2BBEF000-1A21-47A4-8616-1D0C922C168A}" type="pres">
      <dgm:prSet presAssocID="{6853957B-466C-4FCC-A4B3-BCF6598D52EC}" presName="rootText1" presStyleLbl="node0" presStyleIdx="0" presStyleCnt="1" custScaleY="44938">
        <dgm:presLayoutVars>
          <dgm:chPref val="3"/>
        </dgm:presLayoutVars>
      </dgm:prSet>
      <dgm:spPr/>
    </dgm:pt>
    <dgm:pt modelId="{5E1452C0-933F-42B9-81E7-AAE8A0D71E9F}" type="pres">
      <dgm:prSet presAssocID="{6853957B-466C-4FCC-A4B3-BCF6598D52EC}" presName="rootConnector1" presStyleLbl="node1" presStyleIdx="0" presStyleCnt="0"/>
      <dgm:spPr/>
    </dgm:pt>
    <dgm:pt modelId="{B6BE9E09-10C6-46E1-81FE-7640E7B4E4C4}" type="pres">
      <dgm:prSet presAssocID="{6853957B-466C-4FCC-A4B3-BCF6598D52EC}" presName="hierChild2" presStyleCnt="0"/>
      <dgm:spPr/>
    </dgm:pt>
    <dgm:pt modelId="{FB4141D4-2E1D-4760-A7E1-8A6DB02AEA6A}" type="pres">
      <dgm:prSet presAssocID="{94FEE4E8-3C8B-4875-BCC6-BF6A286C1D8D}" presName="Name37" presStyleLbl="parChTrans1D2" presStyleIdx="0" presStyleCnt="3"/>
      <dgm:spPr/>
    </dgm:pt>
    <dgm:pt modelId="{2E18D184-BC5D-4179-A8A1-CEB940323A54}" type="pres">
      <dgm:prSet presAssocID="{E1DDA78D-BCC1-4C3D-95F9-43F8812C1F8B}" presName="hierRoot2" presStyleCnt="0">
        <dgm:presLayoutVars>
          <dgm:hierBranch val="init"/>
        </dgm:presLayoutVars>
      </dgm:prSet>
      <dgm:spPr/>
    </dgm:pt>
    <dgm:pt modelId="{2B14148A-256F-4839-811E-CDDE8F111B00}" type="pres">
      <dgm:prSet presAssocID="{E1DDA78D-BCC1-4C3D-95F9-43F8812C1F8B}" presName="rootComposite" presStyleCnt="0"/>
      <dgm:spPr/>
    </dgm:pt>
    <dgm:pt modelId="{57E6FA97-2560-4C26-BD52-C4402FA214F4}" type="pres">
      <dgm:prSet presAssocID="{E1DDA78D-BCC1-4C3D-95F9-43F8812C1F8B}" presName="rootText" presStyleLbl="node2" presStyleIdx="0" presStyleCnt="3">
        <dgm:presLayoutVars>
          <dgm:chPref val="3"/>
        </dgm:presLayoutVars>
      </dgm:prSet>
      <dgm:spPr/>
    </dgm:pt>
    <dgm:pt modelId="{3CCF6C33-9F2A-498D-AC72-8A29E4135271}" type="pres">
      <dgm:prSet presAssocID="{E1DDA78D-BCC1-4C3D-95F9-43F8812C1F8B}" presName="rootConnector" presStyleLbl="node2" presStyleIdx="0" presStyleCnt="3"/>
      <dgm:spPr/>
    </dgm:pt>
    <dgm:pt modelId="{B43E61B7-C84D-4C47-946A-A0BA74656C64}" type="pres">
      <dgm:prSet presAssocID="{E1DDA78D-BCC1-4C3D-95F9-43F8812C1F8B}" presName="hierChild4" presStyleCnt="0"/>
      <dgm:spPr/>
    </dgm:pt>
    <dgm:pt modelId="{FE0C5163-FBD5-4E4C-BCAB-E1E30C375C9F}" type="pres">
      <dgm:prSet presAssocID="{E1DDA78D-BCC1-4C3D-95F9-43F8812C1F8B}" presName="hierChild5" presStyleCnt="0"/>
      <dgm:spPr/>
    </dgm:pt>
    <dgm:pt modelId="{27293E7A-0D9C-46C5-9901-FF2BFECC9310}" type="pres">
      <dgm:prSet presAssocID="{E0F59827-4740-409F-8F69-6A43FC6CC2F3}" presName="Name37" presStyleLbl="parChTrans1D2" presStyleIdx="1" presStyleCnt="3"/>
      <dgm:spPr/>
    </dgm:pt>
    <dgm:pt modelId="{5C8358E0-E677-45B8-9439-A8B0A0876958}" type="pres">
      <dgm:prSet presAssocID="{53669C19-98B4-4DF1-B7EA-578E50B0F4AA}" presName="hierRoot2" presStyleCnt="0">
        <dgm:presLayoutVars>
          <dgm:hierBranch val="init"/>
        </dgm:presLayoutVars>
      </dgm:prSet>
      <dgm:spPr/>
    </dgm:pt>
    <dgm:pt modelId="{09B16808-42FA-423D-A713-DA9B98B84D55}" type="pres">
      <dgm:prSet presAssocID="{53669C19-98B4-4DF1-B7EA-578E50B0F4AA}" presName="rootComposite" presStyleCnt="0"/>
      <dgm:spPr/>
    </dgm:pt>
    <dgm:pt modelId="{0ADD48A1-74A6-4276-9001-A663E7CA907E}" type="pres">
      <dgm:prSet presAssocID="{53669C19-98B4-4DF1-B7EA-578E50B0F4AA}" presName="rootText" presStyleLbl="node2" presStyleIdx="1" presStyleCnt="3">
        <dgm:presLayoutVars>
          <dgm:chPref val="3"/>
        </dgm:presLayoutVars>
      </dgm:prSet>
      <dgm:spPr/>
    </dgm:pt>
    <dgm:pt modelId="{B4900DD4-DF1D-4F45-8CBD-6EF5D0A7E17D}" type="pres">
      <dgm:prSet presAssocID="{53669C19-98B4-4DF1-B7EA-578E50B0F4AA}" presName="rootConnector" presStyleLbl="node2" presStyleIdx="1" presStyleCnt="3"/>
      <dgm:spPr/>
    </dgm:pt>
    <dgm:pt modelId="{A404121B-36DB-42BB-B5C2-E9C2D3A32CB0}" type="pres">
      <dgm:prSet presAssocID="{53669C19-98B4-4DF1-B7EA-578E50B0F4AA}" presName="hierChild4" presStyleCnt="0"/>
      <dgm:spPr/>
    </dgm:pt>
    <dgm:pt modelId="{23427DA1-12A7-40B4-B4D7-698F786AB78F}" type="pres">
      <dgm:prSet presAssocID="{53669C19-98B4-4DF1-B7EA-578E50B0F4AA}" presName="hierChild5" presStyleCnt="0"/>
      <dgm:spPr/>
    </dgm:pt>
    <dgm:pt modelId="{50209840-75AB-420F-AAFE-17E60A3A90CD}" type="pres">
      <dgm:prSet presAssocID="{E12B5396-213A-4C25-B89B-0DBF96633A15}" presName="Name37" presStyleLbl="parChTrans1D2" presStyleIdx="2" presStyleCnt="3"/>
      <dgm:spPr/>
    </dgm:pt>
    <dgm:pt modelId="{563ED690-A1AC-4F42-88D6-2CEB42DA0F5F}" type="pres">
      <dgm:prSet presAssocID="{6F58C3D0-27A5-4654-8423-73B1FAADE06D}" presName="hierRoot2" presStyleCnt="0">
        <dgm:presLayoutVars>
          <dgm:hierBranch val="init"/>
        </dgm:presLayoutVars>
      </dgm:prSet>
      <dgm:spPr/>
    </dgm:pt>
    <dgm:pt modelId="{28D29CC7-A419-4560-97DA-A8242C5045BB}" type="pres">
      <dgm:prSet presAssocID="{6F58C3D0-27A5-4654-8423-73B1FAADE06D}" presName="rootComposite" presStyleCnt="0"/>
      <dgm:spPr/>
    </dgm:pt>
    <dgm:pt modelId="{6168263A-6F44-459F-8BFA-8A5A14A403F1}" type="pres">
      <dgm:prSet presAssocID="{6F58C3D0-27A5-4654-8423-73B1FAADE06D}" presName="rootText" presStyleLbl="node2" presStyleIdx="2" presStyleCnt="3">
        <dgm:presLayoutVars>
          <dgm:chPref val="3"/>
        </dgm:presLayoutVars>
      </dgm:prSet>
      <dgm:spPr/>
    </dgm:pt>
    <dgm:pt modelId="{CE79C085-B335-48BE-BB48-0181A2493941}" type="pres">
      <dgm:prSet presAssocID="{6F58C3D0-27A5-4654-8423-73B1FAADE06D}" presName="rootConnector" presStyleLbl="node2" presStyleIdx="2" presStyleCnt="3"/>
      <dgm:spPr/>
    </dgm:pt>
    <dgm:pt modelId="{C3BF34BA-080D-4166-A793-9BB500CA4DBF}" type="pres">
      <dgm:prSet presAssocID="{6F58C3D0-27A5-4654-8423-73B1FAADE06D}" presName="hierChild4" presStyleCnt="0"/>
      <dgm:spPr/>
    </dgm:pt>
    <dgm:pt modelId="{292B3C96-8771-4D1A-9716-AD9EF2C48649}" type="pres">
      <dgm:prSet presAssocID="{6F58C3D0-27A5-4654-8423-73B1FAADE06D}" presName="hierChild5" presStyleCnt="0"/>
      <dgm:spPr/>
    </dgm:pt>
    <dgm:pt modelId="{04EBD22A-7529-47F6-AF9E-E42F288D8BBB}" type="pres">
      <dgm:prSet presAssocID="{6853957B-466C-4FCC-A4B3-BCF6598D52EC}" presName="hierChild3" presStyleCnt="0"/>
      <dgm:spPr/>
    </dgm:pt>
  </dgm:ptLst>
  <dgm:cxnLst>
    <dgm:cxn modelId="{7B6E5C04-1CF7-4E71-9BCC-5F2595214547}" type="presOf" srcId="{53669C19-98B4-4DF1-B7EA-578E50B0F4AA}" destId="{B4900DD4-DF1D-4F45-8CBD-6EF5D0A7E17D}" srcOrd="1" destOrd="0" presId="urn:microsoft.com/office/officeart/2005/8/layout/orgChart1"/>
    <dgm:cxn modelId="{5D20F017-CDA1-4A35-8805-92422CF10166}" type="presOf" srcId="{94FEE4E8-3C8B-4875-BCC6-BF6A286C1D8D}" destId="{FB4141D4-2E1D-4760-A7E1-8A6DB02AEA6A}" srcOrd="0" destOrd="0" presId="urn:microsoft.com/office/officeart/2005/8/layout/orgChart1"/>
    <dgm:cxn modelId="{2D9D151E-7D69-4364-899C-34D2CE251C2C}" type="presOf" srcId="{E1DDA78D-BCC1-4C3D-95F9-43F8812C1F8B}" destId="{57E6FA97-2560-4C26-BD52-C4402FA214F4}" srcOrd="0" destOrd="0" presId="urn:microsoft.com/office/officeart/2005/8/layout/orgChart1"/>
    <dgm:cxn modelId="{EB82231F-AA69-48DC-9AE6-BCC3478F5D67}" type="presOf" srcId="{E12B5396-213A-4C25-B89B-0DBF96633A15}" destId="{50209840-75AB-420F-AAFE-17E60A3A90CD}" srcOrd="0" destOrd="0" presId="urn:microsoft.com/office/officeart/2005/8/layout/orgChart1"/>
    <dgm:cxn modelId="{F674CA1F-0C6D-4A7A-B376-3A9550BAED0C}" type="presOf" srcId="{6F58C3D0-27A5-4654-8423-73B1FAADE06D}" destId="{6168263A-6F44-459F-8BFA-8A5A14A403F1}" srcOrd="0" destOrd="0" presId="urn:microsoft.com/office/officeart/2005/8/layout/orgChart1"/>
    <dgm:cxn modelId="{57DD6066-762B-4720-AA5C-37DBA5243D8D}" srcId="{8C36E8F0-3719-4C21-AD4E-18BD1D94B5CC}" destId="{6853957B-466C-4FCC-A4B3-BCF6598D52EC}" srcOrd="0" destOrd="0" parTransId="{A611C666-BDA8-430D-8F7A-2D6F266DCAB6}" sibTransId="{9AC93877-C1CF-4FC1-9320-C5FCF882E208}"/>
    <dgm:cxn modelId="{8C313456-69EE-47BA-8F53-569737CC0E45}" srcId="{6853957B-466C-4FCC-A4B3-BCF6598D52EC}" destId="{53669C19-98B4-4DF1-B7EA-578E50B0F4AA}" srcOrd="1" destOrd="0" parTransId="{E0F59827-4740-409F-8F69-6A43FC6CC2F3}" sibTransId="{1B2DB618-6112-4892-ADC2-A1E9192F1A73}"/>
    <dgm:cxn modelId="{59FD9876-6AF6-44CD-A4FF-95BB673D53F5}" type="presOf" srcId="{E1DDA78D-BCC1-4C3D-95F9-43F8812C1F8B}" destId="{3CCF6C33-9F2A-498D-AC72-8A29E4135271}" srcOrd="1" destOrd="0" presId="urn:microsoft.com/office/officeart/2005/8/layout/orgChart1"/>
    <dgm:cxn modelId="{60DEF486-94F2-4092-8646-F87BCC5A5503}" type="presOf" srcId="{8C36E8F0-3719-4C21-AD4E-18BD1D94B5CC}" destId="{A2B12B97-BB75-4D8F-A886-A10F2851185B}" srcOrd="0" destOrd="0" presId="urn:microsoft.com/office/officeart/2005/8/layout/orgChart1"/>
    <dgm:cxn modelId="{7601B4A4-4FE0-49FB-87A7-C40C388EC06C}" srcId="{6853957B-466C-4FCC-A4B3-BCF6598D52EC}" destId="{E1DDA78D-BCC1-4C3D-95F9-43F8812C1F8B}" srcOrd="0" destOrd="0" parTransId="{94FEE4E8-3C8B-4875-BCC6-BF6A286C1D8D}" sibTransId="{8B6D5600-F7F0-4F3E-8BAF-4F521C0CDEA8}"/>
    <dgm:cxn modelId="{EC6E75A5-7823-443B-A973-A372A941E25E}" srcId="{6853957B-466C-4FCC-A4B3-BCF6598D52EC}" destId="{6F58C3D0-27A5-4654-8423-73B1FAADE06D}" srcOrd="2" destOrd="0" parTransId="{E12B5396-213A-4C25-B89B-0DBF96633A15}" sibTransId="{36554D6C-B6DF-4DC4-A775-2EE0E61B9B2B}"/>
    <dgm:cxn modelId="{4F92A7CB-3169-4344-A2EF-AF09722D113B}" type="presOf" srcId="{6853957B-466C-4FCC-A4B3-BCF6598D52EC}" destId="{2BBEF000-1A21-47A4-8616-1D0C922C168A}" srcOrd="0" destOrd="0" presId="urn:microsoft.com/office/officeart/2005/8/layout/orgChart1"/>
    <dgm:cxn modelId="{4EB913E2-1B55-4D84-BEB5-C30788EBF710}" type="presOf" srcId="{6853957B-466C-4FCC-A4B3-BCF6598D52EC}" destId="{5E1452C0-933F-42B9-81E7-AAE8A0D71E9F}" srcOrd="1" destOrd="0" presId="urn:microsoft.com/office/officeart/2005/8/layout/orgChart1"/>
    <dgm:cxn modelId="{BF6B58EB-FAF8-42B1-9B3D-14155174B09E}" type="presOf" srcId="{E0F59827-4740-409F-8F69-6A43FC6CC2F3}" destId="{27293E7A-0D9C-46C5-9901-FF2BFECC9310}" srcOrd="0" destOrd="0" presId="urn:microsoft.com/office/officeart/2005/8/layout/orgChart1"/>
    <dgm:cxn modelId="{4E16A0F1-3D9D-4B64-B920-B6F2CF63D9E6}" type="presOf" srcId="{53669C19-98B4-4DF1-B7EA-578E50B0F4AA}" destId="{0ADD48A1-74A6-4276-9001-A663E7CA907E}" srcOrd="0" destOrd="0" presId="urn:microsoft.com/office/officeart/2005/8/layout/orgChart1"/>
    <dgm:cxn modelId="{EBB530F5-DC54-43C7-BF3F-F9CE5B9BF90A}" type="presOf" srcId="{6F58C3D0-27A5-4654-8423-73B1FAADE06D}" destId="{CE79C085-B335-48BE-BB48-0181A2493941}" srcOrd="1" destOrd="0" presId="urn:microsoft.com/office/officeart/2005/8/layout/orgChart1"/>
    <dgm:cxn modelId="{9CFD021A-9F4A-43A3-81D8-EF902D3433A9}" type="presParOf" srcId="{A2B12B97-BB75-4D8F-A886-A10F2851185B}" destId="{82148EA8-0935-4A94-8E3A-CA92AEB374E0}" srcOrd="0" destOrd="0" presId="urn:microsoft.com/office/officeart/2005/8/layout/orgChart1"/>
    <dgm:cxn modelId="{F3166557-CDBA-477C-9360-834892CC2FE4}" type="presParOf" srcId="{82148EA8-0935-4A94-8E3A-CA92AEB374E0}" destId="{1728D972-3C95-4407-BA56-BA7E0EE1BAA7}" srcOrd="0" destOrd="0" presId="urn:microsoft.com/office/officeart/2005/8/layout/orgChart1"/>
    <dgm:cxn modelId="{89C6EB1E-6280-4FB2-838C-21663A2A7950}" type="presParOf" srcId="{1728D972-3C95-4407-BA56-BA7E0EE1BAA7}" destId="{2BBEF000-1A21-47A4-8616-1D0C922C168A}" srcOrd="0" destOrd="0" presId="urn:microsoft.com/office/officeart/2005/8/layout/orgChart1"/>
    <dgm:cxn modelId="{AC203A06-388F-4499-9CB9-9B50D61888B2}" type="presParOf" srcId="{1728D972-3C95-4407-BA56-BA7E0EE1BAA7}" destId="{5E1452C0-933F-42B9-81E7-AAE8A0D71E9F}" srcOrd="1" destOrd="0" presId="urn:microsoft.com/office/officeart/2005/8/layout/orgChart1"/>
    <dgm:cxn modelId="{BEC9A99D-04AF-4541-910D-520083931F20}" type="presParOf" srcId="{82148EA8-0935-4A94-8E3A-CA92AEB374E0}" destId="{B6BE9E09-10C6-46E1-81FE-7640E7B4E4C4}" srcOrd="1" destOrd="0" presId="urn:microsoft.com/office/officeart/2005/8/layout/orgChart1"/>
    <dgm:cxn modelId="{239E6C27-887C-4FD6-9AFD-07CF2D01F3CC}" type="presParOf" srcId="{B6BE9E09-10C6-46E1-81FE-7640E7B4E4C4}" destId="{FB4141D4-2E1D-4760-A7E1-8A6DB02AEA6A}" srcOrd="0" destOrd="0" presId="urn:microsoft.com/office/officeart/2005/8/layout/orgChart1"/>
    <dgm:cxn modelId="{DC5C7301-F898-42EB-9573-ED9A5DB8B4CC}" type="presParOf" srcId="{B6BE9E09-10C6-46E1-81FE-7640E7B4E4C4}" destId="{2E18D184-BC5D-4179-A8A1-CEB940323A54}" srcOrd="1" destOrd="0" presId="urn:microsoft.com/office/officeart/2005/8/layout/orgChart1"/>
    <dgm:cxn modelId="{1A687114-C5CB-4120-BBE4-80BD3BE76982}" type="presParOf" srcId="{2E18D184-BC5D-4179-A8A1-CEB940323A54}" destId="{2B14148A-256F-4839-811E-CDDE8F111B00}" srcOrd="0" destOrd="0" presId="urn:microsoft.com/office/officeart/2005/8/layout/orgChart1"/>
    <dgm:cxn modelId="{7D196B06-4324-4CF0-9B08-A610D3F741A1}" type="presParOf" srcId="{2B14148A-256F-4839-811E-CDDE8F111B00}" destId="{57E6FA97-2560-4C26-BD52-C4402FA214F4}" srcOrd="0" destOrd="0" presId="urn:microsoft.com/office/officeart/2005/8/layout/orgChart1"/>
    <dgm:cxn modelId="{036977D4-C911-441F-A73B-6ECFAE31092E}" type="presParOf" srcId="{2B14148A-256F-4839-811E-CDDE8F111B00}" destId="{3CCF6C33-9F2A-498D-AC72-8A29E4135271}" srcOrd="1" destOrd="0" presId="urn:microsoft.com/office/officeart/2005/8/layout/orgChart1"/>
    <dgm:cxn modelId="{8FF8C103-2D59-42C5-991A-FB18CC36C3E9}" type="presParOf" srcId="{2E18D184-BC5D-4179-A8A1-CEB940323A54}" destId="{B43E61B7-C84D-4C47-946A-A0BA74656C64}" srcOrd="1" destOrd="0" presId="urn:microsoft.com/office/officeart/2005/8/layout/orgChart1"/>
    <dgm:cxn modelId="{434E63B2-F268-4462-9BC4-B8BE52ED9F14}" type="presParOf" srcId="{2E18D184-BC5D-4179-A8A1-CEB940323A54}" destId="{FE0C5163-FBD5-4E4C-BCAB-E1E30C375C9F}" srcOrd="2" destOrd="0" presId="urn:microsoft.com/office/officeart/2005/8/layout/orgChart1"/>
    <dgm:cxn modelId="{AD73D3A6-0097-4766-894E-B0B735650C8C}" type="presParOf" srcId="{B6BE9E09-10C6-46E1-81FE-7640E7B4E4C4}" destId="{27293E7A-0D9C-46C5-9901-FF2BFECC9310}" srcOrd="2" destOrd="0" presId="urn:microsoft.com/office/officeart/2005/8/layout/orgChart1"/>
    <dgm:cxn modelId="{9547E3F6-D545-45AA-952C-B2FD9923E3E4}" type="presParOf" srcId="{B6BE9E09-10C6-46E1-81FE-7640E7B4E4C4}" destId="{5C8358E0-E677-45B8-9439-A8B0A0876958}" srcOrd="3" destOrd="0" presId="urn:microsoft.com/office/officeart/2005/8/layout/orgChart1"/>
    <dgm:cxn modelId="{40F94B73-E9D8-4EFB-9080-077961116AA2}" type="presParOf" srcId="{5C8358E0-E677-45B8-9439-A8B0A0876958}" destId="{09B16808-42FA-423D-A713-DA9B98B84D55}" srcOrd="0" destOrd="0" presId="urn:microsoft.com/office/officeart/2005/8/layout/orgChart1"/>
    <dgm:cxn modelId="{83BE8932-B95C-407B-AB0D-A0837C36D31D}" type="presParOf" srcId="{09B16808-42FA-423D-A713-DA9B98B84D55}" destId="{0ADD48A1-74A6-4276-9001-A663E7CA907E}" srcOrd="0" destOrd="0" presId="urn:microsoft.com/office/officeart/2005/8/layout/orgChart1"/>
    <dgm:cxn modelId="{82EC9085-EC99-4853-A0AC-144FBF714A27}" type="presParOf" srcId="{09B16808-42FA-423D-A713-DA9B98B84D55}" destId="{B4900DD4-DF1D-4F45-8CBD-6EF5D0A7E17D}" srcOrd="1" destOrd="0" presId="urn:microsoft.com/office/officeart/2005/8/layout/orgChart1"/>
    <dgm:cxn modelId="{E4DB38CA-0428-412E-B9A1-804E207C978F}" type="presParOf" srcId="{5C8358E0-E677-45B8-9439-A8B0A0876958}" destId="{A404121B-36DB-42BB-B5C2-E9C2D3A32CB0}" srcOrd="1" destOrd="0" presId="urn:microsoft.com/office/officeart/2005/8/layout/orgChart1"/>
    <dgm:cxn modelId="{838B658A-473A-43D4-8687-88D0FE9C86EB}" type="presParOf" srcId="{5C8358E0-E677-45B8-9439-A8B0A0876958}" destId="{23427DA1-12A7-40B4-B4D7-698F786AB78F}" srcOrd="2" destOrd="0" presId="urn:microsoft.com/office/officeart/2005/8/layout/orgChart1"/>
    <dgm:cxn modelId="{201D13B4-6D62-490A-8CED-D8FEBB0343FD}" type="presParOf" srcId="{B6BE9E09-10C6-46E1-81FE-7640E7B4E4C4}" destId="{50209840-75AB-420F-AAFE-17E60A3A90CD}" srcOrd="4" destOrd="0" presId="urn:microsoft.com/office/officeart/2005/8/layout/orgChart1"/>
    <dgm:cxn modelId="{C23D68C5-DB7C-4223-9D0C-B738061228E8}" type="presParOf" srcId="{B6BE9E09-10C6-46E1-81FE-7640E7B4E4C4}" destId="{563ED690-A1AC-4F42-88D6-2CEB42DA0F5F}" srcOrd="5" destOrd="0" presId="urn:microsoft.com/office/officeart/2005/8/layout/orgChart1"/>
    <dgm:cxn modelId="{8B2E299E-55BE-4392-95F3-BDDC91EB97AD}" type="presParOf" srcId="{563ED690-A1AC-4F42-88D6-2CEB42DA0F5F}" destId="{28D29CC7-A419-4560-97DA-A8242C5045BB}" srcOrd="0" destOrd="0" presId="urn:microsoft.com/office/officeart/2005/8/layout/orgChart1"/>
    <dgm:cxn modelId="{4528686B-4E48-4361-ADC4-F023EABE973F}" type="presParOf" srcId="{28D29CC7-A419-4560-97DA-A8242C5045BB}" destId="{6168263A-6F44-459F-8BFA-8A5A14A403F1}" srcOrd="0" destOrd="0" presId="urn:microsoft.com/office/officeart/2005/8/layout/orgChart1"/>
    <dgm:cxn modelId="{F2D482A2-C6D2-41E6-8D50-0579D3459667}" type="presParOf" srcId="{28D29CC7-A419-4560-97DA-A8242C5045BB}" destId="{CE79C085-B335-48BE-BB48-0181A2493941}" srcOrd="1" destOrd="0" presId="urn:microsoft.com/office/officeart/2005/8/layout/orgChart1"/>
    <dgm:cxn modelId="{9423D341-D0D9-4629-A719-7CDEA898453B}" type="presParOf" srcId="{563ED690-A1AC-4F42-88D6-2CEB42DA0F5F}" destId="{C3BF34BA-080D-4166-A793-9BB500CA4DBF}" srcOrd="1" destOrd="0" presId="urn:microsoft.com/office/officeart/2005/8/layout/orgChart1"/>
    <dgm:cxn modelId="{517CB751-0EE5-4F48-A6B0-74A8D92F4357}" type="presParOf" srcId="{563ED690-A1AC-4F42-88D6-2CEB42DA0F5F}" destId="{292B3C96-8771-4D1A-9716-AD9EF2C48649}" srcOrd="2" destOrd="0" presId="urn:microsoft.com/office/officeart/2005/8/layout/orgChart1"/>
    <dgm:cxn modelId="{DC23517E-383A-4B8B-85D6-C4BF4686AB97}" type="presParOf" srcId="{82148EA8-0935-4A94-8E3A-CA92AEB374E0}" destId="{04EBD22A-7529-47F6-AF9E-E42F288D8BBB}" srcOrd="2" destOrd="0" presId="urn:microsoft.com/office/officeart/2005/8/layout/orgChart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0" dirty="0">
              <a:solidFill>
                <a:schemeClr val="bg2">
                  <a:lumMod val="75000"/>
                </a:schemeClr>
              </a:solidFill>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b="1" dirty="0">
              <a:solidFill>
                <a:schemeClr val="tx1"/>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xfrm>
          <a:off x="4382312"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solidFill>
          <a:schemeClr val="accent1">
            <a:lumMod val="40000"/>
            <a:lumOff val="60000"/>
          </a:schemeClr>
        </a:solidFill>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352C6F7A-E2A6-42A0-8889-6D7F4CDF30C6}"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pt-BR"/>
        </a:p>
      </dgm:t>
    </dgm:pt>
    <dgm:pt modelId="{D83329FA-1D16-49E4-8643-92EE31B7717B}">
      <dgm:prSet/>
      <dgm:spPr/>
      <dgm:t>
        <a:bodyPr anchor="ctr"/>
        <a:lstStyle/>
        <a:p>
          <a:pPr algn="ctr"/>
          <a:r>
            <a:rPr lang="pt-BR" dirty="0">
              <a:latin typeface="Poppins" panose="00000500000000000000" pitchFamily="2" charset="0"/>
              <a:cs typeface="Poppins" panose="00000500000000000000" pitchFamily="2" charset="0"/>
            </a:rPr>
            <a:t>Programa</a:t>
          </a:r>
        </a:p>
      </dgm:t>
    </dgm:pt>
    <dgm:pt modelId="{2E0B6105-8370-45D7-9FEB-0852C3114DCA}" type="parTrans" cxnId="{694C5981-C946-4ED8-84B7-672E05C2AF7A}">
      <dgm:prSet/>
      <dgm:spPr/>
      <dgm:t>
        <a:bodyPr/>
        <a:lstStyle/>
        <a:p>
          <a:endParaRPr lang="pt-BR">
            <a:latin typeface="Poppins" panose="00000500000000000000" pitchFamily="2" charset="0"/>
            <a:cs typeface="Poppins" panose="00000500000000000000" pitchFamily="2" charset="0"/>
          </a:endParaRPr>
        </a:p>
      </dgm:t>
    </dgm:pt>
    <dgm:pt modelId="{BDF2FDA1-2E38-4B36-8434-2FB80DDAFA21}" type="sibTrans" cxnId="{694C5981-C946-4ED8-84B7-672E05C2AF7A}">
      <dgm:prSet/>
      <dgm:spPr/>
      <dgm:t>
        <a:bodyPr/>
        <a:lstStyle/>
        <a:p>
          <a:endParaRPr lang="pt-BR">
            <a:latin typeface="Poppins" panose="00000500000000000000" pitchFamily="2" charset="0"/>
            <a:cs typeface="Poppins" panose="00000500000000000000" pitchFamily="2" charset="0"/>
          </a:endParaRPr>
        </a:p>
      </dgm:t>
    </dgm:pt>
    <dgm:pt modelId="{C9700272-EB67-4039-8188-7340C6AC9DF9}">
      <dgm:prSet/>
      <dgm:spPr/>
      <dgm:t>
        <a:bodyPr/>
        <a:lstStyle/>
        <a:p>
          <a:r>
            <a:rPr lang="pt-BR" dirty="0">
              <a:latin typeface="Poppins" panose="00000500000000000000" pitchFamily="2" charset="0"/>
              <a:cs typeface="Poppins" panose="00000500000000000000" pitchFamily="2" charset="0"/>
            </a:rPr>
            <a:t>Modalidade de aplicação de recursos cabíveis </a:t>
          </a:r>
        </a:p>
      </dgm:t>
    </dgm:pt>
    <dgm:pt modelId="{31CEDBB3-9E10-45EC-B87D-B577EA48FFD9}" type="parTrans" cxnId="{F608EC56-F0F8-4766-A12E-B5537EB23522}">
      <dgm:prSet/>
      <dgm:spPr/>
      <dgm:t>
        <a:bodyPr/>
        <a:lstStyle/>
        <a:p>
          <a:endParaRPr lang="pt-BR">
            <a:latin typeface="Poppins" panose="00000500000000000000" pitchFamily="2" charset="0"/>
            <a:cs typeface="Poppins" panose="00000500000000000000" pitchFamily="2" charset="0"/>
          </a:endParaRPr>
        </a:p>
      </dgm:t>
    </dgm:pt>
    <dgm:pt modelId="{36C38A04-60E2-4B02-8426-A695044DA1F1}" type="sibTrans" cxnId="{F608EC56-F0F8-4766-A12E-B5537EB23522}">
      <dgm:prSet/>
      <dgm:spPr/>
      <dgm:t>
        <a:bodyPr/>
        <a:lstStyle/>
        <a:p>
          <a:endParaRPr lang="pt-BR">
            <a:latin typeface="Poppins" panose="00000500000000000000" pitchFamily="2" charset="0"/>
            <a:cs typeface="Poppins" panose="00000500000000000000" pitchFamily="2" charset="0"/>
          </a:endParaRPr>
        </a:p>
      </dgm:t>
    </dgm:pt>
    <dgm:pt modelId="{DCEA0E19-8709-4113-9D55-3C630B175CBF}">
      <dgm:prSet/>
      <dgm:spPr/>
      <dgm:t>
        <a:bodyPr/>
        <a:lstStyle/>
        <a:p>
          <a:r>
            <a:rPr lang="pt-BR" dirty="0">
              <a:latin typeface="Poppins" panose="00000500000000000000" pitchFamily="2" charset="0"/>
              <a:cs typeface="Poppins" panose="00000500000000000000" pitchFamily="2" charset="0"/>
            </a:rPr>
            <a:t>Dimensionamento da despesa orçamentária</a:t>
          </a:r>
        </a:p>
      </dgm:t>
    </dgm:pt>
    <dgm:pt modelId="{3BAE55C5-7B6D-4A11-A998-E044F8F7D9B9}" type="parTrans" cxnId="{6F87CB13-4CF2-4D81-8248-5D7EB8C87B91}">
      <dgm:prSet/>
      <dgm:spPr/>
      <dgm:t>
        <a:bodyPr/>
        <a:lstStyle/>
        <a:p>
          <a:endParaRPr lang="pt-BR">
            <a:latin typeface="Poppins" panose="00000500000000000000" pitchFamily="2" charset="0"/>
            <a:cs typeface="Poppins" panose="00000500000000000000" pitchFamily="2" charset="0"/>
          </a:endParaRPr>
        </a:p>
      </dgm:t>
    </dgm:pt>
    <dgm:pt modelId="{AF61CD72-B867-4DCA-8503-E54949A83362}" type="sibTrans" cxnId="{6F87CB13-4CF2-4D81-8248-5D7EB8C87B91}">
      <dgm:prSet/>
      <dgm:spPr/>
      <dgm:t>
        <a:bodyPr/>
        <a:lstStyle/>
        <a:p>
          <a:endParaRPr lang="pt-BR">
            <a:latin typeface="Poppins" panose="00000500000000000000" pitchFamily="2" charset="0"/>
            <a:cs typeface="Poppins" panose="00000500000000000000" pitchFamily="2" charset="0"/>
          </a:endParaRPr>
        </a:p>
      </dgm:t>
    </dgm:pt>
    <dgm:pt modelId="{93FBC96E-3B45-43CD-9CAB-9D087D125F7D}">
      <dgm:prSet/>
      <dgm:spPr/>
      <dgm:t>
        <a:bodyPr/>
        <a:lstStyle/>
        <a:p>
          <a:r>
            <a:rPr lang="pt-BR" dirty="0">
              <a:latin typeface="Poppins" panose="00000500000000000000" pitchFamily="2" charset="0"/>
              <a:cs typeface="Poppins" panose="00000500000000000000" pitchFamily="2" charset="0"/>
            </a:rPr>
            <a:t>Papel dos agentes financeiros e outros atores </a:t>
          </a:r>
        </a:p>
      </dgm:t>
    </dgm:pt>
    <dgm:pt modelId="{C324AE40-69A2-47C4-90E1-9B9827460931}" type="parTrans" cxnId="{DB84C34B-0CA3-4326-80E4-509D20E529D9}">
      <dgm:prSet/>
      <dgm:spPr/>
      <dgm:t>
        <a:bodyPr/>
        <a:lstStyle/>
        <a:p>
          <a:endParaRPr lang="pt-BR">
            <a:latin typeface="Poppins" panose="00000500000000000000" pitchFamily="2" charset="0"/>
            <a:cs typeface="Poppins" panose="00000500000000000000" pitchFamily="2" charset="0"/>
          </a:endParaRPr>
        </a:p>
      </dgm:t>
    </dgm:pt>
    <dgm:pt modelId="{E63BE41A-181A-4AC8-93E3-C1662E848A19}" type="sibTrans" cxnId="{DB84C34B-0CA3-4326-80E4-509D20E529D9}">
      <dgm:prSet/>
      <dgm:spPr/>
      <dgm:t>
        <a:bodyPr/>
        <a:lstStyle/>
        <a:p>
          <a:endParaRPr lang="pt-BR">
            <a:latin typeface="Poppins" panose="00000500000000000000" pitchFamily="2" charset="0"/>
            <a:cs typeface="Poppins" panose="00000500000000000000" pitchFamily="2" charset="0"/>
          </a:endParaRPr>
        </a:p>
      </dgm:t>
    </dgm:pt>
    <dgm:pt modelId="{B69C0075-EEE3-4F9E-B6F2-C67ED231911C}">
      <dgm:prSet/>
      <dgm:spPr/>
      <dgm:t>
        <a:bodyPr/>
        <a:lstStyle/>
        <a:p>
          <a:r>
            <a:rPr lang="pt-BR" dirty="0">
              <a:latin typeface="Poppins" panose="00000500000000000000" pitchFamily="2" charset="0"/>
              <a:cs typeface="Poppins" panose="00000500000000000000" pitchFamily="2" charset="0"/>
            </a:rPr>
            <a:t>Características dos projetos que poderão receber os recursos</a:t>
          </a:r>
        </a:p>
      </dgm:t>
    </dgm:pt>
    <dgm:pt modelId="{6FC9CC58-0925-4E8A-AC5D-3BB3E91F8B85}" type="parTrans" cxnId="{B4B97DEA-9C3C-40E7-94AE-EBC11592E618}">
      <dgm:prSet/>
      <dgm:spPr/>
      <dgm:t>
        <a:bodyPr/>
        <a:lstStyle/>
        <a:p>
          <a:endParaRPr lang="pt-BR">
            <a:latin typeface="Poppins" panose="00000500000000000000" pitchFamily="2" charset="0"/>
            <a:cs typeface="Poppins" panose="00000500000000000000" pitchFamily="2" charset="0"/>
          </a:endParaRPr>
        </a:p>
      </dgm:t>
    </dgm:pt>
    <dgm:pt modelId="{1D1F1EF0-E190-45ED-9D68-B0B80AAFB67B}" type="sibTrans" cxnId="{B4B97DEA-9C3C-40E7-94AE-EBC11592E618}">
      <dgm:prSet/>
      <dgm:spPr/>
      <dgm:t>
        <a:bodyPr/>
        <a:lstStyle/>
        <a:p>
          <a:endParaRPr lang="pt-BR">
            <a:latin typeface="Poppins" panose="00000500000000000000" pitchFamily="2" charset="0"/>
            <a:cs typeface="Poppins" panose="00000500000000000000" pitchFamily="2" charset="0"/>
          </a:endParaRPr>
        </a:p>
      </dgm:t>
    </dgm:pt>
    <dgm:pt modelId="{50830224-066B-40BB-B570-2CD01C2AA5C7}">
      <dgm:prSet/>
      <dgm:spPr/>
      <dgm:t>
        <a:bodyPr/>
        <a:lstStyle/>
        <a:p>
          <a:r>
            <a:rPr lang="pt-BR" dirty="0">
              <a:latin typeface="Poppins" panose="00000500000000000000" pitchFamily="2" charset="0"/>
              <a:cs typeface="Poppins" panose="00000500000000000000" pitchFamily="2" charset="0"/>
            </a:rPr>
            <a:t>Valor da remuneração dos recursos do Fust</a:t>
          </a:r>
        </a:p>
      </dgm:t>
    </dgm:pt>
    <dgm:pt modelId="{D9563AB0-F7CB-445E-9898-775A8D5C9506}" type="parTrans" cxnId="{7E833D7E-7BCA-403D-8A0E-6D3CE4E85707}">
      <dgm:prSet/>
      <dgm:spPr/>
      <dgm:t>
        <a:bodyPr/>
        <a:lstStyle/>
        <a:p>
          <a:endParaRPr lang="pt-BR">
            <a:latin typeface="Poppins" panose="00000500000000000000" pitchFamily="2" charset="0"/>
            <a:cs typeface="Poppins" panose="00000500000000000000" pitchFamily="2" charset="0"/>
          </a:endParaRPr>
        </a:p>
      </dgm:t>
    </dgm:pt>
    <dgm:pt modelId="{AECE9530-C779-41D3-A662-7BCDA3347987}" type="sibTrans" cxnId="{7E833D7E-7BCA-403D-8A0E-6D3CE4E85707}">
      <dgm:prSet/>
      <dgm:spPr/>
      <dgm:t>
        <a:bodyPr/>
        <a:lstStyle/>
        <a:p>
          <a:endParaRPr lang="pt-BR">
            <a:latin typeface="Poppins" panose="00000500000000000000" pitchFamily="2" charset="0"/>
            <a:cs typeface="Poppins" panose="00000500000000000000" pitchFamily="2" charset="0"/>
          </a:endParaRPr>
        </a:p>
      </dgm:t>
    </dgm:pt>
    <dgm:pt modelId="{330FF1D8-3085-4981-BA32-969ACA1D4C90}">
      <dgm:prSet/>
      <dgm:spPr/>
      <dgm:t>
        <a:bodyPr/>
        <a:lstStyle/>
        <a:p>
          <a:r>
            <a:rPr lang="pt-BR" dirty="0">
              <a:latin typeface="Poppins" panose="00000500000000000000" pitchFamily="2" charset="0"/>
              <a:cs typeface="Poppins" panose="00000500000000000000" pitchFamily="2" charset="0"/>
            </a:rPr>
            <a:t>Prazo de vigência</a:t>
          </a:r>
        </a:p>
      </dgm:t>
    </dgm:pt>
    <dgm:pt modelId="{428130DF-53B0-4BC4-943A-86E527D99166}" type="parTrans" cxnId="{6B2F24D1-E4CD-4ACB-9226-FA0C66AAE1F7}">
      <dgm:prSet/>
      <dgm:spPr/>
      <dgm:t>
        <a:bodyPr/>
        <a:lstStyle/>
        <a:p>
          <a:endParaRPr lang="pt-BR">
            <a:latin typeface="Poppins" panose="00000500000000000000" pitchFamily="2" charset="0"/>
            <a:cs typeface="Poppins" panose="00000500000000000000" pitchFamily="2" charset="0"/>
          </a:endParaRPr>
        </a:p>
      </dgm:t>
    </dgm:pt>
    <dgm:pt modelId="{C4F2F34A-DFF7-4158-BC43-DEC7A8E732EA}" type="sibTrans" cxnId="{6B2F24D1-E4CD-4ACB-9226-FA0C66AAE1F7}">
      <dgm:prSet/>
      <dgm:spPr/>
      <dgm:t>
        <a:bodyPr/>
        <a:lstStyle/>
        <a:p>
          <a:endParaRPr lang="pt-BR">
            <a:latin typeface="Poppins" panose="00000500000000000000" pitchFamily="2" charset="0"/>
            <a:cs typeface="Poppins" panose="00000500000000000000" pitchFamily="2" charset="0"/>
          </a:endParaRPr>
        </a:p>
      </dgm:t>
    </dgm:pt>
    <dgm:pt modelId="{F441FEFA-7540-44FD-BBEF-C36B5D96E222}">
      <dgm:prSet/>
      <dgm:spPr/>
      <dgm:t>
        <a:bodyPr/>
        <a:lstStyle/>
        <a:p>
          <a:r>
            <a:rPr lang="pt-BR" dirty="0">
              <a:latin typeface="Poppins" panose="00000500000000000000" pitchFamily="2" charset="0"/>
              <a:cs typeface="Poppins" panose="00000500000000000000" pitchFamily="2" charset="0"/>
            </a:rPr>
            <a:t>Diretrizes e critérios para a seleção de propostas por entidades beneficiadas</a:t>
          </a:r>
        </a:p>
      </dgm:t>
    </dgm:pt>
    <dgm:pt modelId="{96B52274-E412-4DC7-B57B-048407523E49}" type="parTrans" cxnId="{8B8E8798-98CD-4292-93C0-FF65FD25E42B}">
      <dgm:prSet/>
      <dgm:spPr/>
      <dgm:t>
        <a:bodyPr/>
        <a:lstStyle/>
        <a:p>
          <a:endParaRPr lang="pt-BR">
            <a:latin typeface="Poppins" panose="00000500000000000000" pitchFamily="2" charset="0"/>
            <a:cs typeface="Poppins" panose="00000500000000000000" pitchFamily="2" charset="0"/>
          </a:endParaRPr>
        </a:p>
      </dgm:t>
    </dgm:pt>
    <dgm:pt modelId="{4B7981D4-703B-4DD5-B6A4-61FC16368185}" type="sibTrans" cxnId="{8B8E8798-98CD-4292-93C0-FF65FD25E42B}">
      <dgm:prSet/>
      <dgm:spPr/>
      <dgm:t>
        <a:bodyPr/>
        <a:lstStyle/>
        <a:p>
          <a:endParaRPr lang="pt-BR">
            <a:latin typeface="Poppins" panose="00000500000000000000" pitchFamily="2" charset="0"/>
            <a:cs typeface="Poppins" panose="00000500000000000000" pitchFamily="2" charset="0"/>
          </a:endParaRPr>
        </a:p>
      </dgm:t>
    </dgm:pt>
    <dgm:pt modelId="{97B709E7-E4DD-45B5-8B0B-E3A41851F587}">
      <dgm:prSet/>
      <dgm:spPr/>
      <dgm:t>
        <a:bodyPr/>
        <a:lstStyle/>
        <a:p>
          <a:r>
            <a:rPr lang="pt-BR" dirty="0">
              <a:latin typeface="Poppins" panose="00000500000000000000" pitchFamily="2" charset="0"/>
              <a:cs typeface="Poppins" panose="00000500000000000000" pitchFamily="2" charset="0"/>
            </a:rPr>
            <a:t>Indicação das finalidades atendidas</a:t>
          </a:r>
        </a:p>
      </dgm:t>
    </dgm:pt>
    <dgm:pt modelId="{7C651C72-3DA5-482A-9972-A2E7BE1AEF22}" type="parTrans" cxnId="{5AFC615E-55A1-4B2C-A623-0F1AEF120D8D}">
      <dgm:prSet/>
      <dgm:spPr/>
      <dgm:t>
        <a:bodyPr/>
        <a:lstStyle/>
        <a:p>
          <a:endParaRPr lang="pt-BR">
            <a:latin typeface="Poppins" panose="00000500000000000000" pitchFamily="2" charset="0"/>
            <a:cs typeface="Poppins" panose="00000500000000000000" pitchFamily="2" charset="0"/>
          </a:endParaRPr>
        </a:p>
      </dgm:t>
    </dgm:pt>
    <dgm:pt modelId="{E7B552D6-99FD-4B5B-81AA-50785095AC6C}" type="sibTrans" cxnId="{5AFC615E-55A1-4B2C-A623-0F1AEF120D8D}">
      <dgm:prSet/>
      <dgm:spPr/>
      <dgm:t>
        <a:bodyPr/>
        <a:lstStyle/>
        <a:p>
          <a:endParaRPr lang="pt-BR">
            <a:latin typeface="Poppins" panose="00000500000000000000" pitchFamily="2" charset="0"/>
            <a:cs typeface="Poppins" panose="00000500000000000000" pitchFamily="2" charset="0"/>
          </a:endParaRPr>
        </a:p>
      </dgm:t>
    </dgm:pt>
    <dgm:pt modelId="{FFE7C9FB-A887-4C84-BE4D-18BACA4B8544}">
      <dgm:prSet/>
      <dgm:spPr/>
      <dgm:t>
        <a:bodyPr/>
        <a:lstStyle/>
        <a:p>
          <a:r>
            <a:rPr lang="pt-BR" dirty="0">
              <a:latin typeface="Poppins" panose="00000500000000000000" pitchFamily="2" charset="0"/>
              <a:cs typeface="Poppins" panose="00000500000000000000" pitchFamily="2" charset="0"/>
            </a:rPr>
            <a:t>Descrição dos resultados e benefícios esperados</a:t>
          </a:r>
        </a:p>
      </dgm:t>
    </dgm:pt>
    <dgm:pt modelId="{F2B5FB27-2FA8-40D2-9731-0F01890D62AC}" type="parTrans" cxnId="{7296AA57-5161-4F77-AE6D-285A1A5332E4}">
      <dgm:prSet/>
      <dgm:spPr/>
      <dgm:t>
        <a:bodyPr/>
        <a:lstStyle/>
        <a:p>
          <a:endParaRPr lang="pt-BR">
            <a:latin typeface="Poppins" panose="00000500000000000000" pitchFamily="2" charset="0"/>
            <a:cs typeface="Poppins" panose="00000500000000000000" pitchFamily="2" charset="0"/>
          </a:endParaRPr>
        </a:p>
      </dgm:t>
    </dgm:pt>
    <dgm:pt modelId="{C1BACCE6-9162-4411-B455-4693956A457F}" type="sibTrans" cxnId="{7296AA57-5161-4F77-AE6D-285A1A5332E4}">
      <dgm:prSet/>
      <dgm:spPr/>
      <dgm:t>
        <a:bodyPr/>
        <a:lstStyle/>
        <a:p>
          <a:endParaRPr lang="pt-BR">
            <a:latin typeface="Poppins" panose="00000500000000000000" pitchFamily="2" charset="0"/>
            <a:cs typeface="Poppins" panose="00000500000000000000" pitchFamily="2" charset="0"/>
          </a:endParaRPr>
        </a:p>
      </dgm:t>
    </dgm:pt>
    <dgm:pt modelId="{2F0913D2-04C3-4DC3-9796-C50970EFFE28}">
      <dgm:prSet/>
      <dgm:spPr/>
      <dgm:t>
        <a:bodyPr/>
        <a:lstStyle/>
        <a:p>
          <a:r>
            <a:rPr lang="pt-BR" dirty="0">
              <a:latin typeface="Poppins" panose="00000500000000000000" pitchFamily="2" charset="0"/>
              <a:cs typeface="Poppins" panose="00000500000000000000" pitchFamily="2" charset="0"/>
            </a:rPr>
            <a:t>Categorias das entidades beneficiadas e beneficiários</a:t>
          </a:r>
        </a:p>
      </dgm:t>
    </dgm:pt>
    <dgm:pt modelId="{E89DC32F-5DE2-4537-A99E-610D152B53B3}" type="parTrans" cxnId="{38462780-B0D4-4A61-AA30-F95ABE9F6356}">
      <dgm:prSet/>
      <dgm:spPr/>
      <dgm:t>
        <a:bodyPr/>
        <a:lstStyle/>
        <a:p>
          <a:endParaRPr lang="pt-BR">
            <a:latin typeface="Poppins" panose="00000500000000000000" pitchFamily="2" charset="0"/>
            <a:cs typeface="Poppins" panose="00000500000000000000" pitchFamily="2" charset="0"/>
          </a:endParaRPr>
        </a:p>
      </dgm:t>
    </dgm:pt>
    <dgm:pt modelId="{B0E2582C-9B66-443C-89A7-E7784E4A8BA7}" type="sibTrans" cxnId="{38462780-B0D4-4A61-AA30-F95ABE9F6356}">
      <dgm:prSet/>
      <dgm:spPr/>
      <dgm:t>
        <a:bodyPr/>
        <a:lstStyle/>
        <a:p>
          <a:endParaRPr lang="pt-BR">
            <a:latin typeface="Poppins" panose="00000500000000000000" pitchFamily="2" charset="0"/>
            <a:cs typeface="Poppins" panose="00000500000000000000" pitchFamily="2" charset="0"/>
          </a:endParaRPr>
        </a:p>
      </dgm:t>
    </dgm:pt>
    <dgm:pt modelId="{2CEF8C57-382D-4C97-B0D2-CA869BDEC991}">
      <dgm:prSet/>
      <dgm:spPr/>
      <dgm:t>
        <a:bodyPr/>
        <a:lstStyle/>
        <a:p>
          <a:r>
            <a:rPr lang="pt-BR" dirty="0">
              <a:latin typeface="Poppins" panose="00000500000000000000" pitchFamily="2" charset="0"/>
              <a:cs typeface="Poppins" panose="00000500000000000000" pitchFamily="2" charset="0"/>
            </a:rPr>
            <a:t>Contrapartidas eventuais</a:t>
          </a:r>
        </a:p>
      </dgm:t>
    </dgm:pt>
    <dgm:pt modelId="{E181C523-0E63-4ABC-9AB4-BA4476EAD2E1}" type="parTrans" cxnId="{B5058D4D-54B8-461A-8AA8-840C7F1AA936}">
      <dgm:prSet/>
      <dgm:spPr/>
      <dgm:t>
        <a:bodyPr/>
        <a:lstStyle/>
        <a:p>
          <a:endParaRPr lang="pt-BR">
            <a:latin typeface="Poppins" panose="00000500000000000000" pitchFamily="2" charset="0"/>
            <a:cs typeface="Poppins" panose="00000500000000000000" pitchFamily="2" charset="0"/>
          </a:endParaRPr>
        </a:p>
      </dgm:t>
    </dgm:pt>
    <dgm:pt modelId="{D89F24D9-0A7F-4F85-A4F4-AF948481B9AC}" type="sibTrans" cxnId="{B5058D4D-54B8-461A-8AA8-840C7F1AA936}">
      <dgm:prSet/>
      <dgm:spPr/>
      <dgm:t>
        <a:bodyPr/>
        <a:lstStyle/>
        <a:p>
          <a:endParaRPr lang="pt-BR">
            <a:latin typeface="Poppins" panose="00000500000000000000" pitchFamily="2" charset="0"/>
            <a:cs typeface="Poppins" panose="00000500000000000000" pitchFamily="2" charset="0"/>
          </a:endParaRPr>
        </a:p>
      </dgm:t>
    </dgm:pt>
    <dgm:pt modelId="{B856D153-C848-4C76-9037-FB5B294B4C52}">
      <dgm:prSet/>
      <dgm:spPr/>
      <dgm:t>
        <a:bodyPr/>
        <a:lstStyle/>
        <a:p>
          <a:r>
            <a:rPr lang="pt-BR" dirty="0">
              <a:latin typeface="Poppins" panose="00000500000000000000" pitchFamily="2" charset="0"/>
              <a:cs typeface="Poppins" panose="00000500000000000000" pitchFamily="2" charset="0"/>
            </a:rPr>
            <a:t>Metas e indicadores</a:t>
          </a:r>
        </a:p>
      </dgm:t>
    </dgm:pt>
    <dgm:pt modelId="{122A0BB4-617B-4290-9998-50F0E66111EF}" type="parTrans" cxnId="{218D2167-0F23-44B8-BED8-4B453262DFF2}">
      <dgm:prSet/>
      <dgm:spPr/>
      <dgm:t>
        <a:bodyPr/>
        <a:lstStyle/>
        <a:p>
          <a:endParaRPr lang="pt-BR">
            <a:latin typeface="Poppins" panose="00000500000000000000" pitchFamily="2" charset="0"/>
            <a:cs typeface="Poppins" panose="00000500000000000000" pitchFamily="2" charset="0"/>
          </a:endParaRPr>
        </a:p>
      </dgm:t>
    </dgm:pt>
    <dgm:pt modelId="{750391E8-E30E-4592-98C9-6BCB9DC5D782}" type="sibTrans" cxnId="{218D2167-0F23-44B8-BED8-4B453262DFF2}">
      <dgm:prSet/>
      <dgm:spPr/>
      <dgm:t>
        <a:bodyPr/>
        <a:lstStyle/>
        <a:p>
          <a:endParaRPr lang="pt-BR">
            <a:latin typeface="Poppins" panose="00000500000000000000" pitchFamily="2" charset="0"/>
            <a:cs typeface="Poppins" panose="00000500000000000000" pitchFamily="2" charset="0"/>
          </a:endParaRPr>
        </a:p>
      </dgm:t>
    </dgm:pt>
    <dgm:pt modelId="{89AFB32F-FECE-4E8F-92DF-C83E529F15F4}">
      <dgm:prSet/>
      <dgm:spPr/>
      <dgm:t>
        <a:bodyPr/>
        <a:lstStyle/>
        <a:p>
          <a:r>
            <a:rPr lang="pt-BR" dirty="0">
              <a:latin typeface="Poppins" panose="00000500000000000000" pitchFamily="2" charset="0"/>
              <a:cs typeface="Poppins" panose="00000500000000000000" pitchFamily="2" charset="0"/>
            </a:rPr>
            <a:t>Outras informações</a:t>
          </a:r>
        </a:p>
      </dgm:t>
    </dgm:pt>
    <dgm:pt modelId="{04F4E28B-F854-4401-B401-4E397A366BFD}" type="parTrans" cxnId="{D58AA49B-5494-44B0-ABD4-80BED512B630}">
      <dgm:prSet/>
      <dgm:spPr/>
      <dgm:t>
        <a:bodyPr/>
        <a:lstStyle/>
        <a:p>
          <a:endParaRPr lang="pt-BR">
            <a:latin typeface="Poppins" panose="00000500000000000000" pitchFamily="2" charset="0"/>
            <a:cs typeface="Poppins" panose="00000500000000000000" pitchFamily="2" charset="0"/>
          </a:endParaRPr>
        </a:p>
      </dgm:t>
    </dgm:pt>
    <dgm:pt modelId="{33E6FFD8-0180-49B6-ACC7-B5581BB67926}" type="sibTrans" cxnId="{D58AA49B-5494-44B0-ABD4-80BED512B630}">
      <dgm:prSet/>
      <dgm:spPr/>
      <dgm:t>
        <a:bodyPr/>
        <a:lstStyle/>
        <a:p>
          <a:endParaRPr lang="pt-BR">
            <a:latin typeface="Poppins" panose="00000500000000000000" pitchFamily="2" charset="0"/>
            <a:cs typeface="Poppins" panose="00000500000000000000" pitchFamily="2" charset="0"/>
          </a:endParaRPr>
        </a:p>
      </dgm:t>
    </dgm:pt>
    <dgm:pt modelId="{3E74F8EB-8551-4630-A8F4-4129E691BE9C}" type="pres">
      <dgm:prSet presAssocID="{352C6F7A-E2A6-42A0-8889-6D7F4CDF30C6}" presName="vert0" presStyleCnt="0">
        <dgm:presLayoutVars>
          <dgm:dir/>
          <dgm:animOne val="branch"/>
          <dgm:animLvl val="lvl"/>
        </dgm:presLayoutVars>
      </dgm:prSet>
      <dgm:spPr/>
    </dgm:pt>
    <dgm:pt modelId="{B6FAA7A3-E3D2-4267-A7CE-9D2052734AB3}" type="pres">
      <dgm:prSet presAssocID="{D83329FA-1D16-49E4-8643-92EE31B7717B}" presName="thickLine" presStyleLbl="alignNode1" presStyleIdx="0" presStyleCnt="1"/>
      <dgm:spPr/>
    </dgm:pt>
    <dgm:pt modelId="{29F089A3-F015-4550-992C-6AC9FC24A34E}" type="pres">
      <dgm:prSet presAssocID="{D83329FA-1D16-49E4-8643-92EE31B7717B}" presName="horz1" presStyleCnt="0"/>
      <dgm:spPr/>
    </dgm:pt>
    <dgm:pt modelId="{6B62FD3B-50A2-46E5-949C-13DF25E22C30}" type="pres">
      <dgm:prSet presAssocID="{D83329FA-1D16-49E4-8643-92EE31B7717B}" presName="tx1" presStyleLbl="revTx" presStyleIdx="0" presStyleCnt="14"/>
      <dgm:spPr/>
    </dgm:pt>
    <dgm:pt modelId="{70434577-1EBB-454F-8F9C-00556D2C5251}" type="pres">
      <dgm:prSet presAssocID="{D83329FA-1D16-49E4-8643-92EE31B7717B}" presName="vert1" presStyleCnt="0"/>
      <dgm:spPr/>
    </dgm:pt>
    <dgm:pt modelId="{2EAE97AC-75BA-4F7E-B6DB-55DBD10164E6}" type="pres">
      <dgm:prSet presAssocID="{C9700272-EB67-4039-8188-7340C6AC9DF9}" presName="vertSpace2a" presStyleCnt="0"/>
      <dgm:spPr/>
    </dgm:pt>
    <dgm:pt modelId="{0F3EDD57-92EE-4DD1-8378-DAD6B9C8727E}" type="pres">
      <dgm:prSet presAssocID="{C9700272-EB67-4039-8188-7340C6AC9DF9}" presName="horz2" presStyleCnt="0"/>
      <dgm:spPr/>
    </dgm:pt>
    <dgm:pt modelId="{BDC7F96D-BB71-4AD8-87DB-C6A3188D9A72}" type="pres">
      <dgm:prSet presAssocID="{C9700272-EB67-4039-8188-7340C6AC9DF9}" presName="horzSpace2" presStyleCnt="0"/>
      <dgm:spPr/>
    </dgm:pt>
    <dgm:pt modelId="{A0A238BB-2B23-43C0-8CC3-345ABB05789A}" type="pres">
      <dgm:prSet presAssocID="{C9700272-EB67-4039-8188-7340C6AC9DF9}" presName="tx2" presStyleLbl="revTx" presStyleIdx="1" presStyleCnt="14"/>
      <dgm:spPr/>
    </dgm:pt>
    <dgm:pt modelId="{04AA8181-BFD6-4F57-8EA0-AD17E1E55DD6}" type="pres">
      <dgm:prSet presAssocID="{C9700272-EB67-4039-8188-7340C6AC9DF9}" presName="vert2" presStyleCnt="0"/>
      <dgm:spPr/>
    </dgm:pt>
    <dgm:pt modelId="{2478A74C-3A90-4ACE-A4E9-DB022590D182}" type="pres">
      <dgm:prSet presAssocID="{C9700272-EB67-4039-8188-7340C6AC9DF9}" presName="thinLine2b" presStyleLbl="callout" presStyleIdx="0" presStyleCnt="13"/>
      <dgm:spPr/>
    </dgm:pt>
    <dgm:pt modelId="{49FD529B-C67F-4E7B-AEDC-64D3163D7CA1}" type="pres">
      <dgm:prSet presAssocID="{C9700272-EB67-4039-8188-7340C6AC9DF9}" presName="vertSpace2b" presStyleCnt="0"/>
      <dgm:spPr/>
    </dgm:pt>
    <dgm:pt modelId="{342D2AFC-A803-4F96-9491-5F92C4481616}" type="pres">
      <dgm:prSet presAssocID="{DCEA0E19-8709-4113-9D55-3C630B175CBF}" presName="horz2" presStyleCnt="0"/>
      <dgm:spPr/>
    </dgm:pt>
    <dgm:pt modelId="{240D3345-3B96-4D27-8A8F-D8FDB3D3AA00}" type="pres">
      <dgm:prSet presAssocID="{DCEA0E19-8709-4113-9D55-3C630B175CBF}" presName="horzSpace2" presStyleCnt="0"/>
      <dgm:spPr/>
    </dgm:pt>
    <dgm:pt modelId="{13C5C54A-DD49-475F-A583-FA44110A7BDC}" type="pres">
      <dgm:prSet presAssocID="{DCEA0E19-8709-4113-9D55-3C630B175CBF}" presName="tx2" presStyleLbl="revTx" presStyleIdx="2" presStyleCnt="14"/>
      <dgm:spPr/>
    </dgm:pt>
    <dgm:pt modelId="{C224898F-6CC6-4C90-B604-BF997422EB21}" type="pres">
      <dgm:prSet presAssocID="{DCEA0E19-8709-4113-9D55-3C630B175CBF}" presName="vert2" presStyleCnt="0"/>
      <dgm:spPr/>
    </dgm:pt>
    <dgm:pt modelId="{79CA51A6-7F03-40A7-93BE-AF5C4EE8C274}" type="pres">
      <dgm:prSet presAssocID="{DCEA0E19-8709-4113-9D55-3C630B175CBF}" presName="thinLine2b" presStyleLbl="callout" presStyleIdx="1" presStyleCnt="13"/>
      <dgm:spPr/>
    </dgm:pt>
    <dgm:pt modelId="{246DE81D-C603-4AE8-8802-A83CA07E8771}" type="pres">
      <dgm:prSet presAssocID="{DCEA0E19-8709-4113-9D55-3C630B175CBF}" presName="vertSpace2b" presStyleCnt="0"/>
      <dgm:spPr/>
    </dgm:pt>
    <dgm:pt modelId="{8065C7AD-C11E-49C5-B307-09751D2A83A3}" type="pres">
      <dgm:prSet presAssocID="{93FBC96E-3B45-43CD-9CAB-9D087D125F7D}" presName="horz2" presStyleCnt="0"/>
      <dgm:spPr/>
    </dgm:pt>
    <dgm:pt modelId="{B0440785-C700-427A-8DB0-4F520724B648}" type="pres">
      <dgm:prSet presAssocID="{93FBC96E-3B45-43CD-9CAB-9D087D125F7D}" presName="horzSpace2" presStyleCnt="0"/>
      <dgm:spPr/>
    </dgm:pt>
    <dgm:pt modelId="{2B61152F-37B8-4173-8E27-7CE62129BEC0}" type="pres">
      <dgm:prSet presAssocID="{93FBC96E-3B45-43CD-9CAB-9D087D125F7D}" presName="tx2" presStyleLbl="revTx" presStyleIdx="3" presStyleCnt="14"/>
      <dgm:spPr/>
    </dgm:pt>
    <dgm:pt modelId="{8FFFDE42-05F3-4AD5-8746-37BC19A9699B}" type="pres">
      <dgm:prSet presAssocID="{93FBC96E-3B45-43CD-9CAB-9D087D125F7D}" presName="vert2" presStyleCnt="0"/>
      <dgm:spPr/>
    </dgm:pt>
    <dgm:pt modelId="{C2E861AD-FD48-4062-94C8-5F4909FC8F07}" type="pres">
      <dgm:prSet presAssocID="{93FBC96E-3B45-43CD-9CAB-9D087D125F7D}" presName="thinLine2b" presStyleLbl="callout" presStyleIdx="2" presStyleCnt="13"/>
      <dgm:spPr/>
    </dgm:pt>
    <dgm:pt modelId="{DB492AE8-D226-49CC-A1EA-630F611FBEE1}" type="pres">
      <dgm:prSet presAssocID="{93FBC96E-3B45-43CD-9CAB-9D087D125F7D}" presName="vertSpace2b" presStyleCnt="0"/>
      <dgm:spPr/>
    </dgm:pt>
    <dgm:pt modelId="{466135A8-3B43-419C-81F5-85D0BD2D8536}" type="pres">
      <dgm:prSet presAssocID="{B69C0075-EEE3-4F9E-B6F2-C67ED231911C}" presName="horz2" presStyleCnt="0"/>
      <dgm:spPr/>
    </dgm:pt>
    <dgm:pt modelId="{525F573B-CD8D-4036-9EBF-C4D14068C060}" type="pres">
      <dgm:prSet presAssocID="{B69C0075-EEE3-4F9E-B6F2-C67ED231911C}" presName="horzSpace2" presStyleCnt="0"/>
      <dgm:spPr/>
    </dgm:pt>
    <dgm:pt modelId="{7DB6152A-4551-4AA7-B8C4-2D19503A53BC}" type="pres">
      <dgm:prSet presAssocID="{B69C0075-EEE3-4F9E-B6F2-C67ED231911C}" presName="tx2" presStyleLbl="revTx" presStyleIdx="4" presStyleCnt="14"/>
      <dgm:spPr/>
    </dgm:pt>
    <dgm:pt modelId="{80D51BD4-D76A-47E0-84DA-FCE7FB5FA48C}" type="pres">
      <dgm:prSet presAssocID="{B69C0075-EEE3-4F9E-B6F2-C67ED231911C}" presName="vert2" presStyleCnt="0"/>
      <dgm:spPr/>
    </dgm:pt>
    <dgm:pt modelId="{E41E044E-979F-465C-8938-3341D05B0003}" type="pres">
      <dgm:prSet presAssocID="{B69C0075-EEE3-4F9E-B6F2-C67ED231911C}" presName="thinLine2b" presStyleLbl="callout" presStyleIdx="3" presStyleCnt="13"/>
      <dgm:spPr/>
    </dgm:pt>
    <dgm:pt modelId="{9E857953-C4AF-4367-8E7C-F42C83A6AD37}" type="pres">
      <dgm:prSet presAssocID="{B69C0075-EEE3-4F9E-B6F2-C67ED231911C}" presName="vertSpace2b" presStyleCnt="0"/>
      <dgm:spPr/>
    </dgm:pt>
    <dgm:pt modelId="{EBC42566-4DA8-461F-A817-986C5FE0E9BC}" type="pres">
      <dgm:prSet presAssocID="{50830224-066B-40BB-B570-2CD01C2AA5C7}" presName="horz2" presStyleCnt="0"/>
      <dgm:spPr/>
    </dgm:pt>
    <dgm:pt modelId="{C2DCD9E9-EF46-420A-AB2A-A227A19C12E4}" type="pres">
      <dgm:prSet presAssocID="{50830224-066B-40BB-B570-2CD01C2AA5C7}" presName="horzSpace2" presStyleCnt="0"/>
      <dgm:spPr/>
    </dgm:pt>
    <dgm:pt modelId="{0F3BCB3E-A5B5-4B3D-8EC1-779BD8FFFF9B}" type="pres">
      <dgm:prSet presAssocID="{50830224-066B-40BB-B570-2CD01C2AA5C7}" presName="tx2" presStyleLbl="revTx" presStyleIdx="5" presStyleCnt="14"/>
      <dgm:spPr/>
    </dgm:pt>
    <dgm:pt modelId="{8249E92D-6B12-4FCC-94C9-ED236A09D430}" type="pres">
      <dgm:prSet presAssocID="{50830224-066B-40BB-B570-2CD01C2AA5C7}" presName="vert2" presStyleCnt="0"/>
      <dgm:spPr/>
    </dgm:pt>
    <dgm:pt modelId="{9C90533E-186D-4E4B-A7CE-4D4D859F4413}" type="pres">
      <dgm:prSet presAssocID="{50830224-066B-40BB-B570-2CD01C2AA5C7}" presName="thinLine2b" presStyleLbl="callout" presStyleIdx="4" presStyleCnt="13"/>
      <dgm:spPr/>
    </dgm:pt>
    <dgm:pt modelId="{5B3E7C6D-3A9C-4D82-B2F0-3298F3AF8501}" type="pres">
      <dgm:prSet presAssocID="{50830224-066B-40BB-B570-2CD01C2AA5C7}" presName="vertSpace2b" presStyleCnt="0"/>
      <dgm:spPr/>
    </dgm:pt>
    <dgm:pt modelId="{ABEA4D9F-524F-461F-AA8A-B52D52676BCA}" type="pres">
      <dgm:prSet presAssocID="{330FF1D8-3085-4981-BA32-969ACA1D4C90}" presName="horz2" presStyleCnt="0"/>
      <dgm:spPr/>
    </dgm:pt>
    <dgm:pt modelId="{6DD2DFD5-1AE0-49E7-B8A2-9368FBC63171}" type="pres">
      <dgm:prSet presAssocID="{330FF1D8-3085-4981-BA32-969ACA1D4C90}" presName="horzSpace2" presStyleCnt="0"/>
      <dgm:spPr/>
    </dgm:pt>
    <dgm:pt modelId="{1C76CDBF-F465-46EF-A556-454BDB411A82}" type="pres">
      <dgm:prSet presAssocID="{330FF1D8-3085-4981-BA32-969ACA1D4C90}" presName="tx2" presStyleLbl="revTx" presStyleIdx="6" presStyleCnt="14"/>
      <dgm:spPr/>
    </dgm:pt>
    <dgm:pt modelId="{87658BFC-6074-43BF-80B6-7CFEC78CB562}" type="pres">
      <dgm:prSet presAssocID="{330FF1D8-3085-4981-BA32-969ACA1D4C90}" presName="vert2" presStyleCnt="0"/>
      <dgm:spPr/>
    </dgm:pt>
    <dgm:pt modelId="{2DD08D5C-8145-4861-B126-4CF619E332E8}" type="pres">
      <dgm:prSet presAssocID="{330FF1D8-3085-4981-BA32-969ACA1D4C90}" presName="thinLine2b" presStyleLbl="callout" presStyleIdx="5" presStyleCnt="13"/>
      <dgm:spPr/>
    </dgm:pt>
    <dgm:pt modelId="{51AB292E-49A4-422F-9E12-E8BF1A6091C3}" type="pres">
      <dgm:prSet presAssocID="{330FF1D8-3085-4981-BA32-969ACA1D4C90}" presName="vertSpace2b" presStyleCnt="0"/>
      <dgm:spPr/>
    </dgm:pt>
    <dgm:pt modelId="{B4A1802A-5C47-47DC-892A-7C4662EF2680}" type="pres">
      <dgm:prSet presAssocID="{F441FEFA-7540-44FD-BBEF-C36B5D96E222}" presName="horz2" presStyleCnt="0"/>
      <dgm:spPr/>
    </dgm:pt>
    <dgm:pt modelId="{0717F05E-E6DA-41E4-9560-CC0B314349AB}" type="pres">
      <dgm:prSet presAssocID="{F441FEFA-7540-44FD-BBEF-C36B5D96E222}" presName="horzSpace2" presStyleCnt="0"/>
      <dgm:spPr/>
    </dgm:pt>
    <dgm:pt modelId="{788B27ED-9C40-4C8D-A3C7-6E4C672ECC35}" type="pres">
      <dgm:prSet presAssocID="{F441FEFA-7540-44FD-BBEF-C36B5D96E222}" presName="tx2" presStyleLbl="revTx" presStyleIdx="7" presStyleCnt="14"/>
      <dgm:spPr/>
    </dgm:pt>
    <dgm:pt modelId="{9598ABCA-6EF5-4052-B3F0-E71740990BF4}" type="pres">
      <dgm:prSet presAssocID="{F441FEFA-7540-44FD-BBEF-C36B5D96E222}" presName="vert2" presStyleCnt="0"/>
      <dgm:spPr/>
    </dgm:pt>
    <dgm:pt modelId="{D208451E-89A1-4B0C-BCFC-55AF25068184}" type="pres">
      <dgm:prSet presAssocID="{F441FEFA-7540-44FD-BBEF-C36B5D96E222}" presName="thinLine2b" presStyleLbl="callout" presStyleIdx="6" presStyleCnt="13"/>
      <dgm:spPr/>
    </dgm:pt>
    <dgm:pt modelId="{0AD12D37-4EA0-4E34-9842-53B6F9C1C8E8}" type="pres">
      <dgm:prSet presAssocID="{F441FEFA-7540-44FD-BBEF-C36B5D96E222}" presName="vertSpace2b" presStyleCnt="0"/>
      <dgm:spPr/>
    </dgm:pt>
    <dgm:pt modelId="{BBA2489C-94EA-4DE3-BFDE-FE44983DE5B5}" type="pres">
      <dgm:prSet presAssocID="{97B709E7-E4DD-45B5-8B0B-E3A41851F587}" presName="horz2" presStyleCnt="0"/>
      <dgm:spPr/>
    </dgm:pt>
    <dgm:pt modelId="{58124490-5F77-487B-B2C0-6F70F97B98A7}" type="pres">
      <dgm:prSet presAssocID="{97B709E7-E4DD-45B5-8B0B-E3A41851F587}" presName="horzSpace2" presStyleCnt="0"/>
      <dgm:spPr/>
    </dgm:pt>
    <dgm:pt modelId="{64C784AE-6146-4388-B336-D94B04AFD5B8}" type="pres">
      <dgm:prSet presAssocID="{97B709E7-E4DD-45B5-8B0B-E3A41851F587}" presName="tx2" presStyleLbl="revTx" presStyleIdx="8" presStyleCnt="14"/>
      <dgm:spPr/>
    </dgm:pt>
    <dgm:pt modelId="{CEEBBB0A-0EFA-43A4-8BF5-6DC1F68A8F76}" type="pres">
      <dgm:prSet presAssocID="{97B709E7-E4DD-45B5-8B0B-E3A41851F587}" presName="vert2" presStyleCnt="0"/>
      <dgm:spPr/>
    </dgm:pt>
    <dgm:pt modelId="{C525CB75-84F0-4D0B-8F9E-CBAA85AA5317}" type="pres">
      <dgm:prSet presAssocID="{97B709E7-E4DD-45B5-8B0B-E3A41851F587}" presName="thinLine2b" presStyleLbl="callout" presStyleIdx="7" presStyleCnt="13"/>
      <dgm:spPr/>
    </dgm:pt>
    <dgm:pt modelId="{EF5EAFD7-CD6F-4045-BE40-982650D2FD8B}" type="pres">
      <dgm:prSet presAssocID="{97B709E7-E4DD-45B5-8B0B-E3A41851F587}" presName="vertSpace2b" presStyleCnt="0"/>
      <dgm:spPr/>
    </dgm:pt>
    <dgm:pt modelId="{A5C19A6E-8A99-4D00-A34D-E3B20C0F0DAD}" type="pres">
      <dgm:prSet presAssocID="{FFE7C9FB-A887-4C84-BE4D-18BACA4B8544}" presName="horz2" presStyleCnt="0"/>
      <dgm:spPr/>
    </dgm:pt>
    <dgm:pt modelId="{D032A499-49B5-4D62-8DE0-D9D1F28F0EFA}" type="pres">
      <dgm:prSet presAssocID="{FFE7C9FB-A887-4C84-BE4D-18BACA4B8544}" presName="horzSpace2" presStyleCnt="0"/>
      <dgm:spPr/>
    </dgm:pt>
    <dgm:pt modelId="{CBEB0EB4-2098-40F6-B93B-D83C48902BA9}" type="pres">
      <dgm:prSet presAssocID="{FFE7C9FB-A887-4C84-BE4D-18BACA4B8544}" presName="tx2" presStyleLbl="revTx" presStyleIdx="9" presStyleCnt="14"/>
      <dgm:spPr/>
    </dgm:pt>
    <dgm:pt modelId="{30FEC559-0F57-42B6-9DB8-6DE33AF3345F}" type="pres">
      <dgm:prSet presAssocID="{FFE7C9FB-A887-4C84-BE4D-18BACA4B8544}" presName="vert2" presStyleCnt="0"/>
      <dgm:spPr/>
    </dgm:pt>
    <dgm:pt modelId="{95CA840A-15DE-44E1-BBAC-368003F1FE47}" type="pres">
      <dgm:prSet presAssocID="{FFE7C9FB-A887-4C84-BE4D-18BACA4B8544}" presName="thinLine2b" presStyleLbl="callout" presStyleIdx="8" presStyleCnt="13"/>
      <dgm:spPr/>
    </dgm:pt>
    <dgm:pt modelId="{E264AEF2-42C1-4251-919F-398FD8AD5043}" type="pres">
      <dgm:prSet presAssocID="{FFE7C9FB-A887-4C84-BE4D-18BACA4B8544}" presName="vertSpace2b" presStyleCnt="0"/>
      <dgm:spPr/>
    </dgm:pt>
    <dgm:pt modelId="{5F09E91D-1E6D-4B20-8CE3-BE97E5562325}" type="pres">
      <dgm:prSet presAssocID="{2F0913D2-04C3-4DC3-9796-C50970EFFE28}" presName="horz2" presStyleCnt="0"/>
      <dgm:spPr/>
    </dgm:pt>
    <dgm:pt modelId="{02B4D3C0-C948-4B15-9E9F-F1E3F3FB463A}" type="pres">
      <dgm:prSet presAssocID="{2F0913D2-04C3-4DC3-9796-C50970EFFE28}" presName="horzSpace2" presStyleCnt="0"/>
      <dgm:spPr/>
    </dgm:pt>
    <dgm:pt modelId="{E4144EBA-263C-4047-B060-94BFF7567F93}" type="pres">
      <dgm:prSet presAssocID="{2F0913D2-04C3-4DC3-9796-C50970EFFE28}" presName="tx2" presStyleLbl="revTx" presStyleIdx="10" presStyleCnt="14"/>
      <dgm:spPr/>
    </dgm:pt>
    <dgm:pt modelId="{E13B0A1D-594E-4E1C-9D24-D27ADF2B4B54}" type="pres">
      <dgm:prSet presAssocID="{2F0913D2-04C3-4DC3-9796-C50970EFFE28}" presName="vert2" presStyleCnt="0"/>
      <dgm:spPr/>
    </dgm:pt>
    <dgm:pt modelId="{C4093E23-E795-456E-AECA-13C0DA115553}" type="pres">
      <dgm:prSet presAssocID="{2F0913D2-04C3-4DC3-9796-C50970EFFE28}" presName="thinLine2b" presStyleLbl="callout" presStyleIdx="9" presStyleCnt="13"/>
      <dgm:spPr/>
    </dgm:pt>
    <dgm:pt modelId="{DB5602E9-2607-4298-AECC-19F5E1B2E52C}" type="pres">
      <dgm:prSet presAssocID="{2F0913D2-04C3-4DC3-9796-C50970EFFE28}" presName="vertSpace2b" presStyleCnt="0"/>
      <dgm:spPr/>
    </dgm:pt>
    <dgm:pt modelId="{09C05E1A-C1F9-4890-92C1-C29ED4B4713F}" type="pres">
      <dgm:prSet presAssocID="{2CEF8C57-382D-4C97-B0D2-CA869BDEC991}" presName="horz2" presStyleCnt="0"/>
      <dgm:spPr/>
    </dgm:pt>
    <dgm:pt modelId="{CE84C9BD-7C3B-4E45-9A9B-BE23C6B62BEC}" type="pres">
      <dgm:prSet presAssocID="{2CEF8C57-382D-4C97-B0D2-CA869BDEC991}" presName="horzSpace2" presStyleCnt="0"/>
      <dgm:spPr/>
    </dgm:pt>
    <dgm:pt modelId="{A7DC9DA7-C747-46C8-A884-F620502DE7D5}" type="pres">
      <dgm:prSet presAssocID="{2CEF8C57-382D-4C97-B0D2-CA869BDEC991}" presName="tx2" presStyleLbl="revTx" presStyleIdx="11" presStyleCnt="14"/>
      <dgm:spPr/>
    </dgm:pt>
    <dgm:pt modelId="{7BBD3D23-8CD1-4B90-8035-5A7543DAE140}" type="pres">
      <dgm:prSet presAssocID="{2CEF8C57-382D-4C97-B0D2-CA869BDEC991}" presName="vert2" presStyleCnt="0"/>
      <dgm:spPr/>
    </dgm:pt>
    <dgm:pt modelId="{79CEBF09-4751-4840-81F9-DA0EB46B152D}" type="pres">
      <dgm:prSet presAssocID="{2CEF8C57-382D-4C97-B0D2-CA869BDEC991}" presName="thinLine2b" presStyleLbl="callout" presStyleIdx="10" presStyleCnt="13"/>
      <dgm:spPr/>
    </dgm:pt>
    <dgm:pt modelId="{CDF52BD5-49D4-4410-82BF-B502D385CEF5}" type="pres">
      <dgm:prSet presAssocID="{2CEF8C57-382D-4C97-B0D2-CA869BDEC991}" presName="vertSpace2b" presStyleCnt="0"/>
      <dgm:spPr/>
    </dgm:pt>
    <dgm:pt modelId="{6374A43D-4CB9-4F8B-8819-CE62557C7649}" type="pres">
      <dgm:prSet presAssocID="{B856D153-C848-4C76-9037-FB5B294B4C52}" presName="horz2" presStyleCnt="0"/>
      <dgm:spPr/>
    </dgm:pt>
    <dgm:pt modelId="{C8205AD1-450F-4FC6-95B1-D212097D62D3}" type="pres">
      <dgm:prSet presAssocID="{B856D153-C848-4C76-9037-FB5B294B4C52}" presName="horzSpace2" presStyleCnt="0"/>
      <dgm:spPr/>
    </dgm:pt>
    <dgm:pt modelId="{74C98F31-5B0B-4438-AF25-4851CD9E0793}" type="pres">
      <dgm:prSet presAssocID="{B856D153-C848-4C76-9037-FB5B294B4C52}" presName="tx2" presStyleLbl="revTx" presStyleIdx="12" presStyleCnt="14"/>
      <dgm:spPr/>
    </dgm:pt>
    <dgm:pt modelId="{C7A296BA-7152-48FE-B582-858ECCFAA995}" type="pres">
      <dgm:prSet presAssocID="{B856D153-C848-4C76-9037-FB5B294B4C52}" presName="vert2" presStyleCnt="0"/>
      <dgm:spPr/>
    </dgm:pt>
    <dgm:pt modelId="{B3F92DB8-C600-4551-BA62-4AACC186174E}" type="pres">
      <dgm:prSet presAssocID="{B856D153-C848-4C76-9037-FB5B294B4C52}" presName="thinLine2b" presStyleLbl="callout" presStyleIdx="11" presStyleCnt="13"/>
      <dgm:spPr/>
    </dgm:pt>
    <dgm:pt modelId="{064937F9-5476-449F-959A-A8DB883AD8F1}" type="pres">
      <dgm:prSet presAssocID="{B856D153-C848-4C76-9037-FB5B294B4C52}" presName="vertSpace2b" presStyleCnt="0"/>
      <dgm:spPr/>
    </dgm:pt>
    <dgm:pt modelId="{C1C2064D-6BB4-428E-AD71-3E1C3381AA97}" type="pres">
      <dgm:prSet presAssocID="{89AFB32F-FECE-4E8F-92DF-C83E529F15F4}" presName="horz2" presStyleCnt="0"/>
      <dgm:spPr/>
    </dgm:pt>
    <dgm:pt modelId="{7DBE1214-0787-404E-B53B-AF88E7182317}" type="pres">
      <dgm:prSet presAssocID="{89AFB32F-FECE-4E8F-92DF-C83E529F15F4}" presName="horzSpace2" presStyleCnt="0"/>
      <dgm:spPr/>
    </dgm:pt>
    <dgm:pt modelId="{A9833172-1332-49CC-B592-8AF6861F7D68}" type="pres">
      <dgm:prSet presAssocID="{89AFB32F-FECE-4E8F-92DF-C83E529F15F4}" presName="tx2" presStyleLbl="revTx" presStyleIdx="13" presStyleCnt="14"/>
      <dgm:spPr/>
    </dgm:pt>
    <dgm:pt modelId="{733A4142-9F09-4293-B6DE-0EE981C24364}" type="pres">
      <dgm:prSet presAssocID="{89AFB32F-FECE-4E8F-92DF-C83E529F15F4}" presName="vert2" presStyleCnt="0"/>
      <dgm:spPr/>
    </dgm:pt>
    <dgm:pt modelId="{6BC62E49-14B6-4D1B-94D9-CD5A4C49DB30}" type="pres">
      <dgm:prSet presAssocID="{89AFB32F-FECE-4E8F-92DF-C83E529F15F4}" presName="thinLine2b" presStyleLbl="callout" presStyleIdx="12" presStyleCnt="13"/>
      <dgm:spPr/>
    </dgm:pt>
    <dgm:pt modelId="{3C0980DF-36B1-4B5C-B220-751E3D80516B}" type="pres">
      <dgm:prSet presAssocID="{89AFB32F-FECE-4E8F-92DF-C83E529F15F4}" presName="vertSpace2b" presStyleCnt="0"/>
      <dgm:spPr/>
    </dgm:pt>
  </dgm:ptLst>
  <dgm:cxnLst>
    <dgm:cxn modelId="{21AAAC00-E13C-46FF-A8F2-9A1A38029CB3}" type="presOf" srcId="{97B709E7-E4DD-45B5-8B0B-E3A41851F587}" destId="{64C784AE-6146-4388-B336-D94B04AFD5B8}" srcOrd="0" destOrd="0" presId="urn:microsoft.com/office/officeart/2008/layout/LinedList"/>
    <dgm:cxn modelId="{EAB48A04-5936-453B-A30F-5514E03CFC35}" type="presOf" srcId="{DCEA0E19-8709-4113-9D55-3C630B175CBF}" destId="{13C5C54A-DD49-475F-A583-FA44110A7BDC}" srcOrd="0" destOrd="0" presId="urn:microsoft.com/office/officeart/2008/layout/LinedList"/>
    <dgm:cxn modelId="{6F87CB13-4CF2-4D81-8248-5D7EB8C87B91}" srcId="{D83329FA-1D16-49E4-8643-92EE31B7717B}" destId="{DCEA0E19-8709-4113-9D55-3C630B175CBF}" srcOrd="1" destOrd="0" parTransId="{3BAE55C5-7B6D-4A11-A998-E044F8F7D9B9}" sibTransId="{AF61CD72-B867-4DCA-8503-E54949A83362}"/>
    <dgm:cxn modelId="{F9362F14-9E88-443F-9A4E-F97FA6D826CC}" type="presOf" srcId="{93FBC96E-3B45-43CD-9CAB-9D087D125F7D}" destId="{2B61152F-37B8-4173-8E27-7CE62129BEC0}" srcOrd="0" destOrd="0" presId="urn:microsoft.com/office/officeart/2008/layout/LinedList"/>
    <dgm:cxn modelId="{5AFC615E-55A1-4B2C-A623-0F1AEF120D8D}" srcId="{D83329FA-1D16-49E4-8643-92EE31B7717B}" destId="{97B709E7-E4DD-45B5-8B0B-E3A41851F587}" srcOrd="7" destOrd="0" parTransId="{7C651C72-3DA5-482A-9972-A2E7BE1AEF22}" sibTransId="{E7B552D6-99FD-4B5B-81AA-50785095AC6C}"/>
    <dgm:cxn modelId="{218D2167-0F23-44B8-BED8-4B453262DFF2}" srcId="{D83329FA-1D16-49E4-8643-92EE31B7717B}" destId="{B856D153-C848-4C76-9037-FB5B294B4C52}" srcOrd="11" destOrd="0" parTransId="{122A0BB4-617B-4290-9998-50F0E66111EF}" sibTransId="{750391E8-E30E-4592-98C9-6BCB9DC5D782}"/>
    <dgm:cxn modelId="{DB84C34B-0CA3-4326-80E4-509D20E529D9}" srcId="{D83329FA-1D16-49E4-8643-92EE31B7717B}" destId="{93FBC96E-3B45-43CD-9CAB-9D087D125F7D}" srcOrd="2" destOrd="0" parTransId="{C324AE40-69A2-47C4-90E1-9B9827460931}" sibTransId="{E63BE41A-181A-4AC8-93E3-C1662E848A19}"/>
    <dgm:cxn modelId="{B5058D4D-54B8-461A-8AA8-840C7F1AA936}" srcId="{D83329FA-1D16-49E4-8643-92EE31B7717B}" destId="{2CEF8C57-382D-4C97-B0D2-CA869BDEC991}" srcOrd="10" destOrd="0" parTransId="{E181C523-0E63-4ABC-9AB4-BA4476EAD2E1}" sibTransId="{D89F24D9-0A7F-4F85-A4F4-AF948481B9AC}"/>
    <dgm:cxn modelId="{AAEBE870-BC16-4F45-94D2-2196525855FB}" type="presOf" srcId="{F441FEFA-7540-44FD-BBEF-C36B5D96E222}" destId="{788B27ED-9C40-4C8D-A3C7-6E4C672ECC35}" srcOrd="0" destOrd="0" presId="urn:microsoft.com/office/officeart/2008/layout/LinedList"/>
    <dgm:cxn modelId="{F608EC56-F0F8-4766-A12E-B5537EB23522}" srcId="{D83329FA-1D16-49E4-8643-92EE31B7717B}" destId="{C9700272-EB67-4039-8188-7340C6AC9DF9}" srcOrd="0" destOrd="0" parTransId="{31CEDBB3-9E10-45EC-B87D-B577EA48FFD9}" sibTransId="{36C38A04-60E2-4B02-8426-A695044DA1F1}"/>
    <dgm:cxn modelId="{7296AA57-5161-4F77-AE6D-285A1A5332E4}" srcId="{D83329FA-1D16-49E4-8643-92EE31B7717B}" destId="{FFE7C9FB-A887-4C84-BE4D-18BACA4B8544}" srcOrd="8" destOrd="0" parTransId="{F2B5FB27-2FA8-40D2-9731-0F01890D62AC}" sibTransId="{C1BACCE6-9162-4411-B455-4693956A457F}"/>
    <dgm:cxn modelId="{4594DD77-0D6E-43E2-88F7-FC2EECF055CE}" type="presOf" srcId="{330FF1D8-3085-4981-BA32-969ACA1D4C90}" destId="{1C76CDBF-F465-46EF-A556-454BDB411A82}" srcOrd="0" destOrd="0" presId="urn:microsoft.com/office/officeart/2008/layout/LinedList"/>
    <dgm:cxn modelId="{7E833D7E-7BCA-403D-8A0E-6D3CE4E85707}" srcId="{D83329FA-1D16-49E4-8643-92EE31B7717B}" destId="{50830224-066B-40BB-B570-2CD01C2AA5C7}" srcOrd="4" destOrd="0" parTransId="{D9563AB0-F7CB-445E-9898-775A8D5C9506}" sibTransId="{AECE9530-C779-41D3-A662-7BCDA3347987}"/>
    <dgm:cxn modelId="{38462780-B0D4-4A61-AA30-F95ABE9F6356}" srcId="{D83329FA-1D16-49E4-8643-92EE31B7717B}" destId="{2F0913D2-04C3-4DC3-9796-C50970EFFE28}" srcOrd="9" destOrd="0" parTransId="{E89DC32F-5DE2-4537-A99E-610D152B53B3}" sibTransId="{B0E2582C-9B66-443C-89A7-E7784E4A8BA7}"/>
    <dgm:cxn modelId="{694C5981-C946-4ED8-84B7-672E05C2AF7A}" srcId="{352C6F7A-E2A6-42A0-8889-6D7F4CDF30C6}" destId="{D83329FA-1D16-49E4-8643-92EE31B7717B}" srcOrd="0" destOrd="0" parTransId="{2E0B6105-8370-45D7-9FEB-0852C3114DCA}" sibTransId="{BDF2FDA1-2E38-4B36-8434-2FB80DDAFA21}"/>
    <dgm:cxn modelId="{F269918A-12B8-4311-B94C-8D98B9236097}" type="presOf" srcId="{2F0913D2-04C3-4DC3-9796-C50970EFFE28}" destId="{E4144EBA-263C-4047-B060-94BFF7567F93}" srcOrd="0" destOrd="0" presId="urn:microsoft.com/office/officeart/2008/layout/LinedList"/>
    <dgm:cxn modelId="{B523378B-6DA0-4B7A-8D22-701400558041}" type="presOf" srcId="{C9700272-EB67-4039-8188-7340C6AC9DF9}" destId="{A0A238BB-2B23-43C0-8CC3-345ABB05789A}" srcOrd="0" destOrd="0" presId="urn:microsoft.com/office/officeart/2008/layout/LinedList"/>
    <dgm:cxn modelId="{8B8E8798-98CD-4292-93C0-FF65FD25E42B}" srcId="{D83329FA-1D16-49E4-8643-92EE31B7717B}" destId="{F441FEFA-7540-44FD-BBEF-C36B5D96E222}" srcOrd="6" destOrd="0" parTransId="{96B52274-E412-4DC7-B57B-048407523E49}" sibTransId="{4B7981D4-703B-4DD5-B6A4-61FC16368185}"/>
    <dgm:cxn modelId="{D58AA49B-5494-44B0-ABD4-80BED512B630}" srcId="{D83329FA-1D16-49E4-8643-92EE31B7717B}" destId="{89AFB32F-FECE-4E8F-92DF-C83E529F15F4}" srcOrd="12" destOrd="0" parTransId="{04F4E28B-F854-4401-B401-4E397A366BFD}" sibTransId="{33E6FFD8-0180-49B6-ACC7-B5581BB67926}"/>
    <dgm:cxn modelId="{2B33059E-2F12-4AA1-B433-88BD2B8F28BA}" type="presOf" srcId="{2CEF8C57-382D-4C97-B0D2-CA869BDEC991}" destId="{A7DC9DA7-C747-46C8-A884-F620502DE7D5}" srcOrd="0" destOrd="0" presId="urn:microsoft.com/office/officeart/2008/layout/LinedList"/>
    <dgm:cxn modelId="{04C9D5B2-5723-4E84-A2D2-559D6CFACB5D}" type="presOf" srcId="{50830224-066B-40BB-B570-2CD01C2AA5C7}" destId="{0F3BCB3E-A5B5-4B3D-8EC1-779BD8FFFF9B}" srcOrd="0" destOrd="0" presId="urn:microsoft.com/office/officeart/2008/layout/LinedList"/>
    <dgm:cxn modelId="{67131ABB-9C43-4EE7-A988-4995B53C11B7}" type="presOf" srcId="{B69C0075-EEE3-4F9E-B6F2-C67ED231911C}" destId="{7DB6152A-4551-4AA7-B8C4-2D19503A53BC}" srcOrd="0" destOrd="0" presId="urn:microsoft.com/office/officeart/2008/layout/LinedList"/>
    <dgm:cxn modelId="{B88F9EC9-6421-44A6-AE00-F834F7D53C6D}" type="presOf" srcId="{B856D153-C848-4C76-9037-FB5B294B4C52}" destId="{74C98F31-5B0B-4438-AF25-4851CD9E0793}" srcOrd="0" destOrd="0" presId="urn:microsoft.com/office/officeart/2008/layout/LinedList"/>
    <dgm:cxn modelId="{FCEF06D1-0F23-42D3-AA88-86D3D72DB696}" type="presOf" srcId="{D83329FA-1D16-49E4-8643-92EE31B7717B}" destId="{6B62FD3B-50A2-46E5-949C-13DF25E22C30}" srcOrd="0" destOrd="0" presId="urn:microsoft.com/office/officeart/2008/layout/LinedList"/>
    <dgm:cxn modelId="{6B2F24D1-E4CD-4ACB-9226-FA0C66AAE1F7}" srcId="{D83329FA-1D16-49E4-8643-92EE31B7717B}" destId="{330FF1D8-3085-4981-BA32-969ACA1D4C90}" srcOrd="5" destOrd="0" parTransId="{428130DF-53B0-4BC4-943A-86E527D99166}" sibTransId="{C4F2F34A-DFF7-4158-BC43-DEC7A8E732EA}"/>
    <dgm:cxn modelId="{F31FE4D3-4097-4334-8965-DC7924E9632A}" type="presOf" srcId="{89AFB32F-FECE-4E8F-92DF-C83E529F15F4}" destId="{A9833172-1332-49CC-B592-8AF6861F7D68}" srcOrd="0" destOrd="0" presId="urn:microsoft.com/office/officeart/2008/layout/LinedList"/>
    <dgm:cxn modelId="{652577D6-E23C-469B-9343-F6E2A84B2618}" type="presOf" srcId="{FFE7C9FB-A887-4C84-BE4D-18BACA4B8544}" destId="{CBEB0EB4-2098-40F6-B93B-D83C48902BA9}" srcOrd="0" destOrd="0" presId="urn:microsoft.com/office/officeart/2008/layout/LinedList"/>
    <dgm:cxn modelId="{BADDACE3-6562-408E-B5CA-F0FD739D61B3}" type="presOf" srcId="{352C6F7A-E2A6-42A0-8889-6D7F4CDF30C6}" destId="{3E74F8EB-8551-4630-A8F4-4129E691BE9C}" srcOrd="0" destOrd="0" presId="urn:microsoft.com/office/officeart/2008/layout/LinedList"/>
    <dgm:cxn modelId="{B4B97DEA-9C3C-40E7-94AE-EBC11592E618}" srcId="{D83329FA-1D16-49E4-8643-92EE31B7717B}" destId="{B69C0075-EEE3-4F9E-B6F2-C67ED231911C}" srcOrd="3" destOrd="0" parTransId="{6FC9CC58-0925-4E8A-AC5D-3BB3E91F8B85}" sibTransId="{1D1F1EF0-E190-45ED-9D68-B0B80AAFB67B}"/>
    <dgm:cxn modelId="{F7D97470-3E24-4C18-BA33-CDBAC2470F9E}" type="presParOf" srcId="{3E74F8EB-8551-4630-A8F4-4129E691BE9C}" destId="{B6FAA7A3-E3D2-4267-A7CE-9D2052734AB3}" srcOrd="0" destOrd="0" presId="urn:microsoft.com/office/officeart/2008/layout/LinedList"/>
    <dgm:cxn modelId="{15245A00-9965-4A43-AB0A-75060D858977}" type="presParOf" srcId="{3E74F8EB-8551-4630-A8F4-4129E691BE9C}" destId="{29F089A3-F015-4550-992C-6AC9FC24A34E}" srcOrd="1" destOrd="0" presId="urn:microsoft.com/office/officeart/2008/layout/LinedList"/>
    <dgm:cxn modelId="{6F399CF8-D4D6-4B2A-91A4-9F4202BDF95A}" type="presParOf" srcId="{29F089A3-F015-4550-992C-6AC9FC24A34E}" destId="{6B62FD3B-50A2-46E5-949C-13DF25E22C30}" srcOrd="0" destOrd="0" presId="urn:microsoft.com/office/officeart/2008/layout/LinedList"/>
    <dgm:cxn modelId="{18F86252-ED66-4769-AE82-602391B57B2A}" type="presParOf" srcId="{29F089A3-F015-4550-992C-6AC9FC24A34E}" destId="{70434577-1EBB-454F-8F9C-00556D2C5251}" srcOrd="1" destOrd="0" presId="urn:microsoft.com/office/officeart/2008/layout/LinedList"/>
    <dgm:cxn modelId="{5E95D735-9301-49AC-B881-67062E84980E}" type="presParOf" srcId="{70434577-1EBB-454F-8F9C-00556D2C5251}" destId="{2EAE97AC-75BA-4F7E-B6DB-55DBD10164E6}" srcOrd="0" destOrd="0" presId="urn:microsoft.com/office/officeart/2008/layout/LinedList"/>
    <dgm:cxn modelId="{9687D508-5E81-448E-BAD2-2FF49FD00F7A}" type="presParOf" srcId="{70434577-1EBB-454F-8F9C-00556D2C5251}" destId="{0F3EDD57-92EE-4DD1-8378-DAD6B9C8727E}" srcOrd="1" destOrd="0" presId="urn:microsoft.com/office/officeart/2008/layout/LinedList"/>
    <dgm:cxn modelId="{B88EF980-44D2-4E98-B850-8E8961A116A4}" type="presParOf" srcId="{0F3EDD57-92EE-4DD1-8378-DAD6B9C8727E}" destId="{BDC7F96D-BB71-4AD8-87DB-C6A3188D9A72}" srcOrd="0" destOrd="0" presId="urn:microsoft.com/office/officeart/2008/layout/LinedList"/>
    <dgm:cxn modelId="{BF507A7A-4A74-438B-9759-412862A79152}" type="presParOf" srcId="{0F3EDD57-92EE-4DD1-8378-DAD6B9C8727E}" destId="{A0A238BB-2B23-43C0-8CC3-345ABB05789A}" srcOrd="1" destOrd="0" presId="urn:microsoft.com/office/officeart/2008/layout/LinedList"/>
    <dgm:cxn modelId="{47EBDD84-C53F-489F-8C37-AD92DBE384AE}" type="presParOf" srcId="{0F3EDD57-92EE-4DD1-8378-DAD6B9C8727E}" destId="{04AA8181-BFD6-4F57-8EA0-AD17E1E55DD6}" srcOrd="2" destOrd="0" presId="urn:microsoft.com/office/officeart/2008/layout/LinedList"/>
    <dgm:cxn modelId="{4ED5B285-3ED9-4D2B-90E8-0896C18FCB04}" type="presParOf" srcId="{70434577-1EBB-454F-8F9C-00556D2C5251}" destId="{2478A74C-3A90-4ACE-A4E9-DB022590D182}" srcOrd="2" destOrd="0" presId="urn:microsoft.com/office/officeart/2008/layout/LinedList"/>
    <dgm:cxn modelId="{CCCDDE6C-14CA-4C81-807E-D2C99FB7FB4B}" type="presParOf" srcId="{70434577-1EBB-454F-8F9C-00556D2C5251}" destId="{49FD529B-C67F-4E7B-AEDC-64D3163D7CA1}" srcOrd="3" destOrd="0" presId="urn:microsoft.com/office/officeart/2008/layout/LinedList"/>
    <dgm:cxn modelId="{432D2ECE-07A6-45BF-91CD-11ED1379B038}" type="presParOf" srcId="{70434577-1EBB-454F-8F9C-00556D2C5251}" destId="{342D2AFC-A803-4F96-9491-5F92C4481616}" srcOrd="4" destOrd="0" presId="urn:microsoft.com/office/officeart/2008/layout/LinedList"/>
    <dgm:cxn modelId="{ED25A3C1-4228-4D4D-9157-FD60397DDD82}" type="presParOf" srcId="{342D2AFC-A803-4F96-9491-5F92C4481616}" destId="{240D3345-3B96-4D27-8A8F-D8FDB3D3AA00}" srcOrd="0" destOrd="0" presId="urn:microsoft.com/office/officeart/2008/layout/LinedList"/>
    <dgm:cxn modelId="{E7FF48B6-2549-4803-9236-EAA8F77CC7EC}" type="presParOf" srcId="{342D2AFC-A803-4F96-9491-5F92C4481616}" destId="{13C5C54A-DD49-475F-A583-FA44110A7BDC}" srcOrd="1" destOrd="0" presId="urn:microsoft.com/office/officeart/2008/layout/LinedList"/>
    <dgm:cxn modelId="{11F5F21A-81E7-45D9-ACE7-72557049670C}" type="presParOf" srcId="{342D2AFC-A803-4F96-9491-5F92C4481616}" destId="{C224898F-6CC6-4C90-B604-BF997422EB21}" srcOrd="2" destOrd="0" presId="urn:microsoft.com/office/officeart/2008/layout/LinedList"/>
    <dgm:cxn modelId="{7DF76A1E-ADE2-461C-86C0-15227BB7AFE1}" type="presParOf" srcId="{70434577-1EBB-454F-8F9C-00556D2C5251}" destId="{79CA51A6-7F03-40A7-93BE-AF5C4EE8C274}" srcOrd="5" destOrd="0" presId="urn:microsoft.com/office/officeart/2008/layout/LinedList"/>
    <dgm:cxn modelId="{9E296674-F05A-42F7-B858-96FF19E05BD8}" type="presParOf" srcId="{70434577-1EBB-454F-8F9C-00556D2C5251}" destId="{246DE81D-C603-4AE8-8802-A83CA07E8771}" srcOrd="6" destOrd="0" presId="urn:microsoft.com/office/officeart/2008/layout/LinedList"/>
    <dgm:cxn modelId="{2F62A288-61D3-4917-A929-0B1DD0FAD24F}" type="presParOf" srcId="{70434577-1EBB-454F-8F9C-00556D2C5251}" destId="{8065C7AD-C11E-49C5-B307-09751D2A83A3}" srcOrd="7" destOrd="0" presId="urn:microsoft.com/office/officeart/2008/layout/LinedList"/>
    <dgm:cxn modelId="{18FD223C-65B8-4717-815D-0DBB60A8F53F}" type="presParOf" srcId="{8065C7AD-C11E-49C5-B307-09751D2A83A3}" destId="{B0440785-C700-427A-8DB0-4F520724B648}" srcOrd="0" destOrd="0" presId="urn:microsoft.com/office/officeart/2008/layout/LinedList"/>
    <dgm:cxn modelId="{074A681A-F934-4FB8-BAE3-F48C4ED588D5}" type="presParOf" srcId="{8065C7AD-C11E-49C5-B307-09751D2A83A3}" destId="{2B61152F-37B8-4173-8E27-7CE62129BEC0}" srcOrd="1" destOrd="0" presId="urn:microsoft.com/office/officeart/2008/layout/LinedList"/>
    <dgm:cxn modelId="{D93715D9-02A6-4B20-9F69-8AB00EEACF61}" type="presParOf" srcId="{8065C7AD-C11E-49C5-B307-09751D2A83A3}" destId="{8FFFDE42-05F3-4AD5-8746-37BC19A9699B}" srcOrd="2" destOrd="0" presId="urn:microsoft.com/office/officeart/2008/layout/LinedList"/>
    <dgm:cxn modelId="{361E3DCD-4032-414F-A023-3DFE96BE458E}" type="presParOf" srcId="{70434577-1EBB-454F-8F9C-00556D2C5251}" destId="{C2E861AD-FD48-4062-94C8-5F4909FC8F07}" srcOrd="8" destOrd="0" presId="urn:microsoft.com/office/officeart/2008/layout/LinedList"/>
    <dgm:cxn modelId="{6BBD6B60-E779-4718-87CA-ECA7CA5C09AE}" type="presParOf" srcId="{70434577-1EBB-454F-8F9C-00556D2C5251}" destId="{DB492AE8-D226-49CC-A1EA-630F611FBEE1}" srcOrd="9" destOrd="0" presId="urn:microsoft.com/office/officeart/2008/layout/LinedList"/>
    <dgm:cxn modelId="{F0E178E8-8056-4873-BAA0-D43C67C24288}" type="presParOf" srcId="{70434577-1EBB-454F-8F9C-00556D2C5251}" destId="{466135A8-3B43-419C-81F5-85D0BD2D8536}" srcOrd="10" destOrd="0" presId="urn:microsoft.com/office/officeart/2008/layout/LinedList"/>
    <dgm:cxn modelId="{0AFED1BD-65AF-444B-A658-B61DA7643DE0}" type="presParOf" srcId="{466135A8-3B43-419C-81F5-85D0BD2D8536}" destId="{525F573B-CD8D-4036-9EBF-C4D14068C060}" srcOrd="0" destOrd="0" presId="urn:microsoft.com/office/officeart/2008/layout/LinedList"/>
    <dgm:cxn modelId="{B5B212A2-2ECE-4B23-867A-F94E13B36E3A}" type="presParOf" srcId="{466135A8-3B43-419C-81F5-85D0BD2D8536}" destId="{7DB6152A-4551-4AA7-B8C4-2D19503A53BC}" srcOrd="1" destOrd="0" presId="urn:microsoft.com/office/officeart/2008/layout/LinedList"/>
    <dgm:cxn modelId="{E21DE977-CBBF-4326-BBB8-FFDB2B4653B6}" type="presParOf" srcId="{466135A8-3B43-419C-81F5-85D0BD2D8536}" destId="{80D51BD4-D76A-47E0-84DA-FCE7FB5FA48C}" srcOrd="2" destOrd="0" presId="urn:microsoft.com/office/officeart/2008/layout/LinedList"/>
    <dgm:cxn modelId="{4BBD81DC-6139-490B-BBB8-ECA397CADEFF}" type="presParOf" srcId="{70434577-1EBB-454F-8F9C-00556D2C5251}" destId="{E41E044E-979F-465C-8938-3341D05B0003}" srcOrd="11" destOrd="0" presId="urn:microsoft.com/office/officeart/2008/layout/LinedList"/>
    <dgm:cxn modelId="{B3621BE0-3EFC-4F30-A13C-6725C7F8BF81}" type="presParOf" srcId="{70434577-1EBB-454F-8F9C-00556D2C5251}" destId="{9E857953-C4AF-4367-8E7C-F42C83A6AD37}" srcOrd="12" destOrd="0" presId="urn:microsoft.com/office/officeart/2008/layout/LinedList"/>
    <dgm:cxn modelId="{8CE60504-115C-406C-BFE1-19D81E1A51AF}" type="presParOf" srcId="{70434577-1EBB-454F-8F9C-00556D2C5251}" destId="{EBC42566-4DA8-461F-A817-986C5FE0E9BC}" srcOrd="13" destOrd="0" presId="urn:microsoft.com/office/officeart/2008/layout/LinedList"/>
    <dgm:cxn modelId="{4C794057-7500-42AB-8C1B-211907EE22F3}" type="presParOf" srcId="{EBC42566-4DA8-461F-A817-986C5FE0E9BC}" destId="{C2DCD9E9-EF46-420A-AB2A-A227A19C12E4}" srcOrd="0" destOrd="0" presId="urn:microsoft.com/office/officeart/2008/layout/LinedList"/>
    <dgm:cxn modelId="{8664A399-E1D3-463A-8270-F47D35477F1E}" type="presParOf" srcId="{EBC42566-4DA8-461F-A817-986C5FE0E9BC}" destId="{0F3BCB3E-A5B5-4B3D-8EC1-779BD8FFFF9B}" srcOrd="1" destOrd="0" presId="urn:microsoft.com/office/officeart/2008/layout/LinedList"/>
    <dgm:cxn modelId="{0A4515FE-42D5-4B29-9DBF-748023F18DBB}" type="presParOf" srcId="{EBC42566-4DA8-461F-A817-986C5FE0E9BC}" destId="{8249E92D-6B12-4FCC-94C9-ED236A09D430}" srcOrd="2" destOrd="0" presId="urn:microsoft.com/office/officeart/2008/layout/LinedList"/>
    <dgm:cxn modelId="{C6AC2464-090D-4C2B-9724-E8012CDB4C3E}" type="presParOf" srcId="{70434577-1EBB-454F-8F9C-00556D2C5251}" destId="{9C90533E-186D-4E4B-A7CE-4D4D859F4413}" srcOrd="14" destOrd="0" presId="urn:microsoft.com/office/officeart/2008/layout/LinedList"/>
    <dgm:cxn modelId="{0628BF07-F7C6-431D-BF7E-CABE6A134161}" type="presParOf" srcId="{70434577-1EBB-454F-8F9C-00556D2C5251}" destId="{5B3E7C6D-3A9C-4D82-B2F0-3298F3AF8501}" srcOrd="15" destOrd="0" presId="urn:microsoft.com/office/officeart/2008/layout/LinedList"/>
    <dgm:cxn modelId="{55451D34-62B8-4EC9-A640-2AC1B1C27EBB}" type="presParOf" srcId="{70434577-1EBB-454F-8F9C-00556D2C5251}" destId="{ABEA4D9F-524F-461F-AA8A-B52D52676BCA}" srcOrd="16" destOrd="0" presId="urn:microsoft.com/office/officeart/2008/layout/LinedList"/>
    <dgm:cxn modelId="{703253EE-B148-495E-B886-62528390C163}" type="presParOf" srcId="{ABEA4D9F-524F-461F-AA8A-B52D52676BCA}" destId="{6DD2DFD5-1AE0-49E7-B8A2-9368FBC63171}" srcOrd="0" destOrd="0" presId="urn:microsoft.com/office/officeart/2008/layout/LinedList"/>
    <dgm:cxn modelId="{773C1CE6-08A8-491D-9D5A-491818B9E191}" type="presParOf" srcId="{ABEA4D9F-524F-461F-AA8A-B52D52676BCA}" destId="{1C76CDBF-F465-46EF-A556-454BDB411A82}" srcOrd="1" destOrd="0" presId="urn:microsoft.com/office/officeart/2008/layout/LinedList"/>
    <dgm:cxn modelId="{DD624F39-CE18-4E3C-B538-1538DF424FB8}" type="presParOf" srcId="{ABEA4D9F-524F-461F-AA8A-B52D52676BCA}" destId="{87658BFC-6074-43BF-80B6-7CFEC78CB562}" srcOrd="2" destOrd="0" presId="urn:microsoft.com/office/officeart/2008/layout/LinedList"/>
    <dgm:cxn modelId="{8DCECD91-6B04-4900-BB30-83B6CDE9C3E7}" type="presParOf" srcId="{70434577-1EBB-454F-8F9C-00556D2C5251}" destId="{2DD08D5C-8145-4861-B126-4CF619E332E8}" srcOrd="17" destOrd="0" presId="urn:microsoft.com/office/officeart/2008/layout/LinedList"/>
    <dgm:cxn modelId="{660150DB-4967-418F-A036-A72005E0D0FB}" type="presParOf" srcId="{70434577-1EBB-454F-8F9C-00556D2C5251}" destId="{51AB292E-49A4-422F-9E12-E8BF1A6091C3}" srcOrd="18" destOrd="0" presId="urn:microsoft.com/office/officeart/2008/layout/LinedList"/>
    <dgm:cxn modelId="{9F47D965-B59F-4FC4-A347-0DC92EE4B980}" type="presParOf" srcId="{70434577-1EBB-454F-8F9C-00556D2C5251}" destId="{B4A1802A-5C47-47DC-892A-7C4662EF2680}" srcOrd="19" destOrd="0" presId="urn:microsoft.com/office/officeart/2008/layout/LinedList"/>
    <dgm:cxn modelId="{AF75934B-58C7-4255-ABD1-5CB09A267FA9}" type="presParOf" srcId="{B4A1802A-5C47-47DC-892A-7C4662EF2680}" destId="{0717F05E-E6DA-41E4-9560-CC0B314349AB}" srcOrd="0" destOrd="0" presId="urn:microsoft.com/office/officeart/2008/layout/LinedList"/>
    <dgm:cxn modelId="{E8C75156-AE9D-48A5-91D3-1653CBD7D75E}" type="presParOf" srcId="{B4A1802A-5C47-47DC-892A-7C4662EF2680}" destId="{788B27ED-9C40-4C8D-A3C7-6E4C672ECC35}" srcOrd="1" destOrd="0" presId="urn:microsoft.com/office/officeart/2008/layout/LinedList"/>
    <dgm:cxn modelId="{881916B5-9D5A-4A8B-9641-51654EAEEF33}" type="presParOf" srcId="{B4A1802A-5C47-47DC-892A-7C4662EF2680}" destId="{9598ABCA-6EF5-4052-B3F0-E71740990BF4}" srcOrd="2" destOrd="0" presId="urn:microsoft.com/office/officeart/2008/layout/LinedList"/>
    <dgm:cxn modelId="{2423AB50-ACBC-4EFA-83E8-6674B4494659}" type="presParOf" srcId="{70434577-1EBB-454F-8F9C-00556D2C5251}" destId="{D208451E-89A1-4B0C-BCFC-55AF25068184}" srcOrd="20" destOrd="0" presId="urn:microsoft.com/office/officeart/2008/layout/LinedList"/>
    <dgm:cxn modelId="{0B7C4A43-C25E-438C-8AA3-9517BCBF284F}" type="presParOf" srcId="{70434577-1EBB-454F-8F9C-00556D2C5251}" destId="{0AD12D37-4EA0-4E34-9842-53B6F9C1C8E8}" srcOrd="21" destOrd="0" presId="urn:microsoft.com/office/officeart/2008/layout/LinedList"/>
    <dgm:cxn modelId="{D475B306-4B9C-4BA6-99D9-42079C489B94}" type="presParOf" srcId="{70434577-1EBB-454F-8F9C-00556D2C5251}" destId="{BBA2489C-94EA-4DE3-BFDE-FE44983DE5B5}" srcOrd="22" destOrd="0" presId="urn:microsoft.com/office/officeart/2008/layout/LinedList"/>
    <dgm:cxn modelId="{81389F82-51E6-4734-AF63-EDA2B142CF00}" type="presParOf" srcId="{BBA2489C-94EA-4DE3-BFDE-FE44983DE5B5}" destId="{58124490-5F77-487B-B2C0-6F70F97B98A7}" srcOrd="0" destOrd="0" presId="urn:microsoft.com/office/officeart/2008/layout/LinedList"/>
    <dgm:cxn modelId="{8A34DA27-25D4-4491-9C57-CE72A7B12330}" type="presParOf" srcId="{BBA2489C-94EA-4DE3-BFDE-FE44983DE5B5}" destId="{64C784AE-6146-4388-B336-D94B04AFD5B8}" srcOrd="1" destOrd="0" presId="urn:microsoft.com/office/officeart/2008/layout/LinedList"/>
    <dgm:cxn modelId="{094E2DDD-F64C-4DD2-8D3E-22CA639A10BC}" type="presParOf" srcId="{BBA2489C-94EA-4DE3-BFDE-FE44983DE5B5}" destId="{CEEBBB0A-0EFA-43A4-8BF5-6DC1F68A8F76}" srcOrd="2" destOrd="0" presId="urn:microsoft.com/office/officeart/2008/layout/LinedList"/>
    <dgm:cxn modelId="{2EA4AD9A-68CB-4B19-9558-C85EA1FC0328}" type="presParOf" srcId="{70434577-1EBB-454F-8F9C-00556D2C5251}" destId="{C525CB75-84F0-4D0B-8F9E-CBAA85AA5317}" srcOrd="23" destOrd="0" presId="urn:microsoft.com/office/officeart/2008/layout/LinedList"/>
    <dgm:cxn modelId="{D09166B3-F12D-4D26-AA14-76914D7BDA21}" type="presParOf" srcId="{70434577-1EBB-454F-8F9C-00556D2C5251}" destId="{EF5EAFD7-CD6F-4045-BE40-982650D2FD8B}" srcOrd="24" destOrd="0" presId="urn:microsoft.com/office/officeart/2008/layout/LinedList"/>
    <dgm:cxn modelId="{A3C731D7-F6C1-41DB-A134-DCA4E02B0E07}" type="presParOf" srcId="{70434577-1EBB-454F-8F9C-00556D2C5251}" destId="{A5C19A6E-8A99-4D00-A34D-E3B20C0F0DAD}" srcOrd="25" destOrd="0" presId="urn:microsoft.com/office/officeart/2008/layout/LinedList"/>
    <dgm:cxn modelId="{282B60B5-BAF6-4FBB-B4F8-92430AA4D227}" type="presParOf" srcId="{A5C19A6E-8A99-4D00-A34D-E3B20C0F0DAD}" destId="{D032A499-49B5-4D62-8DE0-D9D1F28F0EFA}" srcOrd="0" destOrd="0" presId="urn:microsoft.com/office/officeart/2008/layout/LinedList"/>
    <dgm:cxn modelId="{5906CD14-9FB4-45E8-BB7A-6D7A91DB2B62}" type="presParOf" srcId="{A5C19A6E-8A99-4D00-A34D-E3B20C0F0DAD}" destId="{CBEB0EB4-2098-40F6-B93B-D83C48902BA9}" srcOrd="1" destOrd="0" presId="urn:microsoft.com/office/officeart/2008/layout/LinedList"/>
    <dgm:cxn modelId="{BD35B138-5C28-4B22-B01E-DEB37886DF47}" type="presParOf" srcId="{A5C19A6E-8A99-4D00-A34D-E3B20C0F0DAD}" destId="{30FEC559-0F57-42B6-9DB8-6DE33AF3345F}" srcOrd="2" destOrd="0" presId="urn:microsoft.com/office/officeart/2008/layout/LinedList"/>
    <dgm:cxn modelId="{7FB26524-C9C2-44E3-B304-BDF3350BFB42}" type="presParOf" srcId="{70434577-1EBB-454F-8F9C-00556D2C5251}" destId="{95CA840A-15DE-44E1-BBAC-368003F1FE47}" srcOrd="26" destOrd="0" presId="urn:microsoft.com/office/officeart/2008/layout/LinedList"/>
    <dgm:cxn modelId="{911D5EA7-1FB7-4444-A114-DDBDBB2B7B7D}" type="presParOf" srcId="{70434577-1EBB-454F-8F9C-00556D2C5251}" destId="{E264AEF2-42C1-4251-919F-398FD8AD5043}" srcOrd="27" destOrd="0" presId="urn:microsoft.com/office/officeart/2008/layout/LinedList"/>
    <dgm:cxn modelId="{87210B82-18EC-4F08-8E67-75646EB59412}" type="presParOf" srcId="{70434577-1EBB-454F-8F9C-00556D2C5251}" destId="{5F09E91D-1E6D-4B20-8CE3-BE97E5562325}" srcOrd="28" destOrd="0" presId="urn:microsoft.com/office/officeart/2008/layout/LinedList"/>
    <dgm:cxn modelId="{F46D09D8-41D2-4B77-8FE2-FBEA0369CB3B}" type="presParOf" srcId="{5F09E91D-1E6D-4B20-8CE3-BE97E5562325}" destId="{02B4D3C0-C948-4B15-9E9F-F1E3F3FB463A}" srcOrd="0" destOrd="0" presId="urn:microsoft.com/office/officeart/2008/layout/LinedList"/>
    <dgm:cxn modelId="{88F953DC-D71C-4D56-8DAE-98CA288D067A}" type="presParOf" srcId="{5F09E91D-1E6D-4B20-8CE3-BE97E5562325}" destId="{E4144EBA-263C-4047-B060-94BFF7567F93}" srcOrd="1" destOrd="0" presId="urn:microsoft.com/office/officeart/2008/layout/LinedList"/>
    <dgm:cxn modelId="{40908456-ACAC-461D-BABB-516E0A8ED244}" type="presParOf" srcId="{5F09E91D-1E6D-4B20-8CE3-BE97E5562325}" destId="{E13B0A1D-594E-4E1C-9D24-D27ADF2B4B54}" srcOrd="2" destOrd="0" presId="urn:microsoft.com/office/officeart/2008/layout/LinedList"/>
    <dgm:cxn modelId="{203F15E0-F796-4082-80AD-33EF8D799D9D}" type="presParOf" srcId="{70434577-1EBB-454F-8F9C-00556D2C5251}" destId="{C4093E23-E795-456E-AECA-13C0DA115553}" srcOrd="29" destOrd="0" presId="urn:microsoft.com/office/officeart/2008/layout/LinedList"/>
    <dgm:cxn modelId="{B1889600-E610-45B2-A4D8-1D7C089B8D9F}" type="presParOf" srcId="{70434577-1EBB-454F-8F9C-00556D2C5251}" destId="{DB5602E9-2607-4298-AECC-19F5E1B2E52C}" srcOrd="30" destOrd="0" presId="urn:microsoft.com/office/officeart/2008/layout/LinedList"/>
    <dgm:cxn modelId="{E7C67CAE-DE27-480D-B04A-8164558A1DA2}" type="presParOf" srcId="{70434577-1EBB-454F-8F9C-00556D2C5251}" destId="{09C05E1A-C1F9-4890-92C1-C29ED4B4713F}" srcOrd="31" destOrd="0" presId="urn:microsoft.com/office/officeart/2008/layout/LinedList"/>
    <dgm:cxn modelId="{D99332B2-89A1-4807-B5EA-4EC131109BB2}" type="presParOf" srcId="{09C05E1A-C1F9-4890-92C1-C29ED4B4713F}" destId="{CE84C9BD-7C3B-4E45-9A9B-BE23C6B62BEC}" srcOrd="0" destOrd="0" presId="urn:microsoft.com/office/officeart/2008/layout/LinedList"/>
    <dgm:cxn modelId="{B01B4478-365A-4C0A-BDA8-DAE7C822A961}" type="presParOf" srcId="{09C05E1A-C1F9-4890-92C1-C29ED4B4713F}" destId="{A7DC9DA7-C747-46C8-A884-F620502DE7D5}" srcOrd="1" destOrd="0" presId="urn:microsoft.com/office/officeart/2008/layout/LinedList"/>
    <dgm:cxn modelId="{D5A5F185-B088-4BD3-80E5-0D683A7F270F}" type="presParOf" srcId="{09C05E1A-C1F9-4890-92C1-C29ED4B4713F}" destId="{7BBD3D23-8CD1-4B90-8035-5A7543DAE140}" srcOrd="2" destOrd="0" presId="urn:microsoft.com/office/officeart/2008/layout/LinedList"/>
    <dgm:cxn modelId="{4B6762B9-4607-4D20-B3AD-A63C5EC4EBF5}" type="presParOf" srcId="{70434577-1EBB-454F-8F9C-00556D2C5251}" destId="{79CEBF09-4751-4840-81F9-DA0EB46B152D}" srcOrd="32" destOrd="0" presId="urn:microsoft.com/office/officeart/2008/layout/LinedList"/>
    <dgm:cxn modelId="{7B946263-851A-4E48-B858-EB3D4F9E83B7}" type="presParOf" srcId="{70434577-1EBB-454F-8F9C-00556D2C5251}" destId="{CDF52BD5-49D4-4410-82BF-B502D385CEF5}" srcOrd="33" destOrd="0" presId="urn:microsoft.com/office/officeart/2008/layout/LinedList"/>
    <dgm:cxn modelId="{9B484272-8568-427D-A57C-F790E1E42981}" type="presParOf" srcId="{70434577-1EBB-454F-8F9C-00556D2C5251}" destId="{6374A43D-4CB9-4F8B-8819-CE62557C7649}" srcOrd="34" destOrd="0" presId="urn:microsoft.com/office/officeart/2008/layout/LinedList"/>
    <dgm:cxn modelId="{BAE3F1CF-255F-4416-86FC-83C9A736D4AF}" type="presParOf" srcId="{6374A43D-4CB9-4F8B-8819-CE62557C7649}" destId="{C8205AD1-450F-4FC6-95B1-D212097D62D3}" srcOrd="0" destOrd="0" presId="urn:microsoft.com/office/officeart/2008/layout/LinedList"/>
    <dgm:cxn modelId="{9335BC99-66DF-49AB-B66B-D28FE44D170C}" type="presParOf" srcId="{6374A43D-4CB9-4F8B-8819-CE62557C7649}" destId="{74C98F31-5B0B-4438-AF25-4851CD9E0793}" srcOrd="1" destOrd="0" presId="urn:microsoft.com/office/officeart/2008/layout/LinedList"/>
    <dgm:cxn modelId="{53021929-6292-4021-8970-FE92B196F4CF}" type="presParOf" srcId="{6374A43D-4CB9-4F8B-8819-CE62557C7649}" destId="{C7A296BA-7152-48FE-B582-858ECCFAA995}" srcOrd="2" destOrd="0" presId="urn:microsoft.com/office/officeart/2008/layout/LinedList"/>
    <dgm:cxn modelId="{13CC74A9-ACED-4BD5-A02D-1C74956ADB5D}" type="presParOf" srcId="{70434577-1EBB-454F-8F9C-00556D2C5251}" destId="{B3F92DB8-C600-4551-BA62-4AACC186174E}" srcOrd="35" destOrd="0" presId="urn:microsoft.com/office/officeart/2008/layout/LinedList"/>
    <dgm:cxn modelId="{1333EAAF-467F-4CDD-A3BF-F3C10A07BE14}" type="presParOf" srcId="{70434577-1EBB-454F-8F9C-00556D2C5251}" destId="{064937F9-5476-449F-959A-A8DB883AD8F1}" srcOrd="36" destOrd="0" presId="urn:microsoft.com/office/officeart/2008/layout/LinedList"/>
    <dgm:cxn modelId="{4EB23C09-3771-4748-A9BB-C521DCCBBF41}" type="presParOf" srcId="{70434577-1EBB-454F-8F9C-00556D2C5251}" destId="{C1C2064D-6BB4-428E-AD71-3E1C3381AA97}" srcOrd="37" destOrd="0" presId="urn:microsoft.com/office/officeart/2008/layout/LinedList"/>
    <dgm:cxn modelId="{9AD7DEE1-1DDE-4653-94C1-D0042B41ACC0}" type="presParOf" srcId="{C1C2064D-6BB4-428E-AD71-3E1C3381AA97}" destId="{7DBE1214-0787-404E-B53B-AF88E7182317}" srcOrd="0" destOrd="0" presId="urn:microsoft.com/office/officeart/2008/layout/LinedList"/>
    <dgm:cxn modelId="{2D1319D3-B2B7-4EF2-B8BC-0E2BB71085BF}" type="presParOf" srcId="{C1C2064D-6BB4-428E-AD71-3E1C3381AA97}" destId="{A9833172-1332-49CC-B592-8AF6861F7D68}" srcOrd="1" destOrd="0" presId="urn:microsoft.com/office/officeart/2008/layout/LinedList"/>
    <dgm:cxn modelId="{DB2A8E7D-4B86-4958-A612-119F60067DDB}" type="presParOf" srcId="{C1C2064D-6BB4-428E-AD71-3E1C3381AA97}" destId="{733A4142-9F09-4293-B6DE-0EE981C24364}" srcOrd="2" destOrd="0" presId="urn:microsoft.com/office/officeart/2008/layout/LinedList"/>
    <dgm:cxn modelId="{05178011-5AC1-4FD0-99B0-FB9A480B5363}" type="presParOf" srcId="{70434577-1EBB-454F-8F9C-00556D2C5251}" destId="{6BC62E49-14B6-4D1B-94D9-CD5A4C49DB30}" srcOrd="38" destOrd="0" presId="urn:microsoft.com/office/officeart/2008/layout/LinedList"/>
    <dgm:cxn modelId="{6C00C9AA-B0A6-4A5B-B0E8-3F2F991DBEBD}" type="presParOf" srcId="{70434577-1EBB-454F-8F9C-00556D2C5251}" destId="{3C0980DF-36B1-4B5C-B220-751E3D80516B}" srcOrd="39" destOrd="0" presId="urn:microsoft.com/office/officeart/2008/layout/Lin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53B324F-5DD9-4CE1-9551-AD89E4792678}"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lang="pt-BR"/>
        </a:p>
      </dgm:t>
    </dgm:pt>
    <dgm:pt modelId="{FC3DA389-349A-4D0C-9E9E-E2A37481A837}">
      <dgm:prSet custT="1"/>
      <dgm:spPr>
        <a:solidFill>
          <a:schemeClr val="accent5">
            <a:lumMod val="75000"/>
          </a:schemeClr>
        </a:solidFill>
      </dgm:spPr>
      <dgm:t>
        <a:bodyPr/>
        <a:lstStyle/>
        <a:p>
          <a:r>
            <a:rPr lang="pt-BR" sz="1400" dirty="0">
              <a:latin typeface="Poppins" panose="00000500000000000000" pitchFamily="2" charset="0"/>
              <a:cs typeface="Poppins" panose="00000500000000000000" pitchFamily="2" charset="0"/>
            </a:rPr>
            <a:t>Decreto nº 11.004/2022, art. 18, parágrafo único, I</a:t>
          </a:r>
        </a:p>
      </dgm:t>
    </dgm:pt>
    <dgm:pt modelId="{9F865DD5-76B8-419C-9BA1-F09631233123}" type="parTrans" cxnId="{684387C9-E70E-4B13-A3AF-55643961852D}">
      <dgm:prSet/>
      <dgm:spPr/>
      <dgm:t>
        <a:bodyPr/>
        <a:lstStyle/>
        <a:p>
          <a:endParaRPr lang="pt-BR" sz="2000">
            <a:latin typeface="Poppins" panose="00000500000000000000" pitchFamily="2" charset="0"/>
            <a:cs typeface="Poppins" panose="00000500000000000000" pitchFamily="2" charset="0"/>
          </a:endParaRPr>
        </a:p>
      </dgm:t>
    </dgm:pt>
    <dgm:pt modelId="{BD46BF0F-93CE-4D57-BECA-0963F2A46B0D}" type="sibTrans" cxnId="{684387C9-E70E-4B13-A3AF-55643961852D}">
      <dgm:prSet/>
      <dgm:spPr/>
      <dgm:t>
        <a:bodyPr/>
        <a:lstStyle/>
        <a:p>
          <a:endParaRPr lang="pt-BR" sz="2000">
            <a:latin typeface="Poppins" panose="00000500000000000000" pitchFamily="2" charset="0"/>
            <a:cs typeface="Poppins" panose="00000500000000000000" pitchFamily="2" charset="0"/>
          </a:endParaRPr>
        </a:p>
      </dgm:t>
    </dgm:pt>
    <dgm:pt modelId="{9EFB99EE-AEF8-43A9-B6A5-0936163C73DF}">
      <dgm:prSet custT="1"/>
      <dgm:spPr/>
      <dgm:t>
        <a:bodyPr/>
        <a:lstStyle/>
        <a:p>
          <a:pPr algn="just"/>
          <a:r>
            <a:rPr lang="pt-BR" sz="1400" b="0" i="0" baseline="0" dirty="0">
              <a:latin typeface="Poppins" panose="00000500000000000000" pitchFamily="2" charset="0"/>
              <a:cs typeface="Poppins" panose="00000500000000000000" pitchFamily="2" charset="0"/>
            </a:rPr>
            <a:t>Conselho Gestor deve estabelecer as formas para o credenciamento de instituições financeiras como agentes financeiros do Fust;</a:t>
          </a:r>
          <a:endParaRPr lang="pt-BR" sz="1400" i="0" dirty="0">
            <a:latin typeface="Poppins" panose="00000500000000000000" pitchFamily="2" charset="0"/>
            <a:cs typeface="Poppins" panose="00000500000000000000" pitchFamily="2" charset="0"/>
          </a:endParaRPr>
        </a:p>
      </dgm:t>
    </dgm:pt>
    <dgm:pt modelId="{9E8CAE38-4B99-48AA-B89F-085853520E2A}" type="parTrans" cxnId="{6FAF2DEB-5CEE-4602-8EB3-9F245C0862AF}">
      <dgm:prSet/>
      <dgm:spPr/>
      <dgm:t>
        <a:bodyPr/>
        <a:lstStyle/>
        <a:p>
          <a:endParaRPr lang="pt-BR" sz="2000">
            <a:latin typeface="Poppins" panose="00000500000000000000" pitchFamily="2" charset="0"/>
            <a:cs typeface="Poppins" panose="00000500000000000000" pitchFamily="2" charset="0"/>
          </a:endParaRPr>
        </a:p>
      </dgm:t>
    </dgm:pt>
    <dgm:pt modelId="{1936E9CC-FFF5-478F-8D5C-6213E5CE77D8}" type="sibTrans" cxnId="{6FAF2DEB-5CEE-4602-8EB3-9F245C0862AF}">
      <dgm:prSet/>
      <dgm:spPr/>
      <dgm:t>
        <a:bodyPr/>
        <a:lstStyle/>
        <a:p>
          <a:endParaRPr lang="pt-BR" sz="2000">
            <a:latin typeface="Poppins" panose="00000500000000000000" pitchFamily="2" charset="0"/>
            <a:cs typeface="Poppins" panose="00000500000000000000" pitchFamily="2" charset="0"/>
          </a:endParaRPr>
        </a:p>
      </dgm:t>
    </dgm:pt>
    <dgm:pt modelId="{7D1F25A7-D2EF-429B-9418-D676F923FC6A}">
      <dgm:prSet custT="1"/>
      <dgm:spPr>
        <a:solidFill>
          <a:schemeClr val="accent5">
            <a:lumMod val="75000"/>
          </a:schemeClr>
        </a:solidFill>
      </dgm:spPr>
      <dgm:t>
        <a:bodyPr/>
        <a:lstStyle/>
        <a:p>
          <a:r>
            <a:rPr lang="pt-BR" sz="1400" dirty="0">
              <a:latin typeface="Poppins" panose="00000500000000000000" pitchFamily="2" charset="0"/>
              <a:cs typeface="Poppins" panose="00000500000000000000" pitchFamily="2" charset="0"/>
            </a:rPr>
            <a:t>Lei nº 9.998/2000, art. 4º-A</a:t>
          </a:r>
        </a:p>
      </dgm:t>
    </dgm:pt>
    <dgm:pt modelId="{E5B93147-07D8-42A0-8AB1-0A60BC2ED123}" type="parTrans" cxnId="{2BB16C7F-B6FC-4975-AF6B-E4BF9ABC8F28}">
      <dgm:prSet/>
      <dgm:spPr/>
      <dgm:t>
        <a:bodyPr/>
        <a:lstStyle/>
        <a:p>
          <a:endParaRPr lang="pt-BR" sz="2000"/>
        </a:p>
      </dgm:t>
    </dgm:pt>
    <dgm:pt modelId="{92D9F228-B7E6-4091-995E-9F757C20E433}" type="sibTrans" cxnId="{2BB16C7F-B6FC-4975-AF6B-E4BF9ABC8F28}">
      <dgm:prSet/>
      <dgm:spPr/>
      <dgm:t>
        <a:bodyPr/>
        <a:lstStyle/>
        <a:p>
          <a:endParaRPr lang="pt-BR" sz="2000"/>
        </a:p>
      </dgm:t>
    </dgm:pt>
    <dgm:pt modelId="{5E233CF3-D365-4AA0-BD28-AAD2BAD38F10}">
      <dgm:prSet custT="1"/>
      <dgm:spPr>
        <a:solidFill>
          <a:schemeClr val="bg1"/>
        </a:solidFill>
      </dgm:spPr>
      <dgm:t>
        <a:bodyPr/>
        <a:lstStyle/>
        <a:p>
          <a:pPr algn="just">
            <a:buFont typeface="Arial" panose="020B0604020202020204" pitchFamily="34" charset="0"/>
            <a:buChar char="•"/>
          </a:pPr>
          <a:r>
            <a:rPr lang="pt-BR" sz="1400" b="0" i="0" baseline="0" dirty="0">
              <a:latin typeface="Poppins" panose="00000500000000000000" pitchFamily="2" charset="0"/>
              <a:cs typeface="Poppins" panose="00000500000000000000" pitchFamily="2" charset="0"/>
            </a:rPr>
            <a:t>Agentes financeiros do Fust:</a:t>
          </a:r>
          <a:endParaRPr lang="pt-BR" sz="1400" i="0" dirty="0">
            <a:latin typeface="Poppins" panose="00000500000000000000" pitchFamily="2" charset="0"/>
            <a:cs typeface="Poppins" panose="00000500000000000000" pitchFamily="2" charset="0"/>
          </a:endParaRPr>
        </a:p>
      </dgm:t>
    </dgm:pt>
    <dgm:pt modelId="{2128660F-C749-4828-B87D-FBDAEF90E6E1}" type="parTrans" cxnId="{E166E5E7-2A15-4666-8A23-3E2E9B78089C}">
      <dgm:prSet/>
      <dgm:spPr/>
      <dgm:t>
        <a:bodyPr/>
        <a:lstStyle/>
        <a:p>
          <a:endParaRPr lang="pt-BR" sz="2000"/>
        </a:p>
      </dgm:t>
    </dgm:pt>
    <dgm:pt modelId="{8599B286-84AC-412E-8444-17E806B77B2F}" type="sibTrans" cxnId="{E166E5E7-2A15-4666-8A23-3E2E9B78089C}">
      <dgm:prSet/>
      <dgm:spPr/>
      <dgm:t>
        <a:bodyPr/>
        <a:lstStyle/>
        <a:p>
          <a:endParaRPr lang="pt-BR" sz="2000"/>
        </a:p>
      </dgm:t>
    </dgm:pt>
    <dgm:pt modelId="{BD3BEF63-08DE-4E7D-AB30-D6F4579B06E3}">
      <dgm:prSet custT="1"/>
      <dgm:spPr>
        <a:solidFill>
          <a:srgbClr val="5B9BD5">
            <a:lumMod val="75000"/>
          </a:srgbClr>
        </a:solidFill>
        <a:ln w="12700" cap="flat" cmpd="sng" algn="ctr">
          <a:solidFill>
            <a:srgbClr val="4472C4">
              <a:hueOff val="0"/>
              <a:satOff val="0"/>
              <a:lumOff val="0"/>
              <a:alphaOff val="0"/>
            </a:srgbClr>
          </a:solidFill>
          <a:prstDash val="solid"/>
          <a:miter lim="800000"/>
        </a:ln>
        <a:effectLst/>
      </dgm:spPr>
      <dgm:t>
        <a:bodyPr spcFirstLastPara="0" vert="horz" wrap="square" lIns="8890" tIns="8890" rIns="8890" bIns="8890" numCol="1" spcCol="1270" anchor="ctr" anchorCtr="0"/>
        <a:lstStyle/>
        <a:p>
          <a:r>
            <a:rPr lang="pt-BR" sz="1400" i="0" kern="1200" dirty="0">
              <a:latin typeface="Poppins" panose="00000500000000000000" pitchFamily="2" charset="0"/>
              <a:cs typeface="Poppins" panose="00000500000000000000" pitchFamily="2" charset="0"/>
            </a:rPr>
            <a:t>Resolução </a:t>
          </a:r>
          <a:r>
            <a:rPr lang="pt-BR" sz="1400" kern="1200" dirty="0">
              <a:solidFill>
                <a:prstClr val="white"/>
              </a:solidFill>
              <a:latin typeface="Poppins" panose="00000500000000000000" pitchFamily="2" charset="0"/>
              <a:ea typeface="+mn-ea"/>
              <a:cs typeface="Poppins" panose="00000500000000000000" pitchFamily="2" charset="0"/>
            </a:rPr>
            <a:t>CG-Fust</a:t>
          </a:r>
          <a:r>
            <a:rPr lang="pt-BR" sz="1400" i="0" kern="1200" dirty="0">
              <a:latin typeface="Poppins" panose="00000500000000000000" pitchFamily="2" charset="0"/>
              <a:cs typeface="Poppins" panose="00000500000000000000" pitchFamily="2" charset="0"/>
            </a:rPr>
            <a:t> nº 7/2024</a:t>
          </a:r>
        </a:p>
      </dgm:t>
    </dgm:pt>
    <dgm:pt modelId="{0430A6F5-5B95-411E-BD52-7B8669C5ECC0}" type="parTrans" cxnId="{95B3469D-6263-4FE9-91B4-A14F1F6A76DF}">
      <dgm:prSet/>
      <dgm:spPr/>
      <dgm:t>
        <a:bodyPr/>
        <a:lstStyle/>
        <a:p>
          <a:endParaRPr lang="pt-BR"/>
        </a:p>
      </dgm:t>
    </dgm:pt>
    <dgm:pt modelId="{C34ECB3F-4C45-4164-AE55-1605AC5A70C5}" type="sibTrans" cxnId="{95B3469D-6263-4FE9-91B4-A14F1F6A76DF}">
      <dgm:prSet/>
      <dgm:spPr/>
      <dgm:t>
        <a:bodyPr/>
        <a:lstStyle/>
        <a:p>
          <a:endParaRPr lang="pt-BR"/>
        </a:p>
      </dgm:t>
    </dgm:pt>
    <dgm:pt modelId="{BD5875B5-9444-4A3F-8C48-EFBF9EAECE13}">
      <dgm:prSet custT="1"/>
      <dgm:spPr/>
      <dgm:t>
        <a:bodyPr/>
        <a:lstStyle/>
        <a:p>
          <a:pPr algn="just"/>
          <a:r>
            <a:rPr lang="pt-BR" sz="1400" i="0" dirty="0">
              <a:latin typeface="Poppins" panose="00000500000000000000" pitchFamily="2" charset="0"/>
              <a:cs typeface="Poppins" panose="00000500000000000000" pitchFamily="2" charset="0"/>
            </a:rPr>
            <a:t>Estabelece as formas para o credenciamento </a:t>
          </a:r>
          <a:r>
            <a:rPr lang="pt-BR" sz="1400" b="0" i="0" baseline="0" dirty="0">
              <a:latin typeface="Poppins" panose="00000500000000000000" pitchFamily="2" charset="0"/>
              <a:cs typeface="Poppins" panose="00000500000000000000" pitchFamily="2" charset="0"/>
            </a:rPr>
            <a:t>de instituições financeiras como agentes financeiros do Fust</a:t>
          </a:r>
          <a:r>
            <a:rPr lang="pt-BR" sz="1400" i="0" dirty="0">
              <a:latin typeface="Poppins" panose="00000500000000000000" pitchFamily="2" charset="0"/>
              <a:cs typeface="Poppins" panose="00000500000000000000" pitchFamily="2" charset="0"/>
            </a:rPr>
            <a:t> </a:t>
          </a:r>
        </a:p>
      </dgm:t>
    </dgm:pt>
    <dgm:pt modelId="{E47EE78E-0E3C-49F8-BE48-B926C79A1473}" type="parTrans" cxnId="{F5CC61AF-53E0-490A-B71A-1595128DAD12}">
      <dgm:prSet/>
      <dgm:spPr/>
      <dgm:t>
        <a:bodyPr/>
        <a:lstStyle/>
        <a:p>
          <a:endParaRPr lang="pt-BR"/>
        </a:p>
      </dgm:t>
    </dgm:pt>
    <dgm:pt modelId="{DC41D78B-713B-4D82-BFF7-608E3200FDB9}" type="sibTrans" cxnId="{F5CC61AF-53E0-490A-B71A-1595128DAD12}">
      <dgm:prSet/>
      <dgm:spPr/>
      <dgm:t>
        <a:bodyPr/>
        <a:lstStyle/>
        <a:p>
          <a:endParaRPr lang="pt-BR"/>
        </a:p>
      </dgm:t>
    </dgm:pt>
    <dgm:pt modelId="{823B84A5-C9BA-482F-9C7B-AAC3F779C0DA}">
      <dgm:prSet custT="1"/>
      <dgm:spPr>
        <a:solidFill>
          <a:schemeClr val="bg1"/>
        </a:solidFill>
      </dgm:spPr>
      <dgm:t>
        <a:bodyPr/>
        <a:lstStyle/>
        <a:p>
          <a:pPr algn="just">
            <a:buFont typeface="Courier New" panose="02070309020205020404" pitchFamily="49" charset="0"/>
            <a:buChar char="o"/>
          </a:pPr>
          <a:r>
            <a:rPr lang="pt-BR" sz="1400" b="0" i="0" baseline="0" dirty="0">
              <a:latin typeface="Poppins" panose="00000500000000000000" pitchFamily="2" charset="0"/>
              <a:cs typeface="Poppins" panose="00000500000000000000" pitchFamily="2" charset="0"/>
            </a:rPr>
            <a:t>BNDES</a:t>
          </a:r>
          <a:endParaRPr lang="pt-BR" sz="1400" i="0" dirty="0">
            <a:latin typeface="Poppins" panose="00000500000000000000" pitchFamily="2" charset="0"/>
            <a:cs typeface="Poppins" panose="00000500000000000000" pitchFamily="2" charset="0"/>
          </a:endParaRPr>
        </a:p>
      </dgm:t>
    </dgm:pt>
    <dgm:pt modelId="{3FA1B05F-984C-441B-B30F-17BA821F34B5}" type="parTrans" cxnId="{7E15199A-D7CB-405B-B875-D148C2B49FCF}">
      <dgm:prSet/>
      <dgm:spPr/>
      <dgm:t>
        <a:bodyPr/>
        <a:lstStyle/>
        <a:p>
          <a:endParaRPr lang="pt-BR"/>
        </a:p>
      </dgm:t>
    </dgm:pt>
    <dgm:pt modelId="{215A159F-E5BE-4972-9C94-3FAF45D457FC}" type="sibTrans" cxnId="{7E15199A-D7CB-405B-B875-D148C2B49FCF}">
      <dgm:prSet/>
      <dgm:spPr/>
      <dgm:t>
        <a:bodyPr/>
        <a:lstStyle/>
        <a:p>
          <a:endParaRPr lang="pt-BR"/>
        </a:p>
      </dgm:t>
    </dgm:pt>
    <dgm:pt modelId="{6E241D16-5948-4598-B759-1D304A081A65}">
      <dgm:prSet custT="1"/>
      <dgm:spPr>
        <a:solidFill>
          <a:schemeClr val="bg1"/>
        </a:solidFill>
      </dgm:spPr>
      <dgm:t>
        <a:bodyPr/>
        <a:lstStyle/>
        <a:p>
          <a:pPr algn="just">
            <a:buFont typeface="Courier New" panose="02070309020205020404" pitchFamily="49" charset="0"/>
            <a:buChar char="o"/>
          </a:pPr>
          <a:r>
            <a:rPr lang="pt-BR" sz="1400" b="0" i="0" baseline="0" dirty="0">
              <a:latin typeface="Poppins" panose="00000500000000000000" pitchFamily="2" charset="0"/>
              <a:cs typeface="Poppins" panose="00000500000000000000" pitchFamily="2" charset="0"/>
            </a:rPr>
            <a:t>Finep</a:t>
          </a:r>
          <a:endParaRPr lang="pt-BR" sz="1400" i="0" dirty="0">
            <a:latin typeface="Poppins" panose="00000500000000000000" pitchFamily="2" charset="0"/>
            <a:cs typeface="Poppins" panose="00000500000000000000" pitchFamily="2" charset="0"/>
          </a:endParaRPr>
        </a:p>
      </dgm:t>
    </dgm:pt>
    <dgm:pt modelId="{70722648-44DA-4008-8B44-59C720A5A522}" type="parTrans" cxnId="{2F0ACDF0-A230-4F94-B51F-EB142FE4C4D3}">
      <dgm:prSet/>
      <dgm:spPr/>
      <dgm:t>
        <a:bodyPr/>
        <a:lstStyle/>
        <a:p>
          <a:endParaRPr lang="pt-BR"/>
        </a:p>
      </dgm:t>
    </dgm:pt>
    <dgm:pt modelId="{C16E679E-FF2B-4B79-A251-5BF9B7295A72}" type="sibTrans" cxnId="{2F0ACDF0-A230-4F94-B51F-EB142FE4C4D3}">
      <dgm:prSet/>
      <dgm:spPr/>
      <dgm:t>
        <a:bodyPr/>
        <a:lstStyle/>
        <a:p>
          <a:endParaRPr lang="pt-BR"/>
        </a:p>
      </dgm:t>
    </dgm:pt>
    <dgm:pt modelId="{AA8D28D1-EE9F-4FE9-8EF6-56276BA30C11}">
      <dgm:prSet custT="1"/>
      <dgm:spPr>
        <a:solidFill>
          <a:schemeClr val="bg1"/>
        </a:solidFill>
      </dgm:spPr>
      <dgm:t>
        <a:bodyPr/>
        <a:lstStyle/>
        <a:p>
          <a:pPr algn="just">
            <a:buFont typeface="Courier New" panose="02070309020205020404" pitchFamily="49" charset="0"/>
            <a:buChar char="o"/>
          </a:pPr>
          <a:r>
            <a:rPr lang="pt-BR" sz="1400" b="0" i="0" baseline="0" dirty="0">
              <a:latin typeface="Poppins" panose="00000500000000000000" pitchFamily="2" charset="0"/>
              <a:cs typeface="Poppins" panose="00000500000000000000" pitchFamily="2" charset="0"/>
            </a:rPr>
            <a:t>caixas econômicas</a:t>
          </a:r>
          <a:endParaRPr lang="pt-BR" sz="1400" i="0" dirty="0">
            <a:latin typeface="Poppins" panose="00000500000000000000" pitchFamily="2" charset="0"/>
            <a:cs typeface="Poppins" panose="00000500000000000000" pitchFamily="2" charset="0"/>
          </a:endParaRPr>
        </a:p>
      </dgm:t>
    </dgm:pt>
    <dgm:pt modelId="{42EDB3EE-7CDF-44B5-8AF2-2073666C52C5}" type="parTrans" cxnId="{824D2E98-D1D0-4B48-B95F-83FFD3DA09A4}">
      <dgm:prSet/>
      <dgm:spPr/>
      <dgm:t>
        <a:bodyPr/>
        <a:lstStyle/>
        <a:p>
          <a:endParaRPr lang="pt-BR"/>
        </a:p>
      </dgm:t>
    </dgm:pt>
    <dgm:pt modelId="{BE62B785-DB77-42A7-99FB-D7ED496E3044}" type="sibTrans" cxnId="{824D2E98-D1D0-4B48-B95F-83FFD3DA09A4}">
      <dgm:prSet/>
      <dgm:spPr/>
      <dgm:t>
        <a:bodyPr/>
        <a:lstStyle/>
        <a:p>
          <a:endParaRPr lang="pt-BR"/>
        </a:p>
      </dgm:t>
    </dgm:pt>
    <dgm:pt modelId="{0A89048F-2FE8-45A2-A127-12F346610E7F}">
      <dgm:prSet custT="1"/>
      <dgm:spPr>
        <a:solidFill>
          <a:schemeClr val="bg1"/>
        </a:solidFill>
      </dgm:spPr>
      <dgm:t>
        <a:bodyPr/>
        <a:lstStyle/>
        <a:p>
          <a:pPr algn="just">
            <a:buFont typeface="Courier New" panose="02070309020205020404" pitchFamily="49" charset="0"/>
            <a:buChar char="o"/>
          </a:pPr>
          <a:r>
            <a:rPr lang="pt-BR" sz="1400" b="0" i="0" baseline="0" dirty="0">
              <a:latin typeface="Poppins" panose="00000500000000000000" pitchFamily="2" charset="0"/>
              <a:cs typeface="Poppins" panose="00000500000000000000" pitchFamily="2" charset="0"/>
            </a:rPr>
            <a:t>bancos de desenvolvimento</a:t>
          </a:r>
          <a:endParaRPr lang="pt-BR" sz="1400" i="0" dirty="0">
            <a:latin typeface="Poppins" panose="00000500000000000000" pitchFamily="2" charset="0"/>
            <a:cs typeface="Poppins" panose="00000500000000000000" pitchFamily="2" charset="0"/>
          </a:endParaRPr>
        </a:p>
      </dgm:t>
    </dgm:pt>
    <dgm:pt modelId="{C193CD95-D9E5-437F-97D1-D8C38DCD9A7D}" type="parTrans" cxnId="{13AF1078-0125-4176-858E-C1184F3413B5}">
      <dgm:prSet/>
      <dgm:spPr/>
      <dgm:t>
        <a:bodyPr/>
        <a:lstStyle/>
        <a:p>
          <a:endParaRPr lang="pt-BR"/>
        </a:p>
      </dgm:t>
    </dgm:pt>
    <dgm:pt modelId="{3C7A6346-3407-41A9-B5AB-CE176B5A1C5D}" type="sibTrans" cxnId="{13AF1078-0125-4176-858E-C1184F3413B5}">
      <dgm:prSet/>
      <dgm:spPr/>
      <dgm:t>
        <a:bodyPr/>
        <a:lstStyle/>
        <a:p>
          <a:endParaRPr lang="pt-BR"/>
        </a:p>
      </dgm:t>
    </dgm:pt>
    <dgm:pt modelId="{2BBCAC07-5419-4372-87F7-A2F52AB29503}">
      <dgm:prSet custT="1"/>
      <dgm:spPr>
        <a:solidFill>
          <a:schemeClr val="bg1"/>
        </a:solidFill>
      </dgm:spPr>
      <dgm:t>
        <a:bodyPr/>
        <a:lstStyle/>
        <a:p>
          <a:pPr algn="just">
            <a:buFont typeface="Courier New" panose="02070309020205020404" pitchFamily="49" charset="0"/>
            <a:buChar char="o"/>
          </a:pPr>
          <a:r>
            <a:rPr lang="pt-BR" sz="1400" b="0" i="0" baseline="0" dirty="0">
              <a:latin typeface="Poppins" panose="00000500000000000000" pitchFamily="2" charset="0"/>
              <a:cs typeface="Poppins" panose="00000500000000000000" pitchFamily="2" charset="0"/>
            </a:rPr>
            <a:t>agências de fomento</a:t>
          </a:r>
          <a:endParaRPr lang="pt-BR" sz="1400" i="0" dirty="0">
            <a:latin typeface="Poppins" panose="00000500000000000000" pitchFamily="2" charset="0"/>
            <a:cs typeface="Poppins" panose="00000500000000000000" pitchFamily="2" charset="0"/>
          </a:endParaRPr>
        </a:p>
      </dgm:t>
    </dgm:pt>
    <dgm:pt modelId="{DBD98F72-8A9F-48F0-B4D4-93442228F698}" type="parTrans" cxnId="{25143FF3-276C-4D95-9E0B-C7B3ED2483CA}">
      <dgm:prSet/>
      <dgm:spPr/>
      <dgm:t>
        <a:bodyPr/>
        <a:lstStyle/>
        <a:p>
          <a:endParaRPr lang="pt-BR"/>
        </a:p>
      </dgm:t>
    </dgm:pt>
    <dgm:pt modelId="{C55F2A55-31F0-4E2E-81F5-0E230A009548}" type="sibTrans" cxnId="{25143FF3-276C-4D95-9E0B-C7B3ED2483CA}">
      <dgm:prSet/>
      <dgm:spPr/>
      <dgm:t>
        <a:bodyPr/>
        <a:lstStyle/>
        <a:p>
          <a:endParaRPr lang="pt-BR"/>
        </a:p>
      </dgm:t>
    </dgm:pt>
    <dgm:pt modelId="{9C46D412-129C-46EE-BC0B-0BA7D6F926F1}">
      <dgm:prSet custT="1"/>
      <dgm:spPr>
        <a:solidFill>
          <a:schemeClr val="bg1"/>
        </a:solidFill>
      </dgm:spPr>
      <dgm:t>
        <a:bodyPr/>
        <a:lstStyle/>
        <a:p>
          <a:pPr algn="just">
            <a:buFont typeface="Courier New" panose="02070309020205020404" pitchFamily="49" charset="0"/>
            <a:buChar char="o"/>
          </a:pPr>
          <a:r>
            <a:rPr lang="pt-BR" sz="1400" b="0" i="0" baseline="0" dirty="0">
              <a:latin typeface="Poppins" panose="00000500000000000000" pitchFamily="2" charset="0"/>
              <a:cs typeface="Poppins" panose="00000500000000000000" pitchFamily="2" charset="0"/>
            </a:rPr>
            <a:t>demais instituições financeiras, </a:t>
          </a:r>
          <a:endParaRPr lang="pt-BR" sz="1400" i="0" dirty="0">
            <a:latin typeface="Poppins" panose="00000500000000000000" pitchFamily="2" charset="0"/>
            <a:cs typeface="Poppins" panose="00000500000000000000" pitchFamily="2" charset="0"/>
          </a:endParaRPr>
        </a:p>
      </dgm:t>
    </dgm:pt>
    <dgm:pt modelId="{C0958A73-B413-4C72-A4A8-8A33E110F9BA}" type="parTrans" cxnId="{011F9D15-D50F-4EFF-9AEA-E6EED4C5457A}">
      <dgm:prSet/>
      <dgm:spPr/>
      <dgm:t>
        <a:bodyPr/>
        <a:lstStyle/>
        <a:p>
          <a:endParaRPr lang="pt-BR"/>
        </a:p>
      </dgm:t>
    </dgm:pt>
    <dgm:pt modelId="{C882DC60-C36F-4939-B3E8-7FE60B1ACB7C}" type="sibTrans" cxnId="{011F9D15-D50F-4EFF-9AEA-E6EED4C5457A}">
      <dgm:prSet/>
      <dgm:spPr/>
      <dgm:t>
        <a:bodyPr/>
        <a:lstStyle/>
        <a:p>
          <a:endParaRPr lang="pt-BR"/>
        </a:p>
      </dgm:t>
    </dgm:pt>
    <dgm:pt modelId="{2BC8E376-5D53-481A-ABA4-BA86735AF71B}">
      <dgm:prSet custT="1"/>
      <dgm:spPr>
        <a:solidFill>
          <a:schemeClr val="bg1"/>
        </a:solidFill>
      </dgm:spPr>
      <dgm:t>
        <a:bodyPr/>
        <a:lstStyle/>
        <a:p>
          <a:pPr algn="just">
            <a:buFont typeface="Arial" panose="020B0604020202020204" pitchFamily="34" charset="0"/>
            <a:buChar char="•"/>
          </a:pPr>
          <a:r>
            <a:rPr lang="pt-BR" sz="1400" b="0" i="0" baseline="0" dirty="0">
              <a:latin typeface="Poppins" panose="00000500000000000000" pitchFamily="2" charset="0"/>
              <a:cs typeface="Poppins" panose="00000500000000000000" pitchFamily="2" charset="0"/>
            </a:rPr>
            <a:t>Prestam contas da execução orçamentária e financeira do Fust ao Conselho Gestor</a:t>
          </a:r>
          <a:endParaRPr lang="pt-BR" sz="1400" i="0" dirty="0">
            <a:latin typeface="Poppins" panose="00000500000000000000" pitchFamily="2" charset="0"/>
            <a:cs typeface="Poppins" panose="00000500000000000000" pitchFamily="2" charset="0"/>
          </a:endParaRPr>
        </a:p>
      </dgm:t>
    </dgm:pt>
    <dgm:pt modelId="{052823B5-599D-4754-8726-5A9A884B6ECF}" type="parTrans" cxnId="{C1CFF809-0088-4074-BF80-1809A11D7256}">
      <dgm:prSet/>
      <dgm:spPr/>
      <dgm:t>
        <a:bodyPr/>
        <a:lstStyle/>
        <a:p>
          <a:endParaRPr lang="pt-BR"/>
        </a:p>
      </dgm:t>
    </dgm:pt>
    <dgm:pt modelId="{574410A7-29AD-4262-950F-E45A4A484E38}" type="sibTrans" cxnId="{C1CFF809-0088-4074-BF80-1809A11D7256}">
      <dgm:prSet/>
      <dgm:spPr/>
      <dgm:t>
        <a:bodyPr/>
        <a:lstStyle/>
        <a:p>
          <a:endParaRPr lang="pt-BR"/>
        </a:p>
      </dgm:t>
    </dgm:pt>
    <dgm:pt modelId="{AC4AD15B-A362-4576-AD89-CDF781A8983A}" type="pres">
      <dgm:prSet presAssocID="{653B324F-5DD9-4CE1-9551-AD89E4792678}" presName="Name0" presStyleCnt="0">
        <dgm:presLayoutVars>
          <dgm:dir/>
          <dgm:animLvl val="lvl"/>
          <dgm:resizeHandles val="exact"/>
        </dgm:presLayoutVars>
      </dgm:prSet>
      <dgm:spPr/>
    </dgm:pt>
    <dgm:pt modelId="{02186FA0-0C1A-4854-86A5-A4293272053E}" type="pres">
      <dgm:prSet presAssocID="{7D1F25A7-D2EF-429B-9418-D676F923FC6A}" presName="composite" presStyleCnt="0"/>
      <dgm:spPr/>
    </dgm:pt>
    <dgm:pt modelId="{DAC6FA73-E6B9-419B-AC16-F14162E1173B}" type="pres">
      <dgm:prSet presAssocID="{7D1F25A7-D2EF-429B-9418-D676F923FC6A}" presName="parTx" presStyleLbl="node1" presStyleIdx="0" presStyleCnt="3">
        <dgm:presLayoutVars>
          <dgm:chMax val="0"/>
          <dgm:chPref val="0"/>
          <dgm:bulletEnabled val="1"/>
        </dgm:presLayoutVars>
      </dgm:prSet>
      <dgm:spPr/>
    </dgm:pt>
    <dgm:pt modelId="{1D7341C6-79BB-4D62-A7BC-0086177406EF}" type="pres">
      <dgm:prSet presAssocID="{7D1F25A7-D2EF-429B-9418-D676F923FC6A}" presName="desTx" presStyleLbl="revTx" presStyleIdx="0" presStyleCnt="3">
        <dgm:presLayoutVars>
          <dgm:bulletEnabled val="1"/>
        </dgm:presLayoutVars>
      </dgm:prSet>
      <dgm:spPr/>
    </dgm:pt>
    <dgm:pt modelId="{46C0E3B8-E5E5-4992-9183-5C1728AC8F06}" type="pres">
      <dgm:prSet presAssocID="{92D9F228-B7E6-4091-995E-9F757C20E433}" presName="space" presStyleCnt="0"/>
      <dgm:spPr/>
    </dgm:pt>
    <dgm:pt modelId="{718127F3-0454-40BF-A8AF-59386AC501FC}" type="pres">
      <dgm:prSet presAssocID="{FC3DA389-349A-4D0C-9E9E-E2A37481A837}" presName="composite" presStyleCnt="0"/>
      <dgm:spPr/>
    </dgm:pt>
    <dgm:pt modelId="{EDBBF2E3-4793-47B6-852D-81B083B83384}" type="pres">
      <dgm:prSet presAssocID="{FC3DA389-349A-4D0C-9E9E-E2A37481A837}" presName="parTx" presStyleLbl="node1" presStyleIdx="1" presStyleCnt="3">
        <dgm:presLayoutVars>
          <dgm:chMax val="0"/>
          <dgm:chPref val="0"/>
          <dgm:bulletEnabled val="1"/>
        </dgm:presLayoutVars>
      </dgm:prSet>
      <dgm:spPr/>
    </dgm:pt>
    <dgm:pt modelId="{59559669-34F1-4399-91D0-D93BC6EB42CD}" type="pres">
      <dgm:prSet presAssocID="{FC3DA389-349A-4D0C-9E9E-E2A37481A837}" presName="desTx" presStyleLbl="revTx" presStyleIdx="1" presStyleCnt="3">
        <dgm:presLayoutVars>
          <dgm:bulletEnabled val="1"/>
        </dgm:presLayoutVars>
      </dgm:prSet>
      <dgm:spPr/>
    </dgm:pt>
    <dgm:pt modelId="{826EF4A8-1830-4C36-BF43-35FBAA418B9A}" type="pres">
      <dgm:prSet presAssocID="{BD46BF0F-93CE-4D57-BECA-0963F2A46B0D}" presName="space" presStyleCnt="0"/>
      <dgm:spPr/>
    </dgm:pt>
    <dgm:pt modelId="{E2C7D770-5EF5-4744-BAE0-5E8A4D3C42F0}" type="pres">
      <dgm:prSet presAssocID="{BD3BEF63-08DE-4E7D-AB30-D6F4579B06E3}" presName="composite" presStyleCnt="0"/>
      <dgm:spPr/>
    </dgm:pt>
    <dgm:pt modelId="{380D6EFE-B100-466B-A18D-2AA9C12CD34B}" type="pres">
      <dgm:prSet presAssocID="{BD3BEF63-08DE-4E7D-AB30-D6F4579B06E3}" presName="parTx" presStyleLbl="node1" presStyleIdx="2" presStyleCnt="3">
        <dgm:presLayoutVars>
          <dgm:chMax val="0"/>
          <dgm:chPref val="0"/>
          <dgm:bulletEnabled val="1"/>
        </dgm:presLayoutVars>
      </dgm:prSet>
      <dgm:spPr/>
    </dgm:pt>
    <dgm:pt modelId="{D07FDDDF-D2F6-49B3-8375-C0527B78DAFB}" type="pres">
      <dgm:prSet presAssocID="{BD3BEF63-08DE-4E7D-AB30-D6F4579B06E3}" presName="desTx" presStyleLbl="revTx" presStyleIdx="2" presStyleCnt="3">
        <dgm:presLayoutVars>
          <dgm:bulletEnabled val="1"/>
        </dgm:presLayoutVars>
      </dgm:prSet>
      <dgm:spPr/>
    </dgm:pt>
  </dgm:ptLst>
  <dgm:cxnLst>
    <dgm:cxn modelId="{BA636200-46C1-4AE0-94B9-4AB6A1D4414A}" type="presOf" srcId="{9EFB99EE-AEF8-43A9-B6A5-0936163C73DF}" destId="{59559669-34F1-4399-91D0-D93BC6EB42CD}" srcOrd="0" destOrd="0" presId="urn:microsoft.com/office/officeart/2005/8/layout/chevron1"/>
    <dgm:cxn modelId="{DC633504-31F5-461E-BB82-52799500BFE9}" type="presOf" srcId="{AA8D28D1-EE9F-4FE9-8EF6-56276BA30C11}" destId="{1D7341C6-79BB-4D62-A7BC-0086177406EF}" srcOrd="0" destOrd="3" presId="urn:microsoft.com/office/officeart/2005/8/layout/chevron1"/>
    <dgm:cxn modelId="{D47D4308-5FB7-4793-8DC8-B3473514DEE2}" type="presOf" srcId="{BD5875B5-9444-4A3F-8C48-EFBF9EAECE13}" destId="{D07FDDDF-D2F6-49B3-8375-C0527B78DAFB}" srcOrd="0" destOrd="0" presId="urn:microsoft.com/office/officeart/2005/8/layout/chevron1"/>
    <dgm:cxn modelId="{C1CFF809-0088-4074-BF80-1809A11D7256}" srcId="{7D1F25A7-D2EF-429B-9418-D676F923FC6A}" destId="{2BC8E376-5D53-481A-ABA4-BA86735AF71B}" srcOrd="1" destOrd="0" parTransId="{052823B5-599D-4754-8726-5A9A884B6ECF}" sibTransId="{574410A7-29AD-4262-950F-E45A4A484E38}"/>
    <dgm:cxn modelId="{011F9D15-D50F-4EFF-9AEA-E6EED4C5457A}" srcId="{5E233CF3-D365-4AA0-BD28-AAD2BAD38F10}" destId="{9C46D412-129C-46EE-BC0B-0BA7D6F926F1}" srcOrd="5" destOrd="0" parTransId="{C0958A73-B413-4C72-A4A8-8A33E110F9BA}" sibTransId="{C882DC60-C36F-4939-B3E8-7FE60B1ACB7C}"/>
    <dgm:cxn modelId="{78D2DE22-83D6-4151-9618-8C4F0338731F}" type="presOf" srcId="{6E241D16-5948-4598-B759-1D304A081A65}" destId="{1D7341C6-79BB-4D62-A7BC-0086177406EF}" srcOrd="0" destOrd="2" presId="urn:microsoft.com/office/officeart/2005/8/layout/chevron1"/>
    <dgm:cxn modelId="{2D30D244-DEFD-4224-B8F9-93CA1CCD362A}" type="presOf" srcId="{9C46D412-129C-46EE-BC0B-0BA7D6F926F1}" destId="{1D7341C6-79BB-4D62-A7BC-0086177406EF}" srcOrd="0" destOrd="6" presId="urn:microsoft.com/office/officeart/2005/8/layout/chevron1"/>
    <dgm:cxn modelId="{555AE94D-05C8-40D0-B215-C069C5FAF686}" type="presOf" srcId="{5E233CF3-D365-4AA0-BD28-AAD2BAD38F10}" destId="{1D7341C6-79BB-4D62-A7BC-0086177406EF}" srcOrd="0" destOrd="0" presId="urn:microsoft.com/office/officeart/2005/8/layout/chevron1"/>
    <dgm:cxn modelId="{13AF1078-0125-4176-858E-C1184F3413B5}" srcId="{5E233CF3-D365-4AA0-BD28-AAD2BAD38F10}" destId="{0A89048F-2FE8-45A2-A127-12F346610E7F}" srcOrd="3" destOrd="0" parTransId="{C193CD95-D9E5-437F-97D1-D8C38DCD9A7D}" sibTransId="{3C7A6346-3407-41A9-B5AB-CE176B5A1C5D}"/>
    <dgm:cxn modelId="{2BB16C7F-B6FC-4975-AF6B-E4BF9ABC8F28}" srcId="{653B324F-5DD9-4CE1-9551-AD89E4792678}" destId="{7D1F25A7-D2EF-429B-9418-D676F923FC6A}" srcOrd="0" destOrd="0" parTransId="{E5B93147-07D8-42A0-8AB1-0A60BC2ED123}" sibTransId="{92D9F228-B7E6-4091-995E-9F757C20E433}"/>
    <dgm:cxn modelId="{DD31DB82-C6A7-4880-A645-D5089BC5A364}" type="presOf" srcId="{823B84A5-C9BA-482F-9C7B-AAC3F779C0DA}" destId="{1D7341C6-79BB-4D62-A7BC-0086177406EF}" srcOrd="0" destOrd="1" presId="urn:microsoft.com/office/officeart/2005/8/layout/chevron1"/>
    <dgm:cxn modelId="{B3321F8C-AE41-4F43-8D7E-612C34B7D716}" type="presOf" srcId="{FC3DA389-349A-4D0C-9E9E-E2A37481A837}" destId="{EDBBF2E3-4793-47B6-852D-81B083B83384}" srcOrd="0" destOrd="0" presId="urn:microsoft.com/office/officeart/2005/8/layout/chevron1"/>
    <dgm:cxn modelId="{70169594-3E3A-420E-8D8F-4B9C1FFE8BFB}" type="presOf" srcId="{2BBCAC07-5419-4372-87F7-A2F52AB29503}" destId="{1D7341C6-79BB-4D62-A7BC-0086177406EF}" srcOrd="0" destOrd="5" presId="urn:microsoft.com/office/officeart/2005/8/layout/chevron1"/>
    <dgm:cxn modelId="{824D2E98-D1D0-4B48-B95F-83FFD3DA09A4}" srcId="{5E233CF3-D365-4AA0-BD28-AAD2BAD38F10}" destId="{AA8D28D1-EE9F-4FE9-8EF6-56276BA30C11}" srcOrd="2" destOrd="0" parTransId="{42EDB3EE-7CDF-44B5-8AF2-2073666C52C5}" sibTransId="{BE62B785-DB77-42A7-99FB-D7ED496E3044}"/>
    <dgm:cxn modelId="{7E15199A-D7CB-405B-B875-D148C2B49FCF}" srcId="{5E233CF3-D365-4AA0-BD28-AAD2BAD38F10}" destId="{823B84A5-C9BA-482F-9C7B-AAC3F779C0DA}" srcOrd="0" destOrd="0" parTransId="{3FA1B05F-984C-441B-B30F-17BA821F34B5}" sibTransId="{215A159F-E5BE-4972-9C94-3FAF45D457FC}"/>
    <dgm:cxn modelId="{95B3469D-6263-4FE9-91B4-A14F1F6A76DF}" srcId="{653B324F-5DD9-4CE1-9551-AD89E4792678}" destId="{BD3BEF63-08DE-4E7D-AB30-D6F4579B06E3}" srcOrd="2" destOrd="0" parTransId="{0430A6F5-5B95-411E-BD52-7B8669C5ECC0}" sibTransId="{C34ECB3F-4C45-4164-AE55-1605AC5A70C5}"/>
    <dgm:cxn modelId="{F5CC61AF-53E0-490A-B71A-1595128DAD12}" srcId="{BD3BEF63-08DE-4E7D-AB30-D6F4579B06E3}" destId="{BD5875B5-9444-4A3F-8C48-EFBF9EAECE13}" srcOrd="0" destOrd="0" parTransId="{E47EE78E-0E3C-49F8-BE48-B926C79A1473}" sibTransId="{DC41D78B-713B-4D82-BFF7-608E3200FDB9}"/>
    <dgm:cxn modelId="{06DAA0C3-9F4A-4669-B05E-708941EDC3D8}" type="presOf" srcId="{0A89048F-2FE8-45A2-A127-12F346610E7F}" destId="{1D7341C6-79BB-4D62-A7BC-0086177406EF}" srcOrd="0" destOrd="4" presId="urn:microsoft.com/office/officeart/2005/8/layout/chevron1"/>
    <dgm:cxn modelId="{C952FCC3-3272-49A2-B7E0-EF506AC1C7F9}" type="presOf" srcId="{7D1F25A7-D2EF-429B-9418-D676F923FC6A}" destId="{DAC6FA73-E6B9-419B-AC16-F14162E1173B}" srcOrd="0" destOrd="0" presId="urn:microsoft.com/office/officeart/2005/8/layout/chevron1"/>
    <dgm:cxn modelId="{684387C9-E70E-4B13-A3AF-55643961852D}" srcId="{653B324F-5DD9-4CE1-9551-AD89E4792678}" destId="{FC3DA389-349A-4D0C-9E9E-E2A37481A837}" srcOrd="1" destOrd="0" parTransId="{9F865DD5-76B8-419C-9BA1-F09631233123}" sibTransId="{BD46BF0F-93CE-4D57-BECA-0963F2A46B0D}"/>
    <dgm:cxn modelId="{314047CD-8FC6-47C5-98F0-4F57B59075AD}" type="presOf" srcId="{653B324F-5DD9-4CE1-9551-AD89E4792678}" destId="{AC4AD15B-A362-4576-AD89-CDF781A8983A}" srcOrd="0" destOrd="0" presId="urn:microsoft.com/office/officeart/2005/8/layout/chevron1"/>
    <dgm:cxn modelId="{2E62E8D6-0F83-4DC4-90F4-ECEB4545E9B6}" type="presOf" srcId="{BD3BEF63-08DE-4E7D-AB30-D6F4579B06E3}" destId="{380D6EFE-B100-466B-A18D-2AA9C12CD34B}" srcOrd="0" destOrd="0" presId="urn:microsoft.com/office/officeart/2005/8/layout/chevron1"/>
    <dgm:cxn modelId="{9826A1DB-D00D-4397-BF20-8ABB09027ADC}" type="presOf" srcId="{2BC8E376-5D53-481A-ABA4-BA86735AF71B}" destId="{1D7341C6-79BB-4D62-A7BC-0086177406EF}" srcOrd="0" destOrd="7" presId="urn:microsoft.com/office/officeart/2005/8/layout/chevron1"/>
    <dgm:cxn modelId="{E166E5E7-2A15-4666-8A23-3E2E9B78089C}" srcId="{7D1F25A7-D2EF-429B-9418-D676F923FC6A}" destId="{5E233CF3-D365-4AA0-BD28-AAD2BAD38F10}" srcOrd="0" destOrd="0" parTransId="{2128660F-C749-4828-B87D-FBDAEF90E6E1}" sibTransId="{8599B286-84AC-412E-8444-17E806B77B2F}"/>
    <dgm:cxn modelId="{6FAF2DEB-5CEE-4602-8EB3-9F245C0862AF}" srcId="{FC3DA389-349A-4D0C-9E9E-E2A37481A837}" destId="{9EFB99EE-AEF8-43A9-B6A5-0936163C73DF}" srcOrd="0" destOrd="0" parTransId="{9E8CAE38-4B99-48AA-B89F-085853520E2A}" sibTransId="{1936E9CC-FFF5-478F-8D5C-6213E5CE77D8}"/>
    <dgm:cxn modelId="{2F0ACDF0-A230-4F94-B51F-EB142FE4C4D3}" srcId="{5E233CF3-D365-4AA0-BD28-AAD2BAD38F10}" destId="{6E241D16-5948-4598-B759-1D304A081A65}" srcOrd="1" destOrd="0" parTransId="{70722648-44DA-4008-8B44-59C720A5A522}" sibTransId="{C16E679E-FF2B-4B79-A251-5BF9B7295A72}"/>
    <dgm:cxn modelId="{25143FF3-276C-4D95-9E0B-C7B3ED2483CA}" srcId="{5E233CF3-D365-4AA0-BD28-AAD2BAD38F10}" destId="{2BBCAC07-5419-4372-87F7-A2F52AB29503}" srcOrd="4" destOrd="0" parTransId="{DBD98F72-8A9F-48F0-B4D4-93442228F698}" sibTransId="{C55F2A55-31F0-4E2E-81F5-0E230A009548}"/>
    <dgm:cxn modelId="{55FF7905-8E7F-46B4-AE69-4331A6FAA067}" type="presParOf" srcId="{AC4AD15B-A362-4576-AD89-CDF781A8983A}" destId="{02186FA0-0C1A-4854-86A5-A4293272053E}" srcOrd="0" destOrd="0" presId="urn:microsoft.com/office/officeart/2005/8/layout/chevron1"/>
    <dgm:cxn modelId="{8F9728E6-7A82-401E-8973-EF8AA4320E6B}" type="presParOf" srcId="{02186FA0-0C1A-4854-86A5-A4293272053E}" destId="{DAC6FA73-E6B9-419B-AC16-F14162E1173B}" srcOrd="0" destOrd="0" presId="urn:microsoft.com/office/officeart/2005/8/layout/chevron1"/>
    <dgm:cxn modelId="{F95F34C6-D2CE-4D98-82CE-B30BA8ED8F3A}" type="presParOf" srcId="{02186FA0-0C1A-4854-86A5-A4293272053E}" destId="{1D7341C6-79BB-4D62-A7BC-0086177406EF}" srcOrd="1" destOrd="0" presId="urn:microsoft.com/office/officeart/2005/8/layout/chevron1"/>
    <dgm:cxn modelId="{1546B866-1EDC-4BAD-AEC6-682EF60A24D6}" type="presParOf" srcId="{AC4AD15B-A362-4576-AD89-CDF781A8983A}" destId="{46C0E3B8-E5E5-4992-9183-5C1728AC8F06}" srcOrd="1" destOrd="0" presId="urn:microsoft.com/office/officeart/2005/8/layout/chevron1"/>
    <dgm:cxn modelId="{57FD2E20-D207-4AF5-80D6-41519AEEB11B}" type="presParOf" srcId="{AC4AD15B-A362-4576-AD89-CDF781A8983A}" destId="{718127F3-0454-40BF-A8AF-59386AC501FC}" srcOrd="2" destOrd="0" presId="urn:microsoft.com/office/officeart/2005/8/layout/chevron1"/>
    <dgm:cxn modelId="{27D3F87A-F118-48B1-959F-01314BBB9983}" type="presParOf" srcId="{718127F3-0454-40BF-A8AF-59386AC501FC}" destId="{EDBBF2E3-4793-47B6-852D-81B083B83384}" srcOrd="0" destOrd="0" presId="urn:microsoft.com/office/officeart/2005/8/layout/chevron1"/>
    <dgm:cxn modelId="{204B148C-818D-4968-85F3-F0ECB898B94A}" type="presParOf" srcId="{718127F3-0454-40BF-A8AF-59386AC501FC}" destId="{59559669-34F1-4399-91D0-D93BC6EB42CD}" srcOrd="1" destOrd="0" presId="urn:microsoft.com/office/officeart/2005/8/layout/chevron1"/>
    <dgm:cxn modelId="{8AEBA882-7565-42C1-8C97-B61B1DCF58F1}" type="presParOf" srcId="{AC4AD15B-A362-4576-AD89-CDF781A8983A}" destId="{826EF4A8-1830-4C36-BF43-35FBAA418B9A}" srcOrd="3" destOrd="0" presId="urn:microsoft.com/office/officeart/2005/8/layout/chevron1"/>
    <dgm:cxn modelId="{C2AC00E2-8235-4449-AC80-3331096227E9}" type="presParOf" srcId="{AC4AD15B-A362-4576-AD89-CDF781A8983A}" destId="{E2C7D770-5EF5-4744-BAE0-5E8A4D3C42F0}" srcOrd="4" destOrd="0" presId="urn:microsoft.com/office/officeart/2005/8/layout/chevron1"/>
    <dgm:cxn modelId="{F880AF3C-6671-4C65-A9B3-F0EE041920AF}" type="presParOf" srcId="{E2C7D770-5EF5-4744-BAE0-5E8A4D3C42F0}" destId="{380D6EFE-B100-466B-A18D-2AA9C12CD34B}" srcOrd="0" destOrd="0" presId="urn:microsoft.com/office/officeart/2005/8/layout/chevron1"/>
    <dgm:cxn modelId="{2C9D7826-9DEF-4008-ADA0-4EAD5A0D6C7A}" type="presParOf" srcId="{E2C7D770-5EF5-4744-BAE0-5E8A4D3C42F0}" destId="{D07FDDDF-D2F6-49B3-8375-C0527B78DAFB}"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B015FCCC-A5AE-4F4E-9C34-CC59BC15A529}"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pt-BR"/>
        </a:p>
      </dgm:t>
    </dgm:pt>
    <dgm:pt modelId="{BE06D846-4E8B-48A5-B6BF-843406D969D5}">
      <dgm:prSet phldrT="[Texto]" custT="1"/>
      <dgm:spPr/>
      <dgm:t>
        <a:bodyPr spcFirstLastPara="0" vert="horz" wrap="square" lIns="87630" tIns="87630" rIns="87630" bIns="87630" numCol="1" spcCol="1270" anchor="ctr" anchorCtr="0"/>
        <a:lstStyle/>
        <a:p>
          <a:pPr marL="0" lvl="0" indent="0" algn="ctr" defTabSz="1022350">
            <a:lnSpc>
              <a:spcPct val="90000"/>
            </a:lnSpc>
            <a:spcBef>
              <a:spcPct val="0"/>
            </a:spcBef>
            <a:spcAft>
              <a:spcPct val="35000"/>
            </a:spcAft>
            <a:buNone/>
          </a:pPr>
          <a:r>
            <a:rPr lang="pt-BR" sz="2300" kern="1200" dirty="0">
              <a:latin typeface="Poppins"/>
              <a:ea typeface="+mn-ea"/>
              <a:cs typeface="Poppins"/>
            </a:rPr>
            <a:t>Quando</a:t>
          </a:r>
        </a:p>
      </dgm:t>
    </dgm:pt>
    <dgm:pt modelId="{92A42241-2926-4C55-9D5F-4A84F35FF012}" type="parTrans" cxnId="{3F45F8DB-0C12-4DE2-B61F-8DEF8C0EB717}">
      <dgm:prSet/>
      <dgm:spPr/>
      <dgm:t>
        <a:bodyPr/>
        <a:lstStyle/>
        <a:p>
          <a:endParaRPr lang="pt-BR"/>
        </a:p>
      </dgm:t>
    </dgm:pt>
    <dgm:pt modelId="{FA9D1919-11F5-4EBE-A7FC-54409546217B}" type="sibTrans" cxnId="{3F45F8DB-0C12-4DE2-B61F-8DEF8C0EB717}">
      <dgm:prSet/>
      <dgm:spPr/>
      <dgm:t>
        <a:bodyPr/>
        <a:lstStyle/>
        <a:p>
          <a:endParaRPr lang="pt-BR"/>
        </a:p>
      </dgm:t>
    </dgm:pt>
    <dgm:pt modelId="{EDB57749-5741-45B8-B406-8FB87C95DC9A}">
      <dgm:prSet phldrT="[Texto]" custT="1"/>
      <dgm:spPr>
        <a:noFill/>
        <a:ln>
          <a:noFill/>
        </a:ln>
        <a:effectLst/>
      </dgm:spPr>
      <dgm:t>
        <a:bodyPr spcFirstLastPara="0" vert="horz" wrap="square" lIns="373076" tIns="20320" rIns="113792" bIns="20320" numCol="1" spcCol="1270" anchor="t" anchorCtr="0"/>
        <a:lstStyle/>
        <a:p>
          <a:pPr marL="171450" lvl="1" indent="-171450" algn="l" defTabSz="711200" rtl="0">
            <a:lnSpc>
              <a:spcPct val="90000"/>
            </a:lnSpc>
            <a:spcBef>
              <a:spcPct val="0"/>
            </a:spcBef>
            <a:spcAft>
              <a:spcPct val="20000"/>
            </a:spcAft>
            <a:buFont typeface="Wingdings" panose="05000000000000000000" pitchFamily="2" charset="2"/>
            <a:buChar char="Ø"/>
          </a:pPr>
          <a:r>
            <a:rPr lang="pt-BR" sz="1600" b="0" i="0" kern="1200" dirty="0">
              <a:solidFill>
                <a:prstClr val="black">
                  <a:hueOff val="0"/>
                  <a:satOff val="0"/>
                  <a:lumOff val="0"/>
                  <a:alphaOff val="0"/>
                </a:prstClr>
              </a:solidFill>
              <a:latin typeface="Poppins"/>
              <a:ea typeface="+mn-ea"/>
              <a:cs typeface="Poppins"/>
            </a:rPr>
            <a:t>A partir de hoje até 31 de março do ano em exercício</a:t>
          </a:r>
        </a:p>
      </dgm:t>
    </dgm:pt>
    <dgm:pt modelId="{173B8DBF-1113-45AC-8322-3425960BFF7C}" type="parTrans" cxnId="{4F2F9CD1-873F-4663-B92A-9123A97FE5F3}">
      <dgm:prSet/>
      <dgm:spPr/>
      <dgm:t>
        <a:bodyPr/>
        <a:lstStyle/>
        <a:p>
          <a:endParaRPr lang="pt-BR"/>
        </a:p>
      </dgm:t>
    </dgm:pt>
    <dgm:pt modelId="{F40578B3-B799-4E45-960A-8962F0124E87}" type="sibTrans" cxnId="{4F2F9CD1-873F-4663-B92A-9123A97FE5F3}">
      <dgm:prSet/>
      <dgm:spPr/>
      <dgm:t>
        <a:bodyPr/>
        <a:lstStyle/>
        <a:p>
          <a:endParaRPr lang="pt-BR"/>
        </a:p>
      </dgm:t>
    </dgm:pt>
    <dgm:pt modelId="{493376E7-ED2A-4266-BD40-DEAC784F39A5}">
      <dgm:prSet phldrT="[Texto]" custT="1"/>
      <dgm:spPr/>
      <dgm:t>
        <a:bodyPr spcFirstLastPara="0" vert="horz" wrap="square" lIns="87630" tIns="87630" rIns="87630" bIns="87630" numCol="1" spcCol="1270" anchor="ctr" anchorCtr="0"/>
        <a:lstStyle/>
        <a:p>
          <a:pPr marL="0" lvl="0" indent="0" algn="ctr" defTabSz="1022350">
            <a:lnSpc>
              <a:spcPct val="90000"/>
            </a:lnSpc>
            <a:spcBef>
              <a:spcPct val="0"/>
            </a:spcBef>
            <a:spcAft>
              <a:spcPct val="35000"/>
            </a:spcAft>
            <a:buNone/>
          </a:pPr>
          <a:r>
            <a:rPr lang="pt-BR" sz="2300" kern="1200" dirty="0">
              <a:latin typeface="Poppins" panose="00000500000000000000" pitchFamily="2" charset="0"/>
              <a:ea typeface="+mn-ea"/>
              <a:cs typeface="Poppins" panose="00000500000000000000" pitchFamily="2" charset="0"/>
            </a:rPr>
            <a:t>Onde</a:t>
          </a:r>
        </a:p>
      </dgm:t>
    </dgm:pt>
    <dgm:pt modelId="{BC24AC33-DE8F-488C-A9A2-9D272066B845}" type="parTrans" cxnId="{14EFE570-4156-44A8-A91B-CDD505D7508D}">
      <dgm:prSet/>
      <dgm:spPr/>
      <dgm:t>
        <a:bodyPr/>
        <a:lstStyle/>
        <a:p>
          <a:endParaRPr lang="pt-BR"/>
        </a:p>
      </dgm:t>
    </dgm:pt>
    <dgm:pt modelId="{9240C4E6-772C-4FF2-86D1-E41B5D50FA69}" type="sibTrans" cxnId="{14EFE570-4156-44A8-A91B-CDD505D7508D}">
      <dgm:prSet/>
      <dgm:spPr/>
      <dgm:t>
        <a:bodyPr/>
        <a:lstStyle/>
        <a:p>
          <a:endParaRPr lang="pt-BR"/>
        </a:p>
      </dgm:t>
    </dgm:pt>
    <dgm:pt modelId="{7122623C-3D54-455A-8CAA-D9F3C5C7DA0C}">
      <dgm:prSet phldrT="[Texto]" custT="1"/>
      <dgm:spPr>
        <a:noFill/>
        <a:ln>
          <a:noFill/>
        </a:ln>
        <a:effectLst/>
      </dgm:spPr>
      <dgm:t>
        <a:bodyPr spcFirstLastPara="0" vert="horz" wrap="square" lIns="373076" tIns="20320" rIns="113792" bIns="20320" numCol="1" spcCol="1270" anchor="t" anchorCtr="0"/>
        <a:lstStyle/>
        <a:p>
          <a:pPr marL="171450" lvl="1" indent="-171450" algn="l" defTabSz="711200">
            <a:lnSpc>
              <a:spcPct val="90000"/>
            </a:lnSpc>
            <a:spcBef>
              <a:spcPct val="0"/>
            </a:spcBef>
            <a:spcAft>
              <a:spcPct val="20000"/>
            </a:spcAft>
            <a:buFont typeface="Wingdings" panose="05000000000000000000" pitchFamily="2" charset="2"/>
            <a:buChar char="Ø"/>
          </a:pPr>
          <a:r>
            <a:rPr lang="pt-BR" sz="1600" b="0" i="0" kern="1200" dirty="0">
              <a:latin typeface="Poppins" panose="00000500000000000000" pitchFamily="2" charset="0"/>
              <a:cs typeface="Poppins" panose="00000500000000000000" pitchFamily="2" charset="0"/>
            </a:rPr>
            <a:t>Sistema Eletrônico de Informações – SEI do Ministério das Comunicações</a:t>
          </a:r>
          <a:endParaRPr lang="pt-BR" sz="1600" b="0" i="0" kern="1200" dirty="0">
            <a:solidFill>
              <a:prstClr val="black">
                <a:hueOff val="0"/>
                <a:satOff val="0"/>
                <a:lumOff val="0"/>
                <a:alphaOff val="0"/>
              </a:prstClr>
            </a:solidFill>
            <a:latin typeface="Poppins" panose="00000500000000000000" pitchFamily="2" charset="0"/>
            <a:ea typeface="+mn-ea"/>
            <a:cs typeface="Poppins" panose="00000500000000000000" pitchFamily="2" charset="0"/>
          </a:endParaRPr>
        </a:p>
      </dgm:t>
    </dgm:pt>
    <dgm:pt modelId="{ADBAEB53-8F94-491E-BAEF-7F5CBCE3AB94}" type="parTrans" cxnId="{412F876E-EE6B-46C3-85A8-CB34ADAA4701}">
      <dgm:prSet/>
      <dgm:spPr/>
      <dgm:t>
        <a:bodyPr/>
        <a:lstStyle/>
        <a:p>
          <a:endParaRPr lang="pt-BR"/>
        </a:p>
      </dgm:t>
    </dgm:pt>
    <dgm:pt modelId="{BAA46305-3750-4839-A2DB-8CB05EB450FA}" type="sibTrans" cxnId="{412F876E-EE6B-46C3-85A8-CB34ADAA4701}">
      <dgm:prSet/>
      <dgm:spPr/>
      <dgm:t>
        <a:bodyPr/>
        <a:lstStyle/>
        <a:p>
          <a:endParaRPr lang="pt-BR"/>
        </a:p>
      </dgm:t>
    </dgm:pt>
    <dgm:pt modelId="{9D82F1AF-E340-42A3-80A1-2C9055852FED}">
      <dgm:prSet phldrT="[Texto]" custT="1"/>
      <dgm:spPr>
        <a:noFill/>
        <a:ln>
          <a:noFill/>
        </a:ln>
        <a:effectLst/>
      </dgm:spPr>
      <dgm:t>
        <a:bodyPr spcFirstLastPara="0" vert="horz" wrap="square" lIns="373076" tIns="20320" rIns="113792" bIns="20320" numCol="1" spcCol="1270" anchor="t" anchorCtr="0"/>
        <a:lstStyle/>
        <a:p>
          <a:pPr marL="171450" lvl="1" indent="-171450" algn="l" defTabSz="711200">
            <a:lnSpc>
              <a:spcPct val="90000"/>
            </a:lnSpc>
            <a:spcBef>
              <a:spcPct val="0"/>
            </a:spcBef>
            <a:spcAft>
              <a:spcPct val="20000"/>
            </a:spcAft>
            <a:buFont typeface="Wingdings" panose="05000000000000000000" pitchFamily="2" charset="2"/>
            <a:buChar char="§"/>
          </a:pPr>
          <a:r>
            <a:rPr lang="pt-BR" sz="1600" b="0" i="0" kern="1200" dirty="0">
              <a:latin typeface="Poppins" panose="00000500000000000000" pitchFamily="2" charset="0"/>
              <a:cs typeface="Poppins" panose="00000500000000000000" pitchFamily="2" charset="0"/>
            </a:rPr>
            <a:t>Mais informações disponíveis em: </a:t>
          </a:r>
          <a:r>
            <a:rPr lang="pt-BR" sz="1600" b="0" i="0" kern="1200" dirty="0">
              <a:latin typeface="Poppins" panose="00000500000000000000" pitchFamily="2" charset="0"/>
              <a:cs typeface="Poppins" panose="00000500000000000000" pitchFamily="2" charset="0"/>
              <a:hlinkClick xmlns:r="http://schemas.openxmlformats.org/officeDocument/2006/relationships" r:id="rId1"/>
            </a:rPr>
            <a:t>https://www.gov.br/mcom/pt-br/noticias/2024/agosto/entra-em-vigor-novo-servico-para-usuarios-de-processos-eletronicos-do-ministerio-das-comunicacoes</a:t>
          </a:r>
          <a:r>
            <a:rPr lang="pt-BR" sz="1600" b="0" i="0" kern="1200" dirty="0">
              <a:latin typeface="Poppins" panose="00000500000000000000" pitchFamily="2" charset="0"/>
              <a:cs typeface="Poppins" panose="00000500000000000000" pitchFamily="2" charset="0"/>
            </a:rPr>
            <a:t> </a:t>
          </a:r>
          <a:endParaRPr lang="pt-BR" sz="1600" b="0" i="0" kern="1200" dirty="0">
            <a:solidFill>
              <a:prstClr val="black">
                <a:hueOff val="0"/>
                <a:satOff val="0"/>
                <a:lumOff val="0"/>
                <a:alphaOff val="0"/>
              </a:prstClr>
            </a:solidFill>
            <a:latin typeface="Poppins" panose="00000500000000000000" pitchFamily="2" charset="0"/>
            <a:ea typeface="+mn-ea"/>
            <a:cs typeface="Poppins" panose="00000500000000000000" pitchFamily="2" charset="0"/>
          </a:endParaRPr>
        </a:p>
      </dgm:t>
    </dgm:pt>
    <dgm:pt modelId="{4AD3DE74-B7C7-4375-8441-EA71367DD7C2}" type="parTrans" cxnId="{A8392D36-05A1-4252-AFE5-2A08BDB3BE1E}">
      <dgm:prSet/>
      <dgm:spPr/>
      <dgm:t>
        <a:bodyPr/>
        <a:lstStyle/>
        <a:p>
          <a:endParaRPr lang="pt-BR"/>
        </a:p>
      </dgm:t>
    </dgm:pt>
    <dgm:pt modelId="{830094F5-D0E0-4DBB-8E0E-BC1F8F602184}" type="sibTrans" cxnId="{A8392D36-05A1-4252-AFE5-2A08BDB3BE1E}">
      <dgm:prSet/>
      <dgm:spPr/>
      <dgm:t>
        <a:bodyPr/>
        <a:lstStyle/>
        <a:p>
          <a:endParaRPr lang="pt-BR"/>
        </a:p>
      </dgm:t>
    </dgm:pt>
    <dgm:pt modelId="{86C46028-2EF3-4799-A32D-6A14E1A80EAF}">
      <dgm:prSet phldrT="[Texto]" custT="1"/>
      <dgm:spPr>
        <a:noFill/>
        <a:ln>
          <a:noFill/>
        </a:ln>
        <a:effectLst/>
      </dgm:spPr>
      <dgm:t>
        <a:bodyPr spcFirstLastPara="0" vert="horz" wrap="square" lIns="373076" tIns="20320" rIns="113792" bIns="20320" numCol="1" spcCol="1270" anchor="t" anchorCtr="0"/>
        <a:lstStyle/>
        <a:p>
          <a:pPr marL="171450" lvl="1" indent="-171450" algn="l" defTabSz="711200">
            <a:lnSpc>
              <a:spcPct val="90000"/>
            </a:lnSpc>
            <a:spcBef>
              <a:spcPct val="0"/>
            </a:spcBef>
            <a:spcAft>
              <a:spcPct val="20000"/>
            </a:spcAft>
            <a:buFont typeface="Wingdings" panose="05000000000000000000" pitchFamily="2" charset="2"/>
            <a:buChar char="Ø"/>
          </a:pPr>
          <a:r>
            <a:rPr lang="pt-BR" sz="1600" b="0" i="0" kern="1200" dirty="0">
              <a:solidFill>
                <a:prstClr val="black">
                  <a:hueOff val="0"/>
                  <a:satOff val="0"/>
                  <a:lumOff val="0"/>
                  <a:alphaOff val="0"/>
                </a:prstClr>
              </a:solidFill>
              <a:latin typeface="Poppins" panose="00000500000000000000" pitchFamily="2" charset="0"/>
              <a:ea typeface="+mn-ea"/>
              <a:cs typeface="Poppins" panose="00000500000000000000" pitchFamily="2" charset="0"/>
            </a:rPr>
            <a:t>Exemplo: Para ter acesso aos recursos de 2025, o PAR do agente financeiro deve ser entregue até 31 de março de 2025.</a:t>
          </a:r>
        </a:p>
      </dgm:t>
    </dgm:pt>
    <dgm:pt modelId="{9EAD74D6-C4B4-4A28-A2DB-F9D9D9AAA8A6}" type="parTrans" cxnId="{C36F2730-8E61-41DE-8A25-A222BED9A81B}">
      <dgm:prSet/>
      <dgm:spPr/>
      <dgm:t>
        <a:bodyPr/>
        <a:lstStyle/>
        <a:p>
          <a:endParaRPr lang="pt-BR"/>
        </a:p>
      </dgm:t>
    </dgm:pt>
    <dgm:pt modelId="{A779D82D-42B0-4249-8D55-ED5E3CCD3F23}" type="sibTrans" cxnId="{C36F2730-8E61-41DE-8A25-A222BED9A81B}">
      <dgm:prSet/>
      <dgm:spPr/>
      <dgm:t>
        <a:bodyPr/>
        <a:lstStyle/>
        <a:p>
          <a:endParaRPr lang="pt-BR"/>
        </a:p>
      </dgm:t>
    </dgm:pt>
    <dgm:pt modelId="{092C3AF7-4CAC-41FF-A7D3-73E9F8AAC69C}" type="pres">
      <dgm:prSet presAssocID="{B015FCCC-A5AE-4F4E-9C34-CC59BC15A529}" presName="linear" presStyleCnt="0">
        <dgm:presLayoutVars>
          <dgm:animLvl val="lvl"/>
          <dgm:resizeHandles val="exact"/>
        </dgm:presLayoutVars>
      </dgm:prSet>
      <dgm:spPr/>
    </dgm:pt>
    <dgm:pt modelId="{9F3A23BB-4DC7-4497-A63A-84EBC5B7F9EC}" type="pres">
      <dgm:prSet presAssocID="{BE06D846-4E8B-48A5-B6BF-843406D969D5}" presName="parentText" presStyleLbl="node1" presStyleIdx="0" presStyleCnt="2">
        <dgm:presLayoutVars>
          <dgm:chMax val="0"/>
          <dgm:bulletEnabled val="1"/>
        </dgm:presLayoutVars>
      </dgm:prSet>
      <dgm:spPr>
        <a:xfrm>
          <a:off x="0" y="1029185"/>
          <a:ext cx="11750420" cy="645840"/>
        </a:xfrm>
        <a:prstGeom prst="roundRect">
          <a:avLst/>
        </a:prstGeom>
      </dgm:spPr>
    </dgm:pt>
    <dgm:pt modelId="{EE9A2202-D3B4-4FD2-9115-4F34C814BEC1}" type="pres">
      <dgm:prSet presAssocID="{BE06D846-4E8B-48A5-B6BF-843406D969D5}" presName="childText" presStyleLbl="revTx" presStyleIdx="0" presStyleCnt="2">
        <dgm:presLayoutVars>
          <dgm:bulletEnabled val="1"/>
        </dgm:presLayoutVars>
      </dgm:prSet>
      <dgm:spPr>
        <a:xfrm>
          <a:off x="0" y="1815283"/>
          <a:ext cx="11750420" cy="529920"/>
        </a:xfrm>
        <a:prstGeom prst="rect">
          <a:avLst/>
        </a:prstGeom>
      </dgm:spPr>
    </dgm:pt>
    <dgm:pt modelId="{BBBE5CDA-42B2-4115-9563-2AF4E8A54AEE}" type="pres">
      <dgm:prSet presAssocID="{493376E7-ED2A-4266-BD40-DEAC784F39A5}" presName="parentText" presStyleLbl="node1" presStyleIdx="1" presStyleCnt="2">
        <dgm:presLayoutVars>
          <dgm:chMax val="0"/>
          <dgm:bulletEnabled val="1"/>
        </dgm:presLayoutVars>
      </dgm:prSet>
      <dgm:spPr>
        <a:xfrm>
          <a:off x="0" y="2055905"/>
          <a:ext cx="11750420" cy="645840"/>
        </a:xfrm>
        <a:prstGeom prst="roundRect">
          <a:avLst/>
        </a:prstGeom>
      </dgm:spPr>
    </dgm:pt>
    <dgm:pt modelId="{FFFBA1A5-BAC0-44A8-A829-39F8BF812127}" type="pres">
      <dgm:prSet presAssocID="{493376E7-ED2A-4266-BD40-DEAC784F39A5}" presName="childText" presStyleLbl="revTx" presStyleIdx="1" presStyleCnt="2">
        <dgm:presLayoutVars>
          <dgm:bulletEnabled val="1"/>
        </dgm:presLayoutVars>
      </dgm:prSet>
      <dgm:spPr>
        <a:xfrm>
          <a:off x="0" y="2981683"/>
          <a:ext cx="11750420" cy="529920"/>
        </a:xfrm>
        <a:prstGeom prst="rect">
          <a:avLst/>
        </a:prstGeom>
      </dgm:spPr>
    </dgm:pt>
  </dgm:ptLst>
  <dgm:cxnLst>
    <dgm:cxn modelId="{8609E124-D141-4A87-86A6-23D5F5B5DC65}" type="presOf" srcId="{7122623C-3D54-455A-8CAA-D9F3C5C7DA0C}" destId="{FFFBA1A5-BAC0-44A8-A829-39F8BF812127}" srcOrd="0" destOrd="0" presId="urn:microsoft.com/office/officeart/2005/8/layout/vList2"/>
    <dgm:cxn modelId="{628F762C-43BB-4BAD-A800-1FC9BE6C263E}" type="presOf" srcId="{BE06D846-4E8B-48A5-B6BF-843406D969D5}" destId="{9F3A23BB-4DC7-4497-A63A-84EBC5B7F9EC}" srcOrd="0" destOrd="0" presId="urn:microsoft.com/office/officeart/2005/8/layout/vList2"/>
    <dgm:cxn modelId="{C36F2730-8E61-41DE-8A25-A222BED9A81B}" srcId="{BE06D846-4E8B-48A5-B6BF-843406D969D5}" destId="{86C46028-2EF3-4799-A32D-6A14E1A80EAF}" srcOrd="1" destOrd="0" parTransId="{9EAD74D6-C4B4-4A28-A2DB-F9D9D9AAA8A6}" sibTransId="{A779D82D-42B0-4249-8D55-ED5E3CCD3F23}"/>
    <dgm:cxn modelId="{A8392D36-05A1-4252-AFE5-2A08BDB3BE1E}" srcId="{7122623C-3D54-455A-8CAA-D9F3C5C7DA0C}" destId="{9D82F1AF-E340-42A3-80A1-2C9055852FED}" srcOrd="0" destOrd="0" parTransId="{4AD3DE74-B7C7-4375-8441-EA71367DD7C2}" sibTransId="{830094F5-D0E0-4DBB-8E0E-BC1F8F602184}"/>
    <dgm:cxn modelId="{412F876E-EE6B-46C3-85A8-CB34ADAA4701}" srcId="{493376E7-ED2A-4266-BD40-DEAC784F39A5}" destId="{7122623C-3D54-455A-8CAA-D9F3C5C7DA0C}" srcOrd="0" destOrd="0" parTransId="{ADBAEB53-8F94-491E-BAEF-7F5CBCE3AB94}" sibTransId="{BAA46305-3750-4839-A2DB-8CB05EB450FA}"/>
    <dgm:cxn modelId="{14EFE570-4156-44A8-A91B-CDD505D7508D}" srcId="{B015FCCC-A5AE-4F4E-9C34-CC59BC15A529}" destId="{493376E7-ED2A-4266-BD40-DEAC784F39A5}" srcOrd="1" destOrd="0" parTransId="{BC24AC33-DE8F-488C-A9A2-9D272066B845}" sibTransId="{9240C4E6-772C-4FF2-86D1-E41B5D50FA69}"/>
    <dgm:cxn modelId="{A8F56885-514C-4305-BC99-BE06ABA8995B}" type="presOf" srcId="{493376E7-ED2A-4266-BD40-DEAC784F39A5}" destId="{BBBE5CDA-42B2-4115-9563-2AF4E8A54AEE}" srcOrd="0" destOrd="0" presId="urn:microsoft.com/office/officeart/2005/8/layout/vList2"/>
    <dgm:cxn modelId="{A3CF5187-8334-4D68-9261-BDB3E3C3D06B}" type="presOf" srcId="{B015FCCC-A5AE-4F4E-9C34-CC59BC15A529}" destId="{092C3AF7-4CAC-41FF-A7D3-73E9F8AAC69C}" srcOrd="0" destOrd="0" presId="urn:microsoft.com/office/officeart/2005/8/layout/vList2"/>
    <dgm:cxn modelId="{031615AE-8A98-4615-8715-F430BA9984EC}" type="presOf" srcId="{EDB57749-5741-45B8-B406-8FB87C95DC9A}" destId="{EE9A2202-D3B4-4FD2-9115-4F34C814BEC1}" srcOrd="0" destOrd="0" presId="urn:microsoft.com/office/officeart/2005/8/layout/vList2"/>
    <dgm:cxn modelId="{371335B7-72A8-4E03-BD5D-87C65C420FD8}" type="presOf" srcId="{9D82F1AF-E340-42A3-80A1-2C9055852FED}" destId="{FFFBA1A5-BAC0-44A8-A829-39F8BF812127}" srcOrd="0" destOrd="1" presId="urn:microsoft.com/office/officeart/2005/8/layout/vList2"/>
    <dgm:cxn modelId="{4F2F9CD1-873F-4663-B92A-9123A97FE5F3}" srcId="{BE06D846-4E8B-48A5-B6BF-843406D969D5}" destId="{EDB57749-5741-45B8-B406-8FB87C95DC9A}" srcOrd="0" destOrd="0" parTransId="{173B8DBF-1113-45AC-8322-3425960BFF7C}" sibTransId="{F40578B3-B799-4E45-960A-8962F0124E87}"/>
    <dgm:cxn modelId="{3F45F8DB-0C12-4DE2-B61F-8DEF8C0EB717}" srcId="{B015FCCC-A5AE-4F4E-9C34-CC59BC15A529}" destId="{BE06D846-4E8B-48A5-B6BF-843406D969D5}" srcOrd="0" destOrd="0" parTransId="{92A42241-2926-4C55-9D5F-4A84F35FF012}" sibTransId="{FA9D1919-11F5-4EBE-A7FC-54409546217B}"/>
    <dgm:cxn modelId="{731AD1E3-470F-44B2-BF18-5059DE73AF86}" type="presOf" srcId="{86C46028-2EF3-4799-A32D-6A14E1A80EAF}" destId="{EE9A2202-D3B4-4FD2-9115-4F34C814BEC1}" srcOrd="0" destOrd="1" presId="urn:microsoft.com/office/officeart/2005/8/layout/vList2"/>
    <dgm:cxn modelId="{4B81775F-0D3A-4AED-B1DA-0CE109A78E4C}" type="presParOf" srcId="{092C3AF7-4CAC-41FF-A7D3-73E9F8AAC69C}" destId="{9F3A23BB-4DC7-4497-A63A-84EBC5B7F9EC}" srcOrd="0" destOrd="0" presId="urn:microsoft.com/office/officeart/2005/8/layout/vList2"/>
    <dgm:cxn modelId="{F8A0698E-23FB-475F-9776-9B4E98B24B48}" type="presParOf" srcId="{092C3AF7-4CAC-41FF-A7D3-73E9F8AAC69C}" destId="{EE9A2202-D3B4-4FD2-9115-4F34C814BEC1}" srcOrd="1" destOrd="0" presId="urn:microsoft.com/office/officeart/2005/8/layout/vList2"/>
    <dgm:cxn modelId="{7A6AC124-948A-4AFC-AD0B-2BA941969F7A}" type="presParOf" srcId="{092C3AF7-4CAC-41FF-A7D3-73E9F8AAC69C}" destId="{BBBE5CDA-42B2-4115-9563-2AF4E8A54AEE}" srcOrd="2" destOrd="0" presId="urn:microsoft.com/office/officeart/2005/8/layout/vList2"/>
    <dgm:cxn modelId="{1FA9B120-84E5-4E95-99EB-273D326E43B2}" type="presParOf" srcId="{092C3AF7-4CAC-41FF-A7D3-73E9F8AAC69C}" destId="{FFFBA1A5-BAC0-44A8-A829-39F8BF812127}"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0" dirty="0">
              <a:solidFill>
                <a:schemeClr val="bg2">
                  <a:lumMod val="75000"/>
                </a:schemeClr>
              </a:solidFill>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b="1" dirty="0">
              <a:solidFill>
                <a:schemeClr val="tx1"/>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xfrm>
          <a:off x="4382312"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solidFill>
          <a:schemeClr val="accent1">
            <a:lumMod val="40000"/>
            <a:lumOff val="60000"/>
          </a:schemeClr>
        </a:solidFill>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0" dirty="0">
              <a:solidFill>
                <a:schemeClr val="bg2">
                  <a:lumMod val="75000"/>
                </a:schemeClr>
              </a:solidFill>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b="1" dirty="0">
              <a:solidFill>
                <a:schemeClr val="tx1"/>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xfrm>
          <a:off x="4382312"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solidFill>
          <a:schemeClr val="accent1">
            <a:lumMod val="40000"/>
            <a:lumOff val="60000"/>
          </a:schemeClr>
        </a:solidFill>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352C6F7A-E2A6-42A0-8889-6D7F4CDF30C6}"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pt-BR"/>
        </a:p>
      </dgm:t>
    </dgm:pt>
    <dgm:pt modelId="{D83329FA-1D16-49E4-8643-92EE31B7717B}">
      <dgm:prSet/>
      <dgm:spPr/>
      <dgm:t>
        <a:bodyPr anchor="ctr"/>
        <a:lstStyle/>
        <a:p>
          <a:pPr algn="ctr"/>
          <a:r>
            <a:rPr lang="pt-BR" dirty="0">
              <a:latin typeface="Poppins" panose="00000500000000000000" pitchFamily="2" charset="0"/>
              <a:cs typeface="Poppins" panose="00000500000000000000" pitchFamily="2" charset="0"/>
            </a:rPr>
            <a:t>PAR</a:t>
          </a:r>
        </a:p>
      </dgm:t>
    </dgm:pt>
    <dgm:pt modelId="{2E0B6105-8370-45D7-9FEB-0852C3114DCA}" type="parTrans" cxnId="{694C5981-C946-4ED8-84B7-672E05C2AF7A}">
      <dgm:prSet/>
      <dgm:spPr/>
      <dgm:t>
        <a:bodyPr/>
        <a:lstStyle/>
        <a:p>
          <a:endParaRPr lang="pt-BR">
            <a:latin typeface="Poppins" panose="00000500000000000000" pitchFamily="2" charset="0"/>
            <a:cs typeface="Poppins" panose="00000500000000000000" pitchFamily="2" charset="0"/>
          </a:endParaRPr>
        </a:p>
      </dgm:t>
    </dgm:pt>
    <dgm:pt modelId="{BDF2FDA1-2E38-4B36-8434-2FB80DDAFA21}" type="sibTrans" cxnId="{694C5981-C946-4ED8-84B7-672E05C2AF7A}">
      <dgm:prSet/>
      <dgm:spPr/>
      <dgm:t>
        <a:bodyPr/>
        <a:lstStyle/>
        <a:p>
          <a:endParaRPr lang="pt-BR">
            <a:latin typeface="Poppins" panose="00000500000000000000" pitchFamily="2" charset="0"/>
            <a:cs typeface="Poppins" panose="00000500000000000000" pitchFamily="2" charset="0"/>
          </a:endParaRPr>
        </a:p>
      </dgm:t>
    </dgm:pt>
    <dgm:pt modelId="{C9700272-EB67-4039-8188-7340C6AC9DF9}">
      <dgm:prSet custT="1"/>
      <dgm:spPr/>
      <dgm:t>
        <a:bodyPr/>
        <a:lstStyle/>
        <a:p>
          <a:pPr algn="just"/>
          <a:r>
            <a:rPr lang="pt-BR" sz="1200" dirty="0">
              <a:latin typeface="Poppins" panose="00000500000000000000" pitchFamily="2" charset="0"/>
              <a:cs typeface="Poppins" panose="00000500000000000000" pitchFamily="2" charset="0"/>
            </a:rPr>
            <a:t>Informações até o nível de </a:t>
          </a:r>
          <a:r>
            <a:rPr lang="pt-BR" sz="1200" b="1" dirty="0">
              <a:latin typeface="Poppins" panose="00000500000000000000" pitchFamily="2" charset="0"/>
              <a:cs typeface="Poppins" panose="00000500000000000000" pitchFamily="2" charset="0"/>
            </a:rPr>
            <a:t>programas</a:t>
          </a:r>
        </a:p>
      </dgm:t>
    </dgm:pt>
    <dgm:pt modelId="{31CEDBB3-9E10-45EC-B87D-B577EA48FFD9}" type="parTrans" cxnId="{F608EC56-F0F8-4766-A12E-B5537EB23522}">
      <dgm:prSet/>
      <dgm:spPr/>
      <dgm:t>
        <a:bodyPr/>
        <a:lstStyle/>
        <a:p>
          <a:endParaRPr lang="pt-BR">
            <a:latin typeface="Poppins" panose="00000500000000000000" pitchFamily="2" charset="0"/>
            <a:cs typeface="Poppins" panose="00000500000000000000" pitchFamily="2" charset="0"/>
          </a:endParaRPr>
        </a:p>
      </dgm:t>
    </dgm:pt>
    <dgm:pt modelId="{36C38A04-60E2-4B02-8426-A695044DA1F1}" type="sibTrans" cxnId="{F608EC56-F0F8-4766-A12E-B5537EB23522}">
      <dgm:prSet/>
      <dgm:spPr/>
      <dgm:t>
        <a:bodyPr/>
        <a:lstStyle/>
        <a:p>
          <a:endParaRPr lang="pt-BR">
            <a:latin typeface="Poppins" panose="00000500000000000000" pitchFamily="2" charset="0"/>
            <a:cs typeface="Poppins" panose="00000500000000000000" pitchFamily="2" charset="0"/>
          </a:endParaRPr>
        </a:p>
      </dgm:t>
    </dgm:pt>
    <dgm:pt modelId="{DCEA0E19-8709-4113-9D55-3C630B175CBF}">
      <dgm:prSet custT="1"/>
      <dgm:spPr/>
      <dgm:t>
        <a:bodyPr/>
        <a:lstStyle/>
        <a:p>
          <a:pPr algn="just"/>
          <a:r>
            <a:rPr lang="pt-BR" sz="1200" dirty="0">
              <a:latin typeface="Poppins" panose="00000500000000000000" pitchFamily="2" charset="0"/>
              <a:cs typeface="Poppins" panose="00000500000000000000" pitchFamily="2" charset="0"/>
            </a:rPr>
            <a:t>Informações relativas a </a:t>
          </a:r>
          <a:r>
            <a:rPr lang="pt-BR" sz="1200" b="1" dirty="0">
              <a:latin typeface="Poppins" panose="00000500000000000000" pitchFamily="2" charset="0"/>
              <a:cs typeface="Poppins" panose="00000500000000000000" pitchFamily="2" charset="0"/>
            </a:rPr>
            <a:t>projetos</a:t>
          </a:r>
          <a:r>
            <a:rPr lang="pt-BR" sz="1200" dirty="0">
              <a:latin typeface="Poppins" panose="00000500000000000000" pitchFamily="2" charset="0"/>
              <a:cs typeface="Poppins" panose="00000500000000000000" pitchFamily="2" charset="0"/>
            </a:rPr>
            <a:t> devem ser exigidas pelo agente financeiro da entidade beneficiada, no momento do pleito de alocação de recursos</a:t>
          </a:r>
        </a:p>
      </dgm:t>
    </dgm:pt>
    <dgm:pt modelId="{3BAE55C5-7B6D-4A11-A998-E044F8F7D9B9}" type="parTrans" cxnId="{6F87CB13-4CF2-4D81-8248-5D7EB8C87B91}">
      <dgm:prSet/>
      <dgm:spPr/>
      <dgm:t>
        <a:bodyPr/>
        <a:lstStyle/>
        <a:p>
          <a:endParaRPr lang="pt-BR">
            <a:latin typeface="Poppins" panose="00000500000000000000" pitchFamily="2" charset="0"/>
            <a:cs typeface="Poppins" panose="00000500000000000000" pitchFamily="2" charset="0"/>
          </a:endParaRPr>
        </a:p>
      </dgm:t>
    </dgm:pt>
    <dgm:pt modelId="{AF61CD72-B867-4DCA-8503-E54949A83362}" type="sibTrans" cxnId="{6F87CB13-4CF2-4D81-8248-5D7EB8C87B91}">
      <dgm:prSet/>
      <dgm:spPr/>
      <dgm:t>
        <a:bodyPr/>
        <a:lstStyle/>
        <a:p>
          <a:endParaRPr lang="pt-BR">
            <a:latin typeface="Poppins" panose="00000500000000000000" pitchFamily="2" charset="0"/>
            <a:cs typeface="Poppins" panose="00000500000000000000" pitchFamily="2" charset="0"/>
          </a:endParaRPr>
        </a:p>
      </dgm:t>
    </dgm:pt>
    <dgm:pt modelId="{50830224-066B-40BB-B570-2CD01C2AA5C7}">
      <dgm:prSet custT="1"/>
      <dgm:spPr/>
      <dgm:t>
        <a:bodyPr/>
        <a:lstStyle/>
        <a:p>
          <a:pPr algn="just"/>
          <a:r>
            <a:rPr lang="pt-BR" sz="1600" dirty="0">
              <a:latin typeface="Poppins" panose="00000500000000000000" pitchFamily="2" charset="0"/>
              <a:cs typeface="Poppins" panose="00000500000000000000" pitchFamily="2" charset="0"/>
            </a:rPr>
            <a:t>Pode haver pedido de aprovação de:</a:t>
          </a:r>
        </a:p>
      </dgm:t>
    </dgm:pt>
    <dgm:pt modelId="{D9563AB0-F7CB-445E-9898-775A8D5C9506}" type="parTrans" cxnId="{7E833D7E-7BCA-403D-8A0E-6D3CE4E85707}">
      <dgm:prSet/>
      <dgm:spPr/>
      <dgm:t>
        <a:bodyPr/>
        <a:lstStyle/>
        <a:p>
          <a:endParaRPr lang="pt-BR">
            <a:latin typeface="Poppins" panose="00000500000000000000" pitchFamily="2" charset="0"/>
            <a:cs typeface="Poppins" panose="00000500000000000000" pitchFamily="2" charset="0"/>
          </a:endParaRPr>
        </a:p>
      </dgm:t>
    </dgm:pt>
    <dgm:pt modelId="{AECE9530-C779-41D3-A662-7BCDA3347987}" type="sibTrans" cxnId="{7E833D7E-7BCA-403D-8A0E-6D3CE4E85707}">
      <dgm:prSet/>
      <dgm:spPr/>
      <dgm:t>
        <a:bodyPr/>
        <a:lstStyle/>
        <a:p>
          <a:endParaRPr lang="pt-BR">
            <a:latin typeface="Poppins" panose="00000500000000000000" pitchFamily="2" charset="0"/>
            <a:cs typeface="Poppins" panose="00000500000000000000" pitchFamily="2" charset="0"/>
          </a:endParaRPr>
        </a:p>
      </dgm:t>
    </dgm:pt>
    <dgm:pt modelId="{330FF1D8-3085-4981-BA32-969ACA1D4C90}">
      <dgm:prSet custT="1"/>
      <dgm:spPr/>
      <dgm:t>
        <a:bodyPr/>
        <a:lstStyle/>
        <a:p>
          <a:pPr algn="just"/>
          <a:r>
            <a:rPr lang="pt-BR" sz="1200" dirty="0">
              <a:latin typeface="Poppins" panose="00000500000000000000" pitchFamily="2" charset="0"/>
              <a:cs typeface="Poppins" panose="00000500000000000000" pitchFamily="2" charset="0"/>
            </a:rPr>
            <a:t>Novo programa</a:t>
          </a:r>
        </a:p>
      </dgm:t>
    </dgm:pt>
    <dgm:pt modelId="{428130DF-53B0-4BC4-943A-86E527D99166}" type="parTrans" cxnId="{6B2F24D1-E4CD-4ACB-9226-FA0C66AAE1F7}">
      <dgm:prSet/>
      <dgm:spPr/>
      <dgm:t>
        <a:bodyPr/>
        <a:lstStyle/>
        <a:p>
          <a:endParaRPr lang="pt-BR">
            <a:latin typeface="Poppins" panose="00000500000000000000" pitchFamily="2" charset="0"/>
            <a:cs typeface="Poppins" panose="00000500000000000000" pitchFamily="2" charset="0"/>
          </a:endParaRPr>
        </a:p>
      </dgm:t>
    </dgm:pt>
    <dgm:pt modelId="{C4F2F34A-DFF7-4158-BC43-DEC7A8E732EA}" type="sibTrans" cxnId="{6B2F24D1-E4CD-4ACB-9226-FA0C66AAE1F7}">
      <dgm:prSet/>
      <dgm:spPr/>
      <dgm:t>
        <a:bodyPr/>
        <a:lstStyle/>
        <a:p>
          <a:endParaRPr lang="pt-BR">
            <a:latin typeface="Poppins" panose="00000500000000000000" pitchFamily="2" charset="0"/>
            <a:cs typeface="Poppins" panose="00000500000000000000" pitchFamily="2" charset="0"/>
          </a:endParaRPr>
        </a:p>
      </dgm:t>
    </dgm:pt>
    <dgm:pt modelId="{F441FEFA-7540-44FD-BBEF-C36B5D96E222}">
      <dgm:prSet custT="1"/>
      <dgm:spPr/>
      <dgm:t>
        <a:bodyPr/>
        <a:lstStyle/>
        <a:p>
          <a:pPr algn="just"/>
          <a:r>
            <a:rPr lang="pt-BR" sz="1600" dirty="0">
              <a:latin typeface="Poppins" panose="00000500000000000000" pitchFamily="2" charset="0"/>
              <a:cs typeface="Poppins" panose="00000500000000000000" pitchFamily="2" charset="0"/>
            </a:rPr>
            <a:t>As operações dos agentes financeiros para aplicação de recursos devem estar de acordo com o PAR vigente</a:t>
          </a:r>
        </a:p>
      </dgm:t>
    </dgm:pt>
    <dgm:pt modelId="{96B52274-E412-4DC7-B57B-048407523E49}" type="parTrans" cxnId="{8B8E8798-98CD-4292-93C0-FF65FD25E42B}">
      <dgm:prSet/>
      <dgm:spPr/>
      <dgm:t>
        <a:bodyPr/>
        <a:lstStyle/>
        <a:p>
          <a:endParaRPr lang="pt-BR">
            <a:latin typeface="Poppins" panose="00000500000000000000" pitchFamily="2" charset="0"/>
            <a:cs typeface="Poppins" panose="00000500000000000000" pitchFamily="2" charset="0"/>
          </a:endParaRPr>
        </a:p>
      </dgm:t>
    </dgm:pt>
    <dgm:pt modelId="{4B7981D4-703B-4DD5-B6A4-61FC16368185}" type="sibTrans" cxnId="{8B8E8798-98CD-4292-93C0-FF65FD25E42B}">
      <dgm:prSet/>
      <dgm:spPr/>
      <dgm:t>
        <a:bodyPr/>
        <a:lstStyle/>
        <a:p>
          <a:endParaRPr lang="pt-BR">
            <a:latin typeface="Poppins" panose="00000500000000000000" pitchFamily="2" charset="0"/>
            <a:cs typeface="Poppins" panose="00000500000000000000" pitchFamily="2" charset="0"/>
          </a:endParaRPr>
        </a:p>
      </dgm:t>
    </dgm:pt>
    <dgm:pt modelId="{94F2283D-ABA8-4688-AE78-F8B3E55D8D7C}">
      <dgm:prSet custT="1"/>
      <dgm:spPr/>
      <dgm:t>
        <a:bodyPr/>
        <a:lstStyle/>
        <a:p>
          <a:pPr algn="just"/>
          <a:r>
            <a:rPr lang="pt-BR" sz="1600" dirty="0">
              <a:latin typeface="Poppins" panose="00000500000000000000" pitchFamily="2" charset="0"/>
              <a:cs typeface="Poppins" panose="00000500000000000000" pitchFamily="2" charset="0"/>
            </a:rPr>
            <a:t>Abrange 3 exercícios financeiros</a:t>
          </a:r>
          <a:endParaRPr lang="pt-BR" sz="1600" b="0" dirty="0">
            <a:latin typeface="Poppins" panose="00000500000000000000" pitchFamily="2" charset="0"/>
            <a:cs typeface="Poppins" panose="00000500000000000000" pitchFamily="2" charset="0"/>
          </a:endParaRPr>
        </a:p>
      </dgm:t>
    </dgm:pt>
    <dgm:pt modelId="{9F2580A1-FE7A-4C8D-A5CB-C6AFA34CEEFE}" type="parTrans" cxnId="{C24BCA26-D9EE-4049-922C-F004E345D851}">
      <dgm:prSet/>
      <dgm:spPr/>
      <dgm:t>
        <a:bodyPr/>
        <a:lstStyle/>
        <a:p>
          <a:endParaRPr lang="pt-BR"/>
        </a:p>
      </dgm:t>
    </dgm:pt>
    <dgm:pt modelId="{5959E60E-C61F-4D69-ABEC-F89494A0953D}" type="sibTrans" cxnId="{C24BCA26-D9EE-4049-922C-F004E345D851}">
      <dgm:prSet/>
      <dgm:spPr/>
      <dgm:t>
        <a:bodyPr/>
        <a:lstStyle/>
        <a:p>
          <a:endParaRPr lang="pt-BR"/>
        </a:p>
      </dgm:t>
    </dgm:pt>
    <dgm:pt modelId="{C1DF5E47-836F-435E-86D5-70DAB7E431C4}">
      <dgm:prSet custT="1"/>
      <dgm:spPr/>
      <dgm:t>
        <a:bodyPr/>
        <a:lstStyle/>
        <a:p>
          <a:pPr algn="just"/>
          <a:r>
            <a:rPr lang="pt-BR" sz="1200" dirty="0">
              <a:latin typeface="Poppins" panose="00000500000000000000" pitchFamily="2" charset="0"/>
              <a:cs typeface="Poppins" panose="00000500000000000000" pitchFamily="2" charset="0"/>
            </a:rPr>
            <a:t>Informações do </a:t>
          </a:r>
          <a:r>
            <a:rPr lang="pt-BR" sz="1200" b="1" dirty="0">
              <a:latin typeface="Poppins" panose="00000500000000000000" pitchFamily="2" charset="0"/>
              <a:cs typeface="Poppins" panose="00000500000000000000" pitchFamily="2" charset="0"/>
            </a:rPr>
            <a:t>primeiro ano </a:t>
          </a:r>
          <a:r>
            <a:rPr lang="pt-BR" sz="1200" dirty="0">
              <a:latin typeface="Poppins" panose="00000500000000000000" pitchFamily="2" charset="0"/>
              <a:cs typeface="Poppins" panose="00000500000000000000" pitchFamily="2" charset="0"/>
            </a:rPr>
            <a:t>com mais detalhamento</a:t>
          </a:r>
        </a:p>
      </dgm:t>
    </dgm:pt>
    <dgm:pt modelId="{8B1DB436-CE08-4CF7-8975-1C6295BC0BF6}" type="parTrans" cxnId="{2B30B867-E7EE-4265-8676-CFD641609149}">
      <dgm:prSet/>
      <dgm:spPr/>
      <dgm:t>
        <a:bodyPr/>
        <a:lstStyle/>
        <a:p>
          <a:endParaRPr lang="pt-BR"/>
        </a:p>
      </dgm:t>
    </dgm:pt>
    <dgm:pt modelId="{935EC657-3A9E-4A13-B929-0FCFC09D8FF7}" type="sibTrans" cxnId="{2B30B867-E7EE-4265-8676-CFD641609149}">
      <dgm:prSet/>
      <dgm:spPr/>
      <dgm:t>
        <a:bodyPr/>
        <a:lstStyle/>
        <a:p>
          <a:endParaRPr lang="pt-BR"/>
        </a:p>
      </dgm:t>
    </dgm:pt>
    <dgm:pt modelId="{320357DB-E14D-4D05-B71B-DEB4EC57EA38}">
      <dgm:prSet custT="1"/>
      <dgm:spPr/>
      <dgm:t>
        <a:bodyPr/>
        <a:lstStyle/>
        <a:p>
          <a:pPr algn="just"/>
          <a:r>
            <a:rPr lang="pt-BR" sz="1600" b="0" dirty="0">
              <a:latin typeface="Poppins" panose="00000500000000000000" pitchFamily="2" charset="0"/>
              <a:cs typeface="Poppins" panose="00000500000000000000" pitchFamily="2" charset="0"/>
            </a:rPr>
            <a:t>Aderência a um ou mais programas do CG-Fust</a:t>
          </a:r>
        </a:p>
      </dgm:t>
    </dgm:pt>
    <dgm:pt modelId="{5B9EF44E-2810-40D3-8298-09F769527C06}" type="parTrans" cxnId="{19BA88AB-772D-42C5-BDCF-FAD5371857E8}">
      <dgm:prSet/>
      <dgm:spPr/>
      <dgm:t>
        <a:bodyPr/>
        <a:lstStyle/>
        <a:p>
          <a:endParaRPr lang="pt-BR"/>
        </a:p>
      </dgm:t>
    </dgm:pt>
    <dgm:pt modelId="{BAC39431-177B-4A36-8DA8-832E9EB86B16}" type="sibTrans" cxnId="{19BA88AB-772D-42C5-BDCF-FAD5371857E8}">
      <dgm:prSet/>
      <dgm:spPr/>
      <dgm:t>
        <a:bodyPr/>
        <a:lstStyle/>
        <a:p>
          <a:endParaRPr lang="pt-BR"/>
        </a:p>
      </dgm:t>
    </dgm:pt>
    <dgm:pt modelId="{B4142065-C584-45A9-957B-034191BD4F3D}">
      <dgm:prSet custT="1"/>
      <dgm:spPr/>
      <dgm:t>
        <a:bodyPr/>
        <a:lstStyle/>
        <a:p>
          <a:pPr algn="just"/>
          <a:r>
            <a:rPr lang="pt-BR" sz="1200" dirty="0">
              <a:latin typeface="Poppins" panose="00000500000000000000" pitchFamily="2" charset="0"/>
              <a:cs typeface="Poppins" panose="00000500000000000000" pitchFamily="2" charset="0"/>
            </a:rPr>
            <a:t>Alteração de programa vigente</a:t>
          </a:r>
        </a:p>
      </dgm:t>
    </dgm:pt>
    <dgm:pt modelId="{48278CD8-5D45-4FBB-9779-2157E6E721CC}" type="parTrans" cxnId="{B0FF53BE-9E0A-4E38-866E-6116EA1F443C}">
      <dgm:prSet/>
      <dgm:spPr/>
      <dgm:t>
        <a:bodyPr/>
        <a:lstStyle/>
        <a:p>
          <a:endParaRPr lang="pt-BR"/>
        </a:p>
      </dgm:t>
    </dgm:pt>
    <dgm:pt modelId="{3480E005-AE07-4AE7-814C-06B2E2514FA9}" type="sibTrans" cxnId="{B0FF53BE-9E0A-4E38-866E-6116EA1F443C}">
      <dgm:prSet/>
      <dgm:spPr/>
      <dgm:t>
        <a:bodyPr/>
        <a:lstStyle/>
        <a:p>
          <a:endParaRPr lang="pt-BR"/>
        </a:p>
      </dgm:t>
    </dgm:pt>
    <dgm:pt modelId="{875D4527-EA87-42FC-A518-13FB7F7756CD}">
      <dgm:prSet custT="1"/>
      <dgm:spPr/>
      <dgm:t>
        <a:bodyPr/>
        <a:lstStyle/>
        <a:p>
          <a:pPr algn="just"/>
          <a:r>
            <a:rPr lang="pt-BR" sz="1200" dirty="0">
              <a:latin typeface="Poppins" panose="00000500000000000000" pitchFamily="2" charset="0"/>
              <a:cs typeface="Poppins" panose="00000500000000000000" pitchFamily="2" charset="0"/>
            </a:rPr>
            <a:t>Ressalva-se as operações já contratadas com terceiros</a:t>
          </a:r>
        </a:p>
      </dgm:t>
    </dgm:pt>
    <dgm:pt modelId="{5A0B7698-956C-440F-B940-771EE6558096}" type="parTrans" cxnId="{1FBC7464-CA92-4AD6-94B9-2787B80085B9}">
      <dgm:prSet/>
      <dgm:spPr/>
      <dgm:t>
        <a:bodyPr/>
        <a:lstStyle/>
        <a:p>
          <a:endParaRPr lang="pt-BR"/>
        </a:p>
      </dgm:t>
    </dgm:pt>
    <dgm:pt modelId="{4E5F6687-9DF6-43C2-92B0-4A37875A3FBA}" type="sibTrans" cxnId="{1FBC7464-CA92-4AD6-94B9-2787B80085B9}">
      <dgm:prSet/>
      <dgm:spPr/>
      <dgm:t>
        <a:bodyPr/>
        <a:lstStyle/>
        <a:p>
          <a:endParaRPr lang="pt-BR"/>
        </a:p>
      </dgm:t>
    </dgm:pt>
    <dgm:pt modelId="{CEBFF9C0-A2AF-4E6E-8FA5-82D3211609A0}">
      <dgm:prSet custT="1"/>
      <dgm:spPr/>
      <dgm:t>
        <a:bodyPr/>
        <a:lstStyle/>
        <a:p>
          <a:pPr algn="just"/>
          <a:r>
            <a:rPr lang="pt-BR" sz="1200" dirty="0">
              <a:latin typeface="Poppins" panose="00000500000000000000" pitchFamily="2" charset="0"/>
              <a:cs typeface="Poppins" panose="00000500000000000000" pitchFamily="2" charset="0"/>
            </a:rPr>
            <a:t>Compreende-se como a data de aprovação da operação</a:t>
          </a:r>
        </a:p>
      </dgm:t>
    </dgm:pt>
    <dgm:pt modelId="{66513F5F-7D37-41D4-8E01-413E4867A66B}" type="parTrans" cxnId="{656B2FE2-DBD9-4F17-B931-6FA4C0B9BB0F}">
      <dgm:prSet/>
      <dgm:spPr/>
      <dgm:t>
        <a:bodyPr/>
        <a:lstStyle/>
        <a:p>
          <a:endParaRPr lang="pt-BR"/>
        </a:p>
      </dgm:t>
    </dgm:pt>
    <dgm:pt modelId="{3DFCC1C5-5335-467E-A5FF-E102F7C64D3C}" type="sibTrans" cxnId="{656B2FE2-DBD9-4F17-B931-6FA4C0B9BB0F}">
      <dgm:prSet/>
      <dgm:spPr/>
      <dgm:t>
        <a:bodyPr/>
        <a:lstStyle/>
        <a:p>
          <a:endParaRPr lang="pt-BR"/>
        </a:p>
      </dgm:t>
    </dgm:pt>
    <dgm:pt modelId="{3E74F8EB-8551-4630-A8F4-4129E691BE9C}" type="pres">
      <dgm:prSet presAssocID="{352C6F7A-E2A6-42A0-8889-6D7F4CDF30C6}" presName="vert0" presStyleCnt="0">
        <dgm:presLayoutVars>
          <dgm:dir/>
          <dgm:animOne val="branch"/>
          <dgm:animLvl val="lvl"/>
        </dgm:presLayoutVars>
      </dgm:prSet>
      <dgm:spPr/>
    </dgm:pt>
    <dgm:pt modelId="{B6FAA7A3-E3D2-4267-A7CE-9D2052734AB3}" type="pres">
      <dgm:prSet presAssocID="{D83329FA-1D16-49E4-8643-92EE31B7717B}" presName="thickLine" presStyleLbl="alignNode1" presStyleIdx="0" presStyleCnt="1"/>
      <dgm:spPr/>
    </dgm:pt>
    <dgm:pt modelId="{29F089A3-F015-4550-992C-6AC9FC24A34E}" type="pres">
      <dgm:prSet presAssocID="{D83329FA-1D16-49E4-8643-92EE31B7717B}" presName="horz1" presStyleCnt="0"/>
      <dgm:spPr/>
    </dgm:pt>
    <dgm:pt modelId="{6B62FD3B-50A2-46E5-949C-13DF25E22C30}" type="pres">
      <dgm:prSet presAssocID="{D83329FA-1D16-49E4-8643-92EE31B7717B}" presName="tx1" presStyleLbl="revTx" presStyleIdx="0" presStyleCnt="12"/>
      <dgm:spPr/>
    </dgm:pt>
    <dgm:pt modelId="{70434577-1EBB-454F-8F9C-00556D2C5251}" type="pres">
      <dgm:prSet presAssocID="{D83329FA-1D16-49E4-8643-92EE31B7717B}" presName="vert1" presStyleCnt="0"/>
      <dgm:spPr/>
    </dgm:pt>
    <dgm:pt modelId="{5C2A30EE-1D15-493D-832C-5981B71A2A01}" type="pres">
      <dgm:prSet presAssocID="{94F2283D-ABA8-4688-AE78-F8B3E55D8D7C}" presName="vertSpace2a" presStyleCnt="0"/>
      <dgm:spPr/>
    </dgm:pt>
    <dgm:pt modelId="{EE3A4C87-EDE6-4DBE-8FDE-CDFD33DF9238}" type="pres">
      <dgm:prSet presAssocID="{94F2283D-ABA8-4688-AE78-F8B3E55D8D7C}" presName="horz2" presStyleCnt="0"/>
      <dgm:spPr/>
    </dgm:pt>
    <dgm:pt modelId="{7E633DC4-6451-49BE-A154-5D72F4939D5A}" type="pres">
      <dgm:prSet presAssocID="{94F2283D-ABA8-4688-AE78-F8B3E55D8D7C}" presName="horzSpace2" presStyleCnt="0"/>
      <dgm:spPr/>
    </dgm:pt>
    <dgm:pt modelId="{E393016F-D5A2-47FF-82BC-F9742C6C3A53}" type="pres">
      <dgm:prSet presAssocID="{94F2283D-ABA8-4688-AE78-F8B3E55D8D7C}" presName="tx2" presStyleLbl="revTx" presStyleIdx="1" presStyleCnt="12" custScaleX="78391"/>
      <dgm:spPr/>
    </dgm:pt>
    <dgm:pt modelId="{89C72926-CC6E-415F-8AB9-43BA6597AEE1}" type="pres">
      <dgm:prSet presAssocID="{94F2283D-ABA8-4688-AE78-F8B3E55D8D7C}" presName="vert2" presStyleCnt="0"/>
      <dgm:spPr/>
    </dgm:pt>
    <dgm:pt modelId="{BBCB5090-3EAB-46C1-B34A-F77A78A76894}" type="pres">
      <dgm:prSet presAssocID="{C1DF5E47-836F-435E-86D5-70DAB7E431C4}" presName="horz3" presStyleCnt="0"/>
      <dgm:spPr/>
    </dgm:pt>
    <dgm:pt modelId="{FDC05BA1-6280-4001-A98D-A9F99DA4B3BD}" type="pres">
      <dgm:prSet presAssocID="{C1DF5E47-836F-435E-86D5-70DAB7E431C4}" presName="horzSpace3" presStyleCnt="0"/>
      <dgm:spPr/>
    </dgm:pt>
    <dgm:pt modelId="{FDB487B6-2678-4A0E-97C9-77A03ED05236}" type="pres">
      <dgm:prSet presAssocID="{C1DF5E47-836F-435E-86D5-70DAB7E431C4}" presName="tx3" presStyleLbl="revTx" presStyleIdx="2" presStyleCnt="12" custScaleX="120115"/>
      <dgm:spPr/>
    </dgm:pt>
    <dgm:pt modelId="{B35E85BC-03E2-4C86-AE62-C3E0EEF61029}" type="pres">
      <dgm:prSet presAssocID="{C1DF5E47-836F-435E-86D5-70DAB7E431C4}" presName="vert3" presStyleCnt="0"/>
      <dgm:spPr/>
    </dgm:pt>
    <dgm:pt modelId="{43C3BA65-35BF-4270-83E0-5D1E22034929}" type="pres">
      <dgm:prSet presAssocID="{94F2283D-ABA8-4688-AE78-F8B3E55D8D7C}" presName="thinLine2b" presStyleLbl="callout" presStyleIdx="0" presStyleCnt="7"/>
      <dgm:spPr/>
    </dgm:pt>
    <dgm:pt modelId="{06557A11-C138-455B-B9E8-95F811E2C432}" type="pres">
      <dgm:prSet presAssocID="{94F2283D-ABA8-4688-AE78-F8B3E55D8D7C}" presName="vertSpace2b" presStyleCnt="0"/>
      <dgm:spPr/>
    </dgm:pt>
    <dgm:pt modelId="{B8EF1125-1EB4-4E3C-9448-CF2DBE6A93BE}" type="pres">
      <dgm:prSet presAssocID="{320357DB-E14D-4D05-B71B-DEB4EC57EA38}" presName="horz2" presStyleCnt="0"/>
      <dgm:spPr/>
    </dgm:pt>
    <dgm:pt modelId="{094E6097-2CE7-4BBB-BE0E-709ED279D180}" type="pres">
      <dgm:prSet presAssocID="{320357DB-E14D-4D05-B71B-DEB4EC57EA38}" presName="horzSpace2" presStyleCnt="0"/>
      <dgm:spPr/>
    </dgm:pt>
    <dgm:pt modelId="{78F5806B-73A3-4839-A5E2-B331D89BB696}" type="pres">
      <dgm:prSet presAssocID="{320357DB-E14D-4D05-B71B-DEB4EC57EA38}" presName="tx2" presStyleLbl="revTx" presStyleIdx="3" presStyleCnt="12" custScaleX="78391"/>
      <dgm:spPr/>
    </dgm:pt>
    <dgm:pt modelId="{E3D22839-5324-4190-A0B6-A20C4C0E2C4F}" type="pres">
      <dgm:prSet presAssocID="{320357DB-E14D-4D05-B71B-DEB4EC57EA38}" presName="vert2" presStyleCnt="0"/>
      <dgm:spPr/>
    </dgm:pt>
    <dgm:pt modelId="{B95A3A4B-9DA5-497A-B225-BE9D2B36B620}" type="pres">
      <dgm:prSet presAssocID="{C9700272-EB67-4039-8188-7340C6AC9DF9}" presName="horz3" presStyleCnt="0"/>
      <dgm:spPr/>
    </dgm:pt>
    <dgm:pt modelId="{FC6FF9B6-A0FE-40A0-ABDE-A9AD06A2D460}" type="pres">
      <dgm:prSet presAssocID="{C9700272-EB67-4039-8188-7340C6AC9DF9}" presName="horzSpace3" presStyleCnt="0"/>
      <dgm:spPr/>
    </dgm:pt>
    <dgm:pt modelId="{0B2941C8-35BA-4F39-875F-756996F03861}" type="pres">
      <dgm:prSet presAssocID="{C9700272-EB67-4039-8188-7340C6AC9DF9}" presName="tx3" presStyleLbl="revTx" presStyleIdx="4" presStyleCnt="12" custScaleX="120115"/>
      <dgm:spPr/>
    </dgm:pt>
    <dgm:pt modelId="{0292E6AA-9648-4664-AB6B-05138517DF53}" type="pres">
      <dgm:prSet presAssocID="{C9700272-EB67-4039-8188-7340C6AC9DF9}" presName="vert3" presStyleCnt="0"/>
      <dgm:spPr/>
    </dgm:pt>
    <dgm:pt modelId="{80DF7B08-81DD-4108-8FEC-57C52D8AC261}" type="pres">
      <dgm:prSet presAssocID="{36C38A04-60E2-4B02-8426-A695044DA1F1}" presName="thinLine3" presStyleLbl="callout" presStyleIdx="1" presStyleCnt="7" custLinFactNeighborY="-26419"/>
      <dgm:spPr/>
    </dgm:pt>
    <dgm:pt modelId="{6EF9C1D0-93B9-4D79-A0B2-F9F83215D8F9}" type="pres">
      <dgm:prSet presAssocID="{DCEA0E19-8709-4113-9D55-3C630B175CBF}" presName="horz3" presStyleCnt="0"/>
      <dgm:spPr/>
    </dgm:pt>
    <dgm:pt modelId="{7254E2CA-8A4A-4D21-A73A-90EB6E12B0E4}" type="pres">
      <dgm:prSet presAssocID="{DCEA0E19-8709-4113-9D55-3C630B175CBF}" presName="horzSpace3" presStyleCnt="0"/>
      <dgm:spPr/>
    </dgm:pt>
    <dgm:pt modelId="{6070795E-0CE3-4703-A07C-5EB54D040C11}" type="pres">
      <dgm:prSet presAssocID="{DCEA0E19-8709-4113-9D55-3C630B175CBF}" presName="tx3" presStyleLbl="revTx" presStyleIdx="5" presStyleCnt="12" custScaleX="120115" custLinFactNeighborY="-12432"/>
      <dgm:spPr/>
    </dgm:pt>
    <dgm:pt modelId="{2672F065-4C85-4CD5-8187-4CDB6738C545}" type="pres">
      <dgm:prSet presAssocID="{DCEA0E19-8709-4113-9D55-3C630B175CBF}" presName="vert3" presStyleCnt="0"/>
      <dgm:spPr/>
    </dgm:pt>
    <dgm:pt modelId="{7DEB53C0-1A6C-46EA-86E9-1C9AB76AFB3B}" type="pres">
      <dgm:prSet presAssocID="{320357DB-E14D-4D05-B71B-DEB4EC57EA38}" presName="thinLine2b" presStyleLbl="callout" presStyleIdx="2" presStyleCnt="7"/>
      <dgm:spPr/>
    </dgm:pt>
    <dgm:pt modelId="{D75E6D78-B4AA-4434-A1C8-852BB4B8B1A5}" type="pres">
      <dgm:prSet presAssocID="{320357DB-E14D-4D05-B71B-DEB4EC57EA38}" presName="vertSpace2b" presStyleCnt="0"/>
      <dgm:spPr/>
    </dgm:pt>
    <dgm:pt modelId="{EBC42566-4DA8-461F-A817-986C5FE0E9BC}" type="pres">
      <dgm:prSet presAssocID="{50830224-066B-40BB-B570-2CD01C2AA5C7}" presName="horz2" presStyleCnt="0"/>
      <dgm:spPr/>
    </dgm:pt>
    <dgm:pt modelId="{C2DCD9E9-EF46-420A-AB2A-A227A19C12E4}" type="pres">
      <dgm:prSet presAssocID="{50830224-066B-40BB-B570-2CD01C2AA5C7}" presName="horzSpace2" presStyleCnt="0"/>
      <dgm:spPr/>
    </dgm:pt>
    <dgm:pt modelId="{0F3BCB3E-A5B5-4B3D-8EC1-779BD8FFFF9B}" type="pres">
      <dgm:prSet presAssocID="{50830224-066B-40BB-B570-2CD01C2AA5C7}" presName="tx2" presStyleLbl="revTx" presStyleIdx="6" presStyleCnt="12" custScaleX="78391"/>
      <dgm:spPr/>
    </dgm:pt>
    <dgm:pt modelId="{8249E92D-6B12-4FCC-94C9-ED236A09D430}" type="pres">
      <dgm:prSet presAssocID="{50830224-066B-40BB-B570-2CD01C2AA5C7}" presName="vert2" presStyleCnt="0"/>
      <dgm:spPr/>
    </dgm:pt>
    <dgm:pt modelId="{27D0870C-D817-4A7D-AF61-A8F8FF2918BB}" type="pres">
      <dgm:prSet presAssocID="{330FF1D8-3085-4981-BA32-969ACA1D4C90}" presName="horz3" presStyleCnt="0"/>
      <dgm:spPr/>
    </dgm:pt>
    <dgm:pt modelId="{DC13368E-41AE-4AA3-B55C-CC533A8103B3}" type="pres">
      <dgm:prSet presAssocID="{330FF1D8-3085-4981-BA32-969ACA1D4C90}" presName="horzSpace3" presStyleCnt="0"/>
      <dgm:spPr/>
    </dgm:pt>
    <dgm:pt modelId="{F425C7D7-AF46-4442-A488-3179CC4CBA1D}" type="pres">
      <dgm:prSet presAssocID="{330FF1D8-3085-4981-BA32-969ACA1D4C90}" presName="tx3" presStyleLbl="revTx" presStyleIdx="7" presStyleCnt="12" custScaleX="120115"/>
      <dgm:spPr/>
    </dgm:pt>
    <dgm:pt modelId="{4F280030-CDE2-41D1-80C5-8A456C44B3C8}" type="pres">
      <dgm:prSet presAssocID="{330FF1D8-3085-4981-BA32-969ACA1D4C90}" presName="vert3" presStyleCnt="0"/>
      <dgm:spPr/>
    </dgm:pt>
    <dgm:pt modelId="{852795BF-A436-4885-848C-279A17607AC1}" type="pres">
      <dgm:prSet presAssocID="{C4F2F34A-DFF7-4158-BC43-DEC7A8E732EA}" presName="thinLine3" presStyleLbl="callout" presStyleIdx="3" presStyleCnt="7"/>
      <dgm:spPr/>
    </dgm:pt>
    <dgm:pt modelId="{B280284B-1075-44CC-B894-3FE6214FFFB4}" type="pres">
      <dgm:prSet presAssocID="{B4142065-C584-45A9-957B-034191BD4F3D}" presName="horz3" presStyleCnt="0"/>
      <dgm:spPr/>
    </dgm:pt>
    <dgm:pt modelId="{D77E2172-965C-4D46-AF70-6168D00F3B02}" type="pres">
      <dgm:prSet presAssocID="{B4142065-C584-45A9-957B-034191BD4F3D}" presName="horzSpace3" presStyleCnt="0"/>
      <dgm:spPr/>
    </dgm:pt>
    <dgm:pt modelId="{5FCBDFBD-21F9-47BE-83E9-06769B3FA90D}" type="pres">
      <dgm:prSet presAssocID="{B4142065-C584-45A9-957B-034191BD4F3D}" presName="tx3" presStyleLbl="revTx" presStyleIdx="8" presStyleCnt="12" custScaleX="120115"/>
      <dgm:spPr/>
    </dgm:pt>
    <dgm:pt modelId="{B2E26265-8D2C-465A-AF65-4CF6D1602094}" type="pres">
      <dgm:prSet presAssocID="{B4142065-C584-45A9-957B-034191BD4F3D}" presName="vert3" presStyleCnt="0"/>
      <dgm:spPr/>
    </dgm:pt>
    <dgm:pt modelId="{9C90533E-186D-4E4B-A7CE-4D4D859F4413}" type="pres">
      <dgm:prSet presAssocID="{50830224-066B-40BB-B570-2CD01C2AA5C7}" presName="thinLine2b" presStyleLbl="callout" presStyleIdx="4" presStyleCnt="7"/>
      <dgm:spPr/>
    </dgm:pt>
    <dgm:pt modelId="{5B3E7C6D-3A9C-4D82-B2F0-3298F3AF8501}" type="pres">
      <dgm:prSet presAssocID="{50830224-066B-40BB-B570-2CD01C2AA5C7}" presName="vertSpace2b" presStyleCnt="0"/>
      <dgm:spPr/>
    </dgm:pt>
    <dgm:pt modelId="{B4A1802A-5C47-47DC-892A-7C4662EF2680}" type="pres">
      <dgm:prSet presAssocID="{F441FEFA-7540-44FD-BBEF-C36B5D96E222}" presName="horz2" presStyleCnt="0"/>
      <dgm:spPr/>
    </dgm:pt>
    <dgm:pt modelId="{0717F05E-E6DA-41E4-9560-CC0B314349AB}" type="pres">
      <dgm:prSet presAssocID="{F441FEFA-7540-44FD-BBEF-C36B5D96E222}" presName="horzSpace2" presStyleCnt="0"/>
      <dgm:spPr/>
    </dgm:pt>
    <dgm:pt modelId="{788B27ED-9C40-4C8D-A3C7-6E4C672ECC35}" type="pres">
      <dgm:prSet presAssocID="{F441FEFA-7540-44FD-BBEF-C36B5D96E222}" presName="tx2" presStyleLbl="revTx" presStyleIdx="9" presStyleCnt="12" custScaleX="78391"/>
      <dgm:spPr/>
    </dgm:pt>
    <dgm:pt modelId="{9598ABCA-6EF5-4052-B3F0-E71740990BF4}" type="pres">
      <dgm:prSet presAssocID="{F441FEFA-7540-44FD-BBEF-C36B5D96E222}" presName="vert2" presStyleCnt="0"/>
      <dgm:spPr/>
    </dgm:pt>
    <dgm:pt modelId="{788DC1F4-A8B0-4990-893D-A5E43A3A00ED}" type="pres">
      <dgm:prSet presAssocID="{CEBFF9C0-A2AF-4E6E-8FA5-82D3211609A0}" presName="horz3" presStyleCnt="0"/>
      <dgm:spPr/>
    </dgm:pt>
    <dgm:pt modelId="{93E414A1-7975-4415-9B95-275E2F491FAE}" type="pres">
      <dgm:prSet presAssocID="{CEBFF9C0-A2AF-4E6E-8FA5-82D3211609A0}" presName="horzSpace3" presStyleCnt="0"/>
      <dgm:spPr/>
    </dgm:pt>
    <dgm:pt modelId="{8DE49FD8-C302-4C68-ADC2-0CD013B18447}" type="pres">
      <dgm:prSet presAssocID="{CEBFF9C0-A2AF-4E6E-8FA5-82D3211609A0}" presName="tx3" presStyleLbl="revTx" presStyleIdx="10" presStyleCnt="12" custScaleX="120115"/>
      <dgm:spPr/>
    </dgm:pt>
    <dgm:pt modelId="{C60BAD2E-CED7-4B88-AC4B-149922E77368}" type="pres">
      <dgm:prSet presAssocID="{CEBFF9C0-A2AF-4E6E-8FA5-82D3211609A0}" presName="vert3" presStyleCnt="0"/>
      <dgm:spPr/>
    </dgm:pt>
    <dgm:pt modelId="{E5E9263D-7E5E-4EB7-9CB8-11613A6FBDC4}" type="pres">
      <dgm:prSet presAssocID="{3DFCC1C5-5335-467E-A5FF-E102F7C64D3C}" presName="thinLine3" presStyleLbl="callout" presStyleIdx="5" presStyleCnt="7"/>
      <dgm:spPr/>
    </dgm:pt>
    <dgm:pt modelId="{3E37BF9C-2BE7-4C8F-A1B2-41C9EA877B90}" type="pres">
      <dgm:prSet presAssocID="{875D4527-EA87-42FC-A518-13FB7F7756CD}" presName="horz3" presStyleCnt="0"/>
      <dgm:spPr/>
    </dgm:pt>
    <dgm:pt modelId="{488BAC37-7241-4C3E-BF04-51BC852F375D}" type="pres">
      <dgm:prSet presAssocID="{875D4527-EA87-42FC-A518-13FB7F7756CD}" presName="horzSpace3" presStyleCnt="0"/>
      <dgm:spPr/>
    </dgm:pt>
    <dgm:pt modelId="{786FB00C-D5EF-46A4-BB6E-4A8AC636106E}" type="pres">
      <dgm:prSet presAssocID="{875D4527-EA87-42FC-A518-13FB7F7756CD}" presName="tx3" presStyleLbl="revTx" presStyleIdx="11" presStyleCnt="12" custScaleX="120115"/>
      <dgm:spPr/>
    </dgm:pt>
    <dgm:pt modelId="{CE275956-6302-4783-B0EF-41EFE6BC223C}" type="pres">
      <dgm:prSet presAssocID="{875D4527-EA87-42FC-A518-13FB7F7756CD}" presName="vert3" presStyleCnt="0"/>
      <dgm:spPr/>
    </dgm:pt>
    <dgm:pt modelId="{D208451E-89A1-4B0C-BCFC-55AF25068184}" type="pres">
      <dgm:prSet presAssocID="{F441FEFA-7540-44FD-BBEF-C36B5D96E222}" presName="thinLine2b" presStyleLbl="callout" presStyleIdx="6" presStyleCnt="7"/>
      <dgm:spPr/>
    </dgm:pt>
    <dgm:pt modelId="{0AD12D37-4EA0-4E34-9842-53B6F9C1C8E8}" type="pres">
      <dgm:prSet presAssocID="{F441FEFA-7540-44FD-BBEF-C36B5D96E222}" presName="vertSpace2b" presStyleCnt="0"/>
      <dgm:spPr/>
    </dgm:pt>
  </dgm:ptLst>
  <dgm:cxnLst>
    <dgm:cxn modelId="{57F5FB0D-91B1-4418-B032-7348A427093B}" type="presOf" srcId="{330FF1D8-3085-4981-BA32-969ACA1D4C90}" destId="{F425C7D7-AF46-4442-A488-3179CC4CBA1D}" srcOrd="0" destOrd="0" presId="urn:microsoft.com/office/officeart/2008/layout/LinedList"/>
    <dgm:cxn modelId="{6F87CB13-4CF2-4D81-8248-5D7EB8C87B91}" srcId="{320357DB-E14D-4D05-B71B-DEB4EC57EA38}" destId="{DCEA0E19-8709-4113-9D55-3C630B175CBF}" srcOrd="1" destOrd="0" parTransId="{3BAE55C5-7B6D-4A11-A998-E044F8F7D9B9}" sibTransId="{AF61CD72-B867-4DCA-8503-E54949A83362}"/>
    <dgm:cxn modelId="{C24BCA26-D9EE-4049-922C-F004E345D851}" srcId="{D83329FA-1D16-49E4-8643-92EE31B7717B}" destId="{94F2283D-ABA8-4688-AE78-F8B3E55D8D7C}" srcOrd="0" destOrd="0" parTransId="{9F2580A1-FE7A-4C8D-A5CB-C6AFA34CEEFE}" sibTransId="{5959E60E-C61F-4D69-ABEC-F89494A0953D}"/>
    <dgm:cxn modelId="{1FBC7464-CA92-4AD6-94B9-2787B80085B9}" srcId="{F441FEFA-7540-44FD-BBEF-C36B5D96E222}" destId="{875D4527-EA87-42FC-A518-13FB7F7756CD}" srcOrd="1" destOrd="0" parTransId="{5A0B7698-956C-440F-B940-771EE6558096}" sibTransId="{4E5F6687-9DF6-43C2-92B0-4A37875A3FBA}"/>
    <dgm:cxn modelId="{82EEF545-110F-4D5C-A04F-3C97FAE16BE9}" type="presOf" srcId="{875D4527-EA87-42FC-A518-13FB7F7756CD}" destId="{786FB00C-D5EF-46A4-BB6E-4A8AC636106E}" srcOrd="0" destOrd="0" presId="urn:microsoft.com/office/officeart/2008/layout/LinedList"/>
    <dgm:cxn modelId="{BC95F646-E0DB-4150-933A-5B004E8EBADB}" type="presOf" srcId="{B4142065-C584-45A9-957B-034191BD4F3D}" destId="{5FCBDFBD-21F9-47BE-83E9-06769B3FA90D}" srcOrd="0" destOrd="0" presId="urn:microsoft.com/office/officeart/2008/layout/LinedList"/>
    <dgm:cxn modelId="{2B30B867-E7EE-4265-8676-CFD641609149}" srcId="{94F2283D-ABA8-4688-AE78-F8B3E55D8D7C}" destId="{C1DF5E47-836F-435E-86D5-70DAB7E431C4}" srcOrd="0" destOrd="0" parTransId="{8B1DB436-CE08-4CF7-8975-1C6295BC0BF6}" sibTransId="{935EC657-3A9E-4A13-B929-0FCFC09D8FF7}"/>
    <dgm:cxn modelId="{9EF4264E-ACBC-452F-BF35-1AED68244B6F}" type="presOf" srcId="{320357DB-E14D-4D05-B71B-DEB4EC57EA38}" destId="{78F5806B-73A3-4839-A5E2-B331D89BB696}" srcOrd="0" destOrd="0" presId="urn:microsoft.com/office/officeart/2008/layout/LinedList"/>
    <dgm:cxn modelId="{AAEBE870-BC16-4F45-94D2-2196525855FB}" type="presOf" srcId="{F441FEFA-7540-44FD-BBEF-C36B5D96E222}" destId="{788B27ED-9C40-4C8D-A3C7-6E4C672ECC35}" srcOrd="0" destOrd="0" presId="urn:microsoft.com/office/officeart/2008/layout/LinedList"/>
    <dgm:cxn modelId="{D8407052-CFEC-449C-B43B-ABF61564D1FC}" type="presOf" srcId="{DCEA0E19-8709-4113-9D55-3C630B175CBF}" destId="{6070795E-0CE3-4703-A07C-5EB54D040C11}" srcOrd="0" destOrd="0" presId="urn:microsoft.com/office/officeart/2008/layout/LinedList"/>
    <dgm:cxn modelId="{D90EE256-F049-40CF-9A42-53972D7BE259}" type="presOf" srcId="{C9700272-EB67-4039-8188-7340C6AC9DF9}" destId="{0B2941C8-35BA-4F39-875F-756996F03861}" srcOrd="0" destOrd="0" presId="urn:microsoft.com/office/officeart/2008/layout/LinedList"/>
    <dgm:cxn modelId="{F608EC56-F0F8-4766-A12E-B5537EB23522}" srcId="{320357DB-E14D-4D05-B71B-DEB4EC57EA38}" destId="{C9700272-EB67-4039-8188-7340C6AC9DF9}" srcOrd="0" destOrd="0" parTransId="{31CEDBB3-9E10-45EC-B87D-B577EA48FFD9}" sibTransId="{36C38A04-60E2-4B02-8426-A695044DA1F1}"/>
    <dgm:cxn modelId="{7E833D7E-7BCA-403D-8A0E-6D3CE4E85707}" srcId="{D83329FA-1D16-49E4-8643-92EE31B7717B}" destId="{50830224-066B-40BB-B570-2CD01C2AA5C7}" srcOrd="2" destOrd="0" parTransId="{D9563AB0-F7CB-445E-9898-775A8D5C9506}" sibTransId="{AECE9530-C779-41D3-A662-7BCDA3347987}"/>
    <dgm:cxn modelId="{694C5981-C946-4ED8-84B7-672E05C2AF7A}" srcId="{352C6F7A-E2A6-42A0-8889-6D7F4CDF30C6}" destId="{D83329FA-1D16-49E4-8643-92EE31B7717B}" srcOrd="0" destOrd="0" parTransId="{2E0B6105-8370-45D7-9FEB-0852C3114DCA}" sibTransId="{BDF2FDA1-2E38-4B36-8434-2FB80DDAFA21}"/>
    <dgm:cxn modelId="{8B8E8798-98CD-4292-93C0-FF65FD25E42B}" srcId="{D83329FA-1D16-49E4-8643-92EE31B7717B}" destId="{F441FEFA-7540-44FD-BBEF-C36B5D96E222}" srcOrd="3" destOrd="0" parTransId="{96B52274-E412-4DC7-B57B-048407523E49}" sibTransId="{4B7981D4-703B-4DD5-B6A4-61FC16368185}"/>
    <dgm:cxn modelId="{19BA88AB-772D-42C5-BDCF-FAD5371857E8}" srcId="{D83329FA-1D16-49E4-8643-92EE31B7717B}" destId="{320357DB-E14D-4D05-B71B-DEB4EC57EA38}" srcOrd="1" destOrd="0" parTransId="{5B9EF44E-2810-40D3-8298-09F769527C06}" sibTransId="{BAC39431-177B-4A36-8DA8-832E9EB86B16}"/>
    <dgm:cxn modelId="{04C9D5B2-5723-4E84-A2D2-559D6CFACB5D}" type="presOf" srcId="{50830224-066B-40BB-B570-2CD01C2AA5C7}" destId="{0F3BCB3E-A5B5-4B3D-8EC1-779BD8FFFF9B}" srcOrd="0" destOrd="0" presId="urn:microsoft.com/office/officeart/2008/layout/LinedList"/>
    <dgm:cxn modelId="{A9EF6DB3-3B2E-4F32-9507-F881E5D09C62}" type="presOf" srcId="{CEBFF9C0-A2AF-4E6E-8FA5-82D3211609A0}" destId="{8DE49FD8-C302-4C68-ADC2-0CD013B18447}" srcOrd="0" destOrd="0" presId="urn:microsoft.com/office/officeart/2008/layout/LinedList"/>
    <dgm:cxn modelId="{0E902CBC-2216-4547-AB3E-BE692BCDAC79}" type="presOf" srcId="{94F2283D-ABA8-4688-AE78-F8B3E55D8D7C}" destId="{E393016F-D5A2-47FF-82BC-F9742C6C3A53}" srcOrd="0" destOrd="0" presId="urn:microsoft.com/office/officeart/2008/layout/LinedList"/>
    <dgm:cxn modelId="{B0FF53BE-9E0A-4E38-866E-6116EA1F443C}" srcId="{50830224-066B-40BB-B570-2CD01C2AA5C7}" destId="{B4142065-C584-45A9-957B-034191BD4F3D}" srcOrd="1" destOrd="0" parTransId="{48278CD8-5D45-4FBB-9779-2157E6E721CC}" sibTransId="{3480E005-AE07-4AE7-814C-06B2E2514FA9}"/>
    <dgm:cxn modelId="{FCEF06D1-0F23-42D3-AA88-86D3D72DB696}" type="presOf" srcId="{D83329FA-1D16-49E4-8643-92EE31B7717B}" destId="{6B62FD3B-50A2-46E5-949C-13DF25E22C30}" srcOrd="0" destOrd="0" presId="urn:microsoft.com/office/officeart/2008/layout/LinedList"/>
    <dgm:cxn modelId="{6B2F24D1-E4CD-4ACB-9226-FA0C66AAE1F7}" srcId="{50830224-066B-40BB-B570-2CD01C2AA5C7}" destId="{330FF1D8-3085-4981-BA32-969ACA1D4C90}" srcOrd="0" destOrd="0" parTransId="{428130DF-53B0-4BC4-943A-86E527D99166}" sibTransId="{C4F2F34A-DFF7-4158-BC43-DEC7A8E732EA}"/>
    <dgm:cxn modelId="{656B2FE2-DBD9-4F17-B931-6FA4C0B9BB0F}" srcId="{F441FEFA-7540-44FD-BBEF-C36B5D96E222}" destId="{CEBFF9C0-A2AF-4E6E-8FA5-82D3211609A0}" srcOrd="0" destOrd="0" parTransId="{66513F5F-7D37-41D4-8E01-413E4867A66B}" sibTransId="{3DFCC1C5-5335-467E-A5FF-E102F7C64D3C}"/>
    <dgm:cxn modelId="{BADDACE3-6562-408E-B5CA-F0FD739D61B3}" type="presOf" srcId="{352C6F7A-E2A6-42A0-8889-6D7F4CDF30C6}" destId="{3E74F8EB-8551-4630-A8F4-4129E691BE9C}" srcOrd="0" destOrd="0" presId="urn:microsoft.com/office/officeart/2008/layout/LinedList"/>
    <dgm:cxn modelId="{5C25E3F7-1F78-4475-A05C-14E54C9229F6}" type="presOf" srcId="{C1DF5E47-836F-435E-86D5-70DAB7E431C4}" destId="{FDB487B6-2678-4A0E-97C9-77A03ED05236}" srcOrd="0" destOrd="0" presId="urn:microsoft.com/office/officeart/2008/layout/LinedList"/>
    <dgm:cxn modelId="{F7D97470-3E24-4C18-BA33-CDBAC2470F9E}" type="presParOf" srcId="{3E74F8EB-8551-4630-A8F4-4129E691BE9C}" destId="{B6FAA7A3-E3D2-4267-A7CE-9D2052734AB3}" srcOrd="0" destOrd="0" presId="urn:microsoft.com/office/officeart/2008/layout/LinedList"/>
    <dgm:cxn modelId="{15245A00-9965-4A43-AB0A-75060D858977}" type="presParOf" srcId="{3E74F8EB-8551-4630-A8F4-4129E691BE9C}" destId="{29F089A3-F015-4550-992C-6AC9FC24A34E}" srcOrd="1" destOrd="0" presId="urn:microsoft.com/office/officeart/2008/layout/LinedList"/>
    <dgm:cxn modelId="{6F399CF8-D4D6-4B2A-91A4-9F4202BDF95A}" type="presParOf" srcId="{29F089A3-F015-4550-992C-6AC9FC24A34E}" destId="{6B62FD3B-50A2-46E5-949C-13DF25E22C30}" srcOrd="0" destOrd="0" presId="urn:microsoft.com/office/officeart/2008/layout/LinedList"/>
    <dgm:cxn modelId="{18F86252-ED66-4769-AE82-602391B57B2A}" type="presParOf" srcId="{29F089A3-F015-4550-992C-6AC9FC24A34E}" destId="{70434577-1EBB-454F-8F9C-00556D2C5251}" srcOrd="1" destOrd="0" presId="urn:microsoft.com/office/officeart/2008/layout/LinedList"/>
    <dgm:cxn modelId="{BED83C3D-E482-4BEB-9C4F-4CA10783BAD2}" type="presParOf" srcId="{70434577-1EBB-454F-8F9C-00556D2C5251}" destId="{5C2A30EE-1D15-493D-832C-5981B71A2A01}" srcOrd="0" destOrd="0" presId="urn:microsoft.com/office/officeart/2008/layout/LinedList"/>
    <dgm:cxn modelId="{687DE920-D9BD-44F7-90D0-3CB2EED24EB2}" type="presParOf" srcId="{70434577-1EBB-454F-8F9C-00556D2C5251}" destId="{EE3A4C87-EDE6-4DBE-8FDE-CDFD33DF9238}" srcOrd="1" destOrd="0" presId="urn:microsoft.com/office/officeart/2008/layout/LinedList"/>
    <dgm:cxn modelId="{9C878C3A-3FD9-405C-A66A-7B1A827522D7}" type="presParOf" srcId="{EE3A4C87-EDE6-4DBE-8FDE-CDFD33DF9238}" destId="{7E633DC4-6451-49BE-A154-5D72F4939D5A}" srcOrd="0" destOrd="0" presId="urn:microsoft.com/office/officeart/2008/layout/LinedList"/>
    <dgm:cxn modelId="{9E610719-659F-4BB9-9378-A13E5856AB41}" type="presParOf" srcId="{EE3A4C87-EDE6-4DBE-8FDE-CDFD33DF9238}" destId="{E393016F-D5A2-47FF-82BC-F9742C6C3A53}" srcOrd="1" destOrd="0" presId="urn:microsoft.com/office/officeart/2008/layout/LinedList"/>
    <dgm:cxn modelId="{88FD1BF1-49F0-49CD-B580-CD459675EBBA}" type="presParOf" srcId="{EE3A4C87-EDE6-4DBE-8FDE-CDFD33DF9238}" destId="{89C72926-CC6E-415F-8AB9-43BA6597AEE1}" srcOrd="2" destOrd="0" presId="urn:microsoft.com/office/officeart/2008/layout/LinedList"/>
    <dgm:cxn modelId="{9F982EC9-1087-4A1F-93C8-0219904FF63C}" type="presParOf" srcId="{89C72926-CC6E-415F-8AB9-43BA6597AEE1}" destId="{BBCB5090-3EAB-46C1-B34A-F77A78A76894}" srcOrd="0" destOrd="0" presId="urn:microsoft.com/office/officeart/2008/layout/LinedList"/>
    <dgm:cxn modelId="{EB0BAE8B-8AC2-486D-BF16-3FE47FC165C9}" type="presParOf" srcId="{BBCB5090-3EAB-46C1-B34A-F77A78A76894}" destId="{FDC05BA1-6280-4001-A98D-A9F99DA4B3BD}" srcOrd="0" destOrd="0" presId="urn:microsoft.com/office/officeart/2008/layout/LinedList"/>
    <dgm:cxn modelId="{79958A65-2704-4B01-8E6A-C4BE8BA63E9B}" type="presParOf" srcId="{BBCB5090-3EAB-46C1-B34A-F77A78A76894}" destId="{FDB487B6-2678-4A0E-97C9-77A03ED05236}" srcOrd="1" destOrd="0" presId="urn:microsoft.com/office/officeart/2008/layout/LinedList"/>
    <dgm:cxn modelId="{E96A98CC-FF9F-44C8-BB10-928E932D2C24}" type="presParOf" srcId="{BBCB5090-3EAB-46C1-B34A-F77A78A76894}" destId="{B35E85BC-03E2-4C86-AE62-C3E0EEF61029}" srcOrd="2" destOrd="0" presId="urn:microsoft.com/office/officeart/2008/layout/LinedList"/>
    <dgm:cxn modelId="{69C14BC2-6DE7-48FA-8E79-B42165CD01F3}" type="presParOf" srcId="{70434577-1EBB-454F-8F9C-00556D2C5251}" destId="{43C3BA65-35BF-4270-83E0-5D1E22034929}" srcOrd="2" destOrd="0" presId="urn:microsoft.com/office/officeart/2008/layout/LinedList"/>
    <dgm:cxn modelId="{FA75FC40-928F-47E5-ACED-929075D80D01}" type="presParOf" srcId="{70434577-1EBB-454F-8F9C-00556D2C5251}" destId="{06557A11-C138-455B-B9E8-95F811E2C432}" srcOrd="3" destOrd="0" presId="urn:microsoft.com/office/officeart/2008/layout/LinedList"/>
    <dgm:cxn modelId="{F5926AD9-97CD-4842-B73B-218E12F68FAE}" type="presParOf" srcId="{70434577-1EBB-454F-8F9C-00556D2C5251}" destId="{B8EF1125-1EB4-4E3C-9448-CF2DBE6A93BE}" srcOrd="4" destOrd="0" presId="urn:microsoft.com/office/officeart/2008/layout/LinedList"/>
    <dgm:cxn modelId="{6211BF45-0477-4A03-81E6-E8941D771EF6}" type="presParOf" srcId="{B8EF1125-1EB4-4E3C-9448-CF2DBE6A93BE}" destId="{094E6097-2CE7-4BBB-BE0E-709ED279D180}" srcOrd="0" destOrd="0" presId="urn:microsoft.com/office/officeart/2008/layout/LinedList"/>
    <dgm:cxn modelId="{B70FFEC9-AB6F-4E41-9618-3AA8732CD0AC}" type="presParOf" srcId="{B8EF1125-1EB4-4E3C-9448-CF2DBE6A93BE}" destId="{78F5806B-73A3-4839-A5E2-B331D89BB696}" srcOrd="1" destOrd="0" presId="urn:microsoft.com/office/officeart/2008/layout/LinedList"/>
    <dgm:cxn modelId="{19BF1974-31B4-42EA-A5E4-FB0F523EA727}" type="presParOf" srcId="{B8EF1125-1EB4-4E3C-9448-CF2DBE6A93BE}" destId="{E3D22839-5324-4190-A0B6-A20C4C0E2C4F}" srcOrd="2" destOrd="0" presId="urn:microsoft.com/office/officeart/2008/layout/LinedList"/>
    <dgm:cxn modelId="{0BACA93C-EE7D-47B2-A6EA-CB5F8EE8DDAA}" type="presParOf" srcId="{E3D22839-5324-4190-A0B6-A20C4C0E2C4F}" destId="{B95A3A4B-9DA5-497A-B225-BE9D2B36B620}" srcOrd="0" destOrd="0" presId="urn:microsoft.com/office/officeart/2008/layout/LinedList"/>
    <dgm:cxn modelId="{9EE7E42F-044F-4B26-8660-B8EE53C87226}" type="presParOf" srcId="{B95A3A4B-9DA5-497A-B225-BE9D2B36B620}" destId="{FC6FF9B6-A0FE-40A0-ABDE-A9AD06A2D460}" srcOrd="0" destOrd="0" presId="urn:microsoft.com/office/officeart/2008/layout/LinedList"/>
    <dgm:cxn modelId="{BC1CDF7C-2AC7-4467-80BD-279894432820}" type="presParOf" srcId="{B95A3A4B-9DA5-497A-B225-BE9D2B36B620}" destId="{0B2941C8-35BA-4F39-875F-756996F03861}" srcOrd="1" destOrd="0" presId="urn:microsoft.com/office/officeart/2008/layout/LinedList"/>
    <dgm:cxn modelId="{E5BB2D4A-0D4A-486A-A473-2FD1AC31D655}" type="presParOf" srcId="{B95A3A4B-9DA5-497A-B225-BE9D2B36B620}" destId="{0292E6AA-9648-4664-AB6B-05138517DF53}" srcOrd="2" destOrd="0" presId="urn:microsoft.com/office/officeart/2008/layout/LinedList"/>
    <dgm:cxn modelId="{46D26E23-1DC3-4B80-B91D-615FEF367D45}" type="presParOf" srcId="{E3D22839-5324-4190-A0B6-A20C4C0E2C4F}" destId="{80DF7B08-81DD-4108-8FEC-57C52D8AC261}" srcOrd="1" destOrd="0" presId="urn:microsoft.com/office/officeart/2008/layout/LinedList"/>
    <dgm:cxn modelId="{8F60F72E-2B9B-4055-8097-DC4B192B11C1}" type="presParOf" srcId="{E3D22839-5324-4190-A0B6-A20C4C0E2C4F}" destId="{6EF9C1D0-93B9-4D79-A0B2-F9F83215D8F9}" srcOrd="2" destOrd="0" presId="urn:microsoft.com/office/officeart/2008/layout/LinedList"/>
    <dgm:cxn modelId="{C4FF34C0-8A48-4714-AB14-72E0A0EEB1A9}" type="presParOf" srcId="{6EF9C1D0-93B9-4D79-A0B2-F9F83215D8F9}" destId="{7254E2CA-8A4A-4D21-A73A-90EB6E12B0E4}" srcOrd="0" destOrd="0" presId="urn:microsoft.com/office/officeart/2008/layout/LinedList"/>
    <dgm:cxn modelId="{C29500E7-3D22-4BB6-A7F5-CAA67A10CCFF}" type="presParOf" srcId="{6EF9C1D0-93B9-4D79-A0B2-F9F83215D8F9}" destId="{6070795E-0CE3-4703-A07C-5EB54D040C11}" srcOrd="1" destOrd="0" presId="urn:microsoft.com/office/officeart/2008/layout/LinedList"/>
    <dgm:cxn modelId="{9A9677E7-4EBD-4939-9029-0EB3D867782C}" type="presParOf" srcId="{6EF9C1D0-93B9-4D79-A0B2-F9F83215D8F9}" destId="{2672F065-4C85-4CD5-8187-4CDB6738C545}" srcOrd="2" destOrd="0" presId="urn:microsoft.com/office/officeart/2008/layout/LinedList"/>
    <dgm:cxn modelId="{8DB97A3A-C425-4D87-8044-A76DE9321DD8}" type="presParOf" srcId="{70434577-1EBB-454F-8F9C-00556D2C5251}" destId="{7DEB53C0-1A6C-46EA-86E9-1C9AB76AFB3B}" srcOrd="5" destOrd="0" presId="urn:microsoft.com/office/officeart/2008/layout/LinedList"/>
    <dgm:cxn modelId="{127E07AA-AE21-4F11-83A4-278D401D1B80}" type="presParOf" srcId="{70434577-1EBB-454F-8F9C-00556D2C5251}" destId="{D75E6D78-B4AA-4434-A1C8-852BB4B8B1A5}" srcOrd="6" destOrd="0" presId="urn:microsoft.com/office/officeart/2008/layout/LinedList"/>
    <dgm:cxn modelId="{8CE60504-115C-406C-BFE1-19D81E1A51AF}" type="presParOf" srcId="{70434577-1EBB-454F-8F9C-00556D2C5251}" destId="{EBC42566-4DA8-461F-A817-986C5FE0E9BC}" srcOrd="7" destOrd="0" presId="urn:microsoft.com/office/officeart/2008/layout/LinedList"/>
    <dgm:cxn modelId="{4C794057-7500-42AB-8C1B-211907EE22F3}" type="presParOf" srcId="{EBC42566-4DA8-461F-A817-986C5FE0E9BC}" destId="{C2DCD9E9-EF46-420A-AB2A-A227A19C12E4}" srcOrd="0" destOrd="0" presId="urn:microsoft.com/office/officeart/2008/layout/LinedList"/>
    <dgm:cxn modelId="{8664A399-E1D3-463A-8270-F47D35477F1E}" type="presParOf" srcId="{EBC42566-4DA8-461F-A817-986C5FE0E9BC}" destId="{0F3BCB3E-A5B5-4B3D-8EC1-779BD8FFFF9B}" srcOrd="1" destOrd="0" presId="urn:microsoft.com/office/officeart/2008/layout/LinedList"/>
    <dgm:cxn modelId="{0A4515FE-42D5-4B29-9DBF-748023F18DBB}" type="presParOf" srcId="{EBC42566-4DA8-461F-A817-986C5FE0E9BC}" destId="{8249E92D-6B12-4FCC-94C9-ED236A09D430}" srcOrd="2" destOrd="0" presId="urn:microsoft.com/office/officeart/2008/layout/LinedList"/>
    <dgm:cxn modelId="{F1502C55-BEA8-4A81-86DC-8119360A866D}" type="presParOf" srcId="{8249E92D-6B12-4FCC-94C9-ED236A09D430}" destId="{27D0870C-D817-4A7D-AF61-A8F8FF2918BB}" srcOrd="0" destOrd="0" presId="urn:microsoft.com/office/officeart/2008/layout/LinedList"/>
    <dgm:cxn modelId="{3277DFCA-DDA4-4FC4-BC21-CB9349CFBD23}" type="presParOf" srcId="{27D0870C-D817-4A7D-AF61-A8F8FF2918BB}" destId="{DC13368E-41AE-4AA3-B55C-CC533A8103B3}" srcOrd="0" destOrd="0" presId="urn:microsoft.com/office/officeart/2008/layout/LinedList"/>
    <dgm:cxn modelId="{3EA8A8E2-EC5D-4812-91E2-651093F844BB}" type="presParOf" srcId="{27D0870C-D817-4A7D-AF61-A8F8FF2918BB}" destId="{F425C7D7-AF46-4442-A488-3179CC4CBA1D}" srcOrd="1" destOrd="0" presId="urn:microsoft.com/office/officeart/2008/layout/LinedList"/>
    <dgm:cxn modelId="{9A8ED0E8-43A4-4DA8-AD00-D0AD58E9FE48}" type="presParOf" srcId="{27D0870C-D817-4A7D-AF61-A8F8FF2918BB}" destId="{4F280030-CDE2-41D1-80C5-8A456C44B3C8}" srcOrd="2" destOrd="0" presId="urn:microsoft.com/office/officeart/2008/layout/LinedList"/>
    <dgm:cxn modelId="{C56A612F-F3A2-4582-BEE4-961A6934DFEA}" type="presParOf" srcId="{8249E92D-6B12-4FCC-94C9-ED236A09D430}" destId="{852795BF-A436-4885-848C-279A17607AC1}" srcOrd="1" destOrd="0" presId="urn:microsoft.com/office/officeart/2008/layout/LinedList"/>
    <dgm:cxn modelId="{14DC2E54-BDD6-4C1F-BD42-6CDE4312EBF2}" type="presParOf" srcId="{8249E92D-6B12-4FCC-94C9-ED236A09D430}" destId="{B280284B-1075-44CC-B894-3FE6214FFFB4}" srcOrd="2" destOrd="0" presId="urn:microsoft.com/office/officeart/2008/layout/LinedList"/>
    <dgm:cxn modelId="{1BAD417B-6BC1-4203-B4B0-AE4DFA86C0AA}" type="presParOf" srcId="{B280284B-1075-44CC-B894-3FE6214FFFB4}" destId="{D77E2172-965C-4D46-AF70-6168D00F3B02}" srcOrd="0" destOrd="0" presId="urn:microsoft.com/office/officeart/2008/layout/LinedList"/>
    <dgm:cxn modelId="{8673E592-F387-463C-994F-771AA66DA1CA}" type="presParOf" srcId="{B280284B-1075-44CC-B894-3FE6214FFFB4}" destId="{5FCBDFBD-21F9-47BE-83E9-06769B3FA90D}" srcOrd="1" destOrd="0" presId="urn:microsoft.com/office/officeart/2008/layout/LinedList"/>
    <dgm:cxn modelId="{CBA86520-E331-4907-92E1-F538BEA5054D}" type="presParOf" srcId="{B280284B-1075-44CC-B894-3FE6214FFFB4}" destId="{B2E26265-8D2C-465A-AF65-4CF6D1602094}" srcOrd="2" destOrd="0" presId="urn:microsoft.com/office/officeart/2008/layout/LinedList"/>
    <dgm:cxn modelId="{C6AC2464-090D-4C2B-9724-E8012CDB4C3E}" type="presParOf" srcId="{70434577-1EBB-454F-8F9C-00556D2C5251}" destId="{9C90533E-186D-4E4B-A7CE-4D4D859F4413}" srcOrd="8" destOrd="0" presId="urn:microsoft.com/office/officeart/2008/layout/LinedList"/>
    <dgm:cxn modelId="{0628BF07-F7C6-431D-BF7E-CABE6A134161}" type="presParOf" srcId="{70434577-1EBB-454F-8F9C-00556D2C5251}" destId="{5B3E7C6D-3A9C-4D82-B2F0-3298F3AF8501}" srcOrd="9" destOrd="0" presId="urn:microsoft.com/office/officeart/2008/layout/LinedList"/>
    <dgm:cxn modelId="{9F47D965-B59F-4FC4-A347-0DC92EE4B980}" type="presParOf" srcId="{70434577-1EBB-454F-8F9C-00556D2C5251}" destId="{B4A1802A-5C47-47DC-892A-7C4662EF2680}" srcOrd="10" destOrd="0" presId="urn:microsoft.com/office/officeart/2008/layout/LinedList"/>
    <dgm:cxn modelId="{AF75934B-58C7-4255-ABD1-5CB09A267FA9}" type="presParOf" srcId="{B4A1802A-5C47-47DC-892A-7C4662EF2680}" destId="{0717F05E-E6DA-41E4-9560-CC0B314349AB}" srcOrd="0" destOrd="0" presId="urn:microsoft.com/office/officeart/2008/layout/LinedList"/>
    <dgm:cxn modelId="{E8C75156-AE9D-48A5-91D3-1653CBD7D75E}" type="presParOf" srcId="{B4A1802A-5C47-47DC-892A-7C4662EF2680}" destId="{788B27ED-9C40-4C8D-A3C7-6E4C672ECC35}" srcOrd="1" destOrd="0" presId="urn:microsoft.com/office/officeart/2008/layout/LinedList"/>
    <dgm:cxn modelId="{881916B5-9D5A-4A8B-9641-51654EAEEF33}" type="presParOf" srcId="{B4A1802A-5C47-47DC-892A-7C4662EF2680}" destId="{9598ABCA-6EF5-4052-B3F0-E71740990BF4}" srcOrd="2" destOrd="0" presId="urn:microsoft.com/office/officeart/2008/layout/LinedList"/>
    <dgm:cxn modelId="{E5DE51FB-087B-46D7-BD4B-44A2A154BBEB}" type="presParOf" srcId="{9598ABCA-6EF5-4052-B3F0-E71740990BF4}" destId="{788DC1F4-A8B0-4990-893D-A5E43A3A00ED}" srcOrd="0" destOrd="0" presId="urn:microsoft.com/office/officeart/2008/layout/LinedList"/>
    <dgm:cxn modelId="{5D3682D1-D98C-4A60-95A5-0A1A8B271D32}" type="presParOf" srcId="{788DC1F4-A8B0-4990-893D-A5E43A3A00ED}" destId="{93E414A1-7975-4415-9B95-275E2F491FAE}" srcOrd="0" destOrd="0" presId="urn:microsoft.com/office/officeart/2008/layout/LinedList"/>
    <dgm:cxn modelId="{A5344036-4A18-4C15-A4B0-81F96BC0DC86}" type="presParOf" srcId="{788DC1F4-A8B0-4990-893D-A5E43A3A00ED}" destId="{8DE49FD8-C302-4C68-ADC2-0CD013B18447}" srcOrd="1" destOrd="0" presId="urn:microsoft.com/office/officeart/2008/layout/LinedList"/>
    <dgm:cxn modelId="{BAD7902C-4733-481F-B5EC-C72D617FE9C2}" type="presParOf" srcId="{788DC1F4-A8B0-4990-893D-A5E43A3A00ED}" destId="{C60BAD2E-CED7-4B88-AC4B-149922E77368}" srcOrd="2" destOrd="0" presId="urn:microsoft.com/office/officeart/2008/layout/LinedList"/>
    <dgm:cxn modelId="{D45D2F3A-3D63-4FBF-8A6D-35F7B5015C33}" type="presParOf" srcId="{9598ABCA-6EF5-4052-B3F0-E71740990BF4}" destId="{E5E9263D-7E5E-4EB7-9CB8-11613A6FBDC4}" srcOrd="1" destOrd="0" presId="urn:microsoft.com/office/officeart/2008/layout/LinedList"/>
    <dgm:cxn modelId="{F2FFE542-249C-4ADD-BCDF-893B2A54FCF2}" type="presParOf" srcId="{9598ABCA-6EF5-4052-B3F0-E71740990BF4}" destId="{3E37BF9C-2BE7-4C8F-A1B2-41C9EA877B90}" srcOrd="2" destOrd="0" presId="urn:microsoft.com/office/officeart/2008/layout/LinedList"/>
    <dgm:cxn modelId="{C9C76FA3-FFD9-466D-858E-8F155FFA6D31}" type="presParOf" srcId="{3E37BF9C-2BE7-4C8F-A1B2-41C9EA877B90}" destId="{488BAC37-7241-4C3E-BF04-51BC852F375D}" srcOrd="0" destOrd="0" presId="urn:microsoft.com/office/officeart/2008/layout/LinedList"/>
    <dgm:cxn modelId="{AB133637-BC7F-4584-AB4B-59B5E7C54D8A}" type="presParOf" srcId="{3E37BF9C-2BE7-4C8F-A1B2-41C9EA877B90}" destId="{786FB00C-D5EF-46A4-BB6E-4A8AC636106E}" srcOrd="1" destOrd="0" presId="urn:microsoft.com/office/officeart/2008/layout/LinedList"/>
    <dgm:cxn modelId="{3FC42D7C-9EF1-4C6D-B74F-A2E72F75B122}" type="presParOf" srcId="{3E37BF9C-2BE7-4C8F-A1B2-41C9EA877B90}" destId="{CE275956-6302-4783-B0EF-41EFE6BC223C}" srcOrd="2" destOrd="0" presId="urn:microsoft.com/office/officeart/2008/layout/LinedList"/>
    <dgm:cxn modelId="{2423AB50-ACBC-4EFA-83E8-6674B4494659}" type="presParOf" srcId="{70434577-1EBB-454F-8F9C-00556D2C5251}" destId="{D208451E-89A1-4B0C-BCFC-55AF25068184}" srcOrd="11" destOrd="0" presId="urn:microsoft.com/office/officeart/2008/layout/LinedList"/>
    <dgm:cxn modelId="{0B7C4A43-C25E-438C-8AA3-9517BCBF284F}" type="presParOf" srcId="{70434577-1EBB-454F-8F9C-00556D2C5251}" destId="{0AD12D37-4EA0-4E34-9842-53B6F9C1C8E8}" srcOrd="12" destOrd="0" presId="urn:microsoft.com/office/officeart/2008/layout/Lin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0" dirty="0">
              <a:solidFill>
                <a:schemeClr val="bg2">
                  <a:lumMod val="75000"/>
                </a:schemeClr>
              </a:solidFill>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b="1" dirty="0">
              <a:solidFill>
                <a:schemeClr val="tx1"/>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xfrm>
          <a:off x="4382312"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solidFill>
          <a:schemeClr val="accent1">
            <a:lumMod val="40000"/>
            <a:lumOff val="60000"/>
          </a:schemeClr>
        </a:solidFill>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BC8781E6-93C0-4C82-8C7F-0E2EC2DFF43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pt-BR"/>
        </a:p>
      </dgm:t>
    </dgm:pt>
    <dgm:pt modelId="{AB68B5AD-3035-4C49-9AD2-B91C699D798F}">
      <dgm:prSet/>
      <dgm:spPr/>
      <dgm:t>
        <a:bodyPr/>
        <a:lstStyle/>
        <a:p>
          <a:r>
            <a:rPr lang="pt-BR" dirty="0"/>
            <a:t>O escopo de deliberação do PAR a ser aprovado será restrito aos elementos estratégicos (Acórdão CG-Fust nº 13/2023)</a:t>
          </a:r>
        </a:p>
      </dgm:t>
    </dgm:pt>
    <dgm:pt modelId="{F2E32590-41E8-4799-B242-B8B944912081}" type="parTrans" cxnId="{1C21BE4A-3317-48F5-8798-3C4F7B7DD2EB}">
      <dgm:prSet/>
      <dgm:spPr/>
      <dgm:t>
        <a:bodyPr/>
        <a:lstStyle/>
        <a:p>
          <a:endParaRPr lang="pt-BR"/>
        </a:p>
      </dgm:t>
    </dgm:pt>
    <dgm:pt modelId="{4E82E0FA-80D6-43E3-8942-9241FF7458EC}" type="sibTrans" cxnId="{1C21BE4A-3317-48F5-8798-3C4F7B7DD2EB}">
      <dgm:prSet/>
      <dgm:spPr/>
      <dgm:t>
        <a:bodyPr/>
        <a:lstStyle/>
        <a:p>
          <a:endParaRPr lang="pt-BR"/>
        </a:p>
      </dgm:t>
    </dgm:pt>
    <dgm:pt modelId="{66A97971-6B03-4365-8E17-A5C349923A6B}">
      <dgm:prSet/>
      <dgm:spPr/>
      <dgm:t>
        <a:bodyPr/>
        <a:lstStyle/>
        <a:p>
          <a:r>
            <a:rPr lang="pt-BR" dirty="0"/>
            <a:t>Exemplo de PAR aprovado (Acórdão CG-Fust nº 38/2024)</a:t>
          </a:r>
        </a:p>
      </dgm:t>
    </dgm:pt>
    <dgm:pt modelId="{183AAEE6-FC80-42C5-8271-6C2D1EF98298}" type="parTrans" cxnId="{B2966A0F-048E-4218-88F8-6947FA316F56}">
      <dgm:prSet/>
      <dgm:spPr/>
      <dgm:t>
        <a:bodyPr/>
        <a:lstStyle/>
        <a:p>
          <a:endParaRPr lang="pt-BR"/>
        </a:p>
      </dgm:t>
    </dgm:pt>
    <dgm:pt modelId="{F16F0947-2098-4299-9226-8AF9D610BF0E}" type="sibTrans" cxnId="{B2966A0F-048E-4218-88F8-6947FA316F56}">
      <dgm:prSet/>
      <dgm:spPr/>
      <dgm:t>
        <a:bodyPr/>
        <a:lstStyle/>
        <a:p>
          <a:endParaRPr lang="pt-BR"/>
        </a:p>
      </dgm:t>
    </dgm:pt>
    <dgm:pt modelId="{AFB6F9A7-07C3-45F6-A01F-9716BD3D9507}">
      <dgm:prSet/>
      <dgm:spPr/>
      <dgm:t>
        <a:bodyPr/>
        <a:lstStyle/>
        <a:p>
          <a:r>
            <a:rPr lang="pt-BR" dirty="0"/>
            <a:t>Agente financeiro</a:t>
          </a:r>
        </a:p>
      </dgm:t>
    </dgm:pt>
    <dgm:pt modelId="{4CD72047-5EFD-4CFF-9397-606C9E5250BC}" type="parTrans" cxnId="{E14D07D3-F1C2-4F76-8509-BDD348430AD8}">
      <dgm:prSet/>
      <dgm:spPr/>
      <dgm:t>
        <a:bodyPr/>
        <a:lstStyle/>
        <a:p>
          <a:endParaRPr lang="pt-BR"/>
        </a:p>
      </dgm:t>
    </dgm:pt>
    <dgm:pt modelId="{D0339CBC-8B6B-467D-9335-CA170E684131}" type="sibTrans" cxnId="{E14D07D3-F1C2-4F76-8509-BDD348430AD8}">
      <dgm:prSet/>
      <dgm:spPr/>
      <dgm:t>
        <a:bodyPr/>
        <a:lstStyle/>
        <a:p>
          <a:endParaRPr lang="pt-BR"/>
        </a:p>
      </dgm:t>
    </dgm:pt>
    <dgm:pt modelId="{6EDFC1DA-AF1C-4A70-ACA7-45333BA731C7}">
      <dgm:prSet/>
      <dgm:spPr/>
      <dgm:t>
        <a:bodyPr/>
        <a:lstStyle/>
        <a:p>
          <a:r>
            <a:rPr lang="pt-BR" b="0" dirty="0"/>
            <a:t>Base legal</a:t>
          </a:r>
          <a:endParaRPr lang="pt-BR" dirty="0"/>
        </a:p>
      </dgm:t>
    </dgm:pt>
    <dgm:pt modelId="{3F53C1BD-1AA4-4002-A103-0CCA7A8D370C}" type="parTrans" cxnId="{61339F3A-6168-42F2-99E9-A0787EC728F5}">
      <dgm:prSet/>
      <dgm:spPr/>
      <dgm:t>
        <a:bodyPr/>
        <a:lstStyle/>
        <a:p>
          <a:endParaRPr lang="pt-BR"/>
        </a:p>
      </dgm:t>
    </dgm:pt>
    <dgm:pt modelId="{3BF7808F-8AF0-484C-92A3-F05AA389C788}" type="sibTrans" cxnId="{61339F3A-6168-42F2-99E9-A0787EC728F5}">
      <dgm:prSet/>
      <dgm:spPr/>
      <dgm:t>
        <a:bodyPr/>
        <a:lstStyle/>
        <a:p>
          <a:endParaRPr lang="pt-BR"/>
        </a:p>
      </dgm:t>
    </dgm:pt>
    <dgm:pt modelId="{3841794E-61AE-4C3E-A072-FC4EFC75E172}">
      <dgm:prSet/>
      <dgm:spPr/>
      <dgm:t>
        <a:bodyPr/>
        <a:lstStyle/>
        <a:p>
          <a:r>
            <a:rPr lang="pt-BR" dirty="0"/>
            <a:t>Operacionalização</a:t>
          </a:r>
        </a:p>
      </dgm:t>
    </dgm:pt>
    <dgm:pt modelId="{55A8FC95-1026-43EE-9CB2-1B9E61197B4C}" type="parTrans" cxnId="{0A791ACD-9E49-4469-9DE7-4CD18EF73446}">
      <dgm:prSet/>
      <dgm:spPr/>
      <dgm:t>
        <a:bodyPr/>
        <a:lstStyle/>
        <a:p>
          <a:endParaRPr lang="pt-BR"/>
        </a:p>
      </dgm:t>
    </dgm:pt>
    <dgm:pt modelId="{7BD2986D-106A-48D3-A037-5EF888DC1989}" type="sibTrans" cxnId="{0A791ACD-9E49-4469-9DE7-4CD18EF73446}">
      <dgm:prSet/>
      <dgm:spPr/>
      <dgm:t>
        <a:bodyPr/>
        <a:lstStyle/>
        <a:p>
          <a:endParaRPr lang="pt-BR"/>
        </a:p>
      </dgm:t>
    </dgm:pt>
    <dgm:pt modelId="{615F522D-76F5-424A-890D-DB25F021E54D}">
      <dgm:prSet/>
      <dgm:spPr/>
      <dgm:t>
        <a:bodyPr/>
        <a:lstStyle/>
        <a:p>
          <a:r>
            <a:rPr lang="pt-BR" b="0" dirty="0"/>
            <a:t>Valor autorizado para repasse de recursos do Fust ao agente financeiro em 2024</a:t>
          </a:r>
          <a:endParaRPr lang="pt-BR" dirty="0"/>
        </a:p>
      </dgm:t>
    </dgm:pt>
    <dgm:pt modelId="{BED5796D-2A88-4B88-979B-03393F828A90}" type="parTrans" cxnId="{3B48A85E-4D17-4760-A289-3DAA85C8490B}">
      <dgm:prSet/>
      <dgm:spPr/>
      <dgm:t>
        <a:bodyPr/>
        <a:lstStyle/>
        <a:p>
          <a:endParaRPr lang="pt-BR"/>
        </a:p>
      </dgm:t>
    </dgm:pt>
    <dgm:pt modelId="{BD674E9E-5275-4E0A-B216-8636FCEFA7DF}" type="sibTrans" cxnId="{3B48A85E-4D17-4760-A289-3DAA85C8490B}">
      <dgm:prSet/>
      <dgm:spPr/>
      <dgm:t>
        <a:bodyPr/>
        <a:lstStyle/>
        <a:p>
          <a:endParaRPr lang="pt-BR"/>
        </a:p>
      </dgm:t>
    </dgm:pt>
    <dgm:pt modelId="{8C73061F-6A6E-41C0-A276-3E8848664D61}">
      <dgm:prSet/>
      <dgm:spPr/>
      <dgm:t>
        <a:bodyPr/>
        <a:lstStyle/>
        <a:p>
          <a:r>
            <a:rPr lang="pt-BR" dirty="0"/>
            <a:t>Estimativa de captação de recursos junto ao Fust em 2025 e 2026</a:t>
          </a:r>
        </a:p>
      </dgm:t>
    </dgm:pt>
    <dgm:pt modelId="{6BCE84E5-28EE-420B-9DCE-D033175E11DA}" type="parTrans" cxnId="{C1D9AA7A-283E-4497-88EB-7F06FABB7505}">
      <dgm:prSet/>
      <dgm:spPr/>
      <dgm:t>
        <a:bodyPr/>
        <a:lstStyle/>
        <a:p>
          <a:endParaRPr lang="pt-BR"/>
        </a:p>
      </dgm:t>
    </dgm:pt>
    <dgm:pt modelId="{B8F2CDF9-AA23-451F-906E-02B4E84DD61B}" type="sibTrans" cxnId="{C1D9AA7A-283E-4497-88EB-7F06FABB7505}">
      <dgm:prSet/>
      <dgm:spPr/>
      <dgm:t>
        <a:bodyPr/>
        <a:lstStyle/>
        <a:p>
          <a:endParaRPr lang="pt-BR"/>
        </a:p>
      </dgm:t>
    </dgm:pt>
    <dgm:pt modelId="{4926E0DB-3726-4710-AD8D-E9DC05C01665}">
      <dgm:prSet/>
      <dgm:spPr/>
      <dgm:t>
        <a:bodyPr/>
        <a:lstStyle/>
        <a:p>
          <a:r>
            <a:rPr lang="pt-BR" b="0" dirty="0"/>
            <a:t>Modalidades de apoio previstas (reembolsável, não reembolsável e garantia)</a:t>
          </a:r>
          <a:endParaRPr lang="pt-BR" dirty="0"/>
        </a:p>
      </dgm:t>
    </dgm:pt>
    <dgm:pt modelId="{53D44B61-5B2D-41E3-B2CF-CB864165E065}" type="parTrans" cxnId="{01EB32C7-3714-4B81-85D7-7CF3D8AFDA21}">
      <dgm:prSet/>
      <dgm:spPr/>
      <dgm:t>
        <a:bodyPr/>
        <a:lstStyle/>
        <a:p>
          <a:endParaRPr lang="pt-BR"/>
        </a:p>
      </dgm:t>
    </dgm:pt>
    <dgm:pt modelId="{81A6C2E1-12E3-49CE-A860-E8B7A064B794}" type="sibTrans" cxnId="{01EB32C7-3714-4B81-85D7-7CF3D8AFDA21}">
      <dgm:prSet/>
      <dgm:spPr/>
      <dgm:t>
        <a:bodyPr/>
        <a:lstStyle/>
        <a:p>
          <a:endParaRPr lang="pt-BR"/>
        </a:p>
      </dgm:t>
    </dgm:pt>
    <dgm:pt modelId="{E9C101DF-C7E4-42CB-84AB-BF029E44D3FB}">
      <dgm:prSet/>
      <dgm:spPr/>
      <dgm:t>
        <a:bodyPr/>
        <a:lstStyle/>
        <a:p>
          <a:r>
            <a:rPr lang="pt-BR" dirty="0"/>
            <a:t>Tabela resumo</a:t>
          </a:r>
        </a:p>
      </dgm:t>
    </dgm:pt>
    <dgm:pt modelId="{B9AB55C2-CFE9-4F80-9A21-AE507BF709E5}" type="parTrans" cxnId="{3A084965-D15E-42A9-A9A8-0042B2DA4E22}">
      <dgm:prSet/>
      <dgm:spPr/>
      <dgm:t>
        <a:bodyPr/>
        <a:lstStyle/>
        <a:p>
          <a:endParaRPr lang="pt-BR"/>
        </a:p>
      </dgm:t>
    </dgm:pt>
    <dgm:pt modelId="{2E1218D8-07DF-4E1F-85A9-9CF9288C1006}" type="sibTrans" cxnId="{3A084965-D15E-42A9-A9A8-0042B2DA4E22}">
      <dgm:prSet/>
      <dgm:spPr/>
      <dgm:t>
        <a:bodyPr/>
        <a:lstStyle/>
        <a:p>
          <a:endParaRPr lang="pt-BR"/>
        </a:p>
      </dgm:t>
    </dgm:pt>
    <dgm:pt modelId="{B316B1B1-1EEB-4547-BD14-EB986F15D52B}">
      <dgm:prSet/>
      <dgm:spPr/>
      <dgm:t>
        <a:bodyPr/>
        <a:lstStyle/>
        <a:p>
          <a:r>
            <a:rPr lang="pt-BR" b="0"/>
            <a:t>Informações complementares</a:t>
          </a:r>
          <a:endParaRPr lang="pt-BR"/>
        </a:p>
      </dgm:t>
    </dgm:pt>
    <dgm:pt modelId="{BED26824-F755-4A2A-8888-E83BE1E1DD86}" type="parTrans" cxnId="{5FD34417-569B-4514-BE93-FD3904C2723D}">
      <dgm:prSet/>
      <dgm:spPr/>
      <dgm:t>
        <a:bodyPr/>
        <a:lstStyle/>
        <a:p>
          <a:endParaRPr lang="pt-BR"/>
        </a:p>
      </dgm:t>
    </dgm:pt>
    <dgm:pt modelId="{E7FF276D-966A-419F-A7DB-BB271234C14E}" type="sibTrans" cxnId="{5FD34417-569B-4514-BE93-FD3904C2723D}">
      <dgm:prSet/>
      <dgm:spPr/>
      <dgm:t>
        <a:bodyPr/>
        <a:lstStyle/>
        <a:p>
          <a:endParaRPr lang="pt-BR"/>
        </a:p>
      </dgm:t>
    </dgm:pt>
    <dgm:pt modelId="{5D3A175B-0C97-4BED-8CEE-E2F774A01595}">
      <dgm:prSet/>
      <dgm:spPr/>
      <dgm:t>
        <a:bodyPr/>
        <a:lstStyle/>
        <a:p>
          <a:r>
            <a:rPr lang="pt-BR" b="0" dirty="0"/>
            <a:t>Diretrizes de atuação do agente financeiro</a:t>
          </a:r>
          <a:endParaRPr lang="pt-BR" dirty="0"/>
        </a:p>
      </dgm:t>
    </dgm:pt>
    <dgm:pt modelId="{F3E72C04-CFC9-4038-B4C7-2273796DC4D9}" type="parTrans" cxnId="{4203ACCA-C358-4359-9D8B-962A2F60E432}">
      <dgm:prSet/>
      <dgm:spPr/>
      <dgm:t>
        <a:bodyPr/>
        <a:lstStyle/>
        <a:p>
          <a:endParaRPr lang="pt-BR"/>
        </a:p>
      </dgm:t>
    </dgm:pt>
    <dgm:pt modelId="{9B372187-4881-4A68-8D96-4309C291E591}" type="sibTrans" cxnId="{4203ACCA-C358-4359-9D8B-962A2F60E432}">
      <dgm:prSet/>
      <dgm:spPr/>
      <dgm:t>
        <a:bodyPr/>
        <a:lstStyle/>
        <a:p>
          <a:endParaRPr lang="pt-BR"/>
        </a:p>
      </dgm:t>
    </dgm:pt>
    <dgm:pt modelId="{B60F951F-49F1-4726-8656-F3E2DA04E528}">
      <dgm:prSet/>
      <dgm:spPr/>
      <dgm:t>
        <a:bodyPr/>
        <a:lstStyle/>
        <a:p>
          <a:r>
            <a:rPr lang="pt-BR" dirty="0"/>
            <a:t>Maiores detalhes em cada modalidade de apoio prevista</a:t>
          </a:r>
        </a:p>
      </dgm:t>
    </dgm:pt>
    <dgm:pt modelId="{5BEC42BB-D798-42FE-86C1-FC85CEA72C43}" type="parTrans" cxnId="{971473A4-BE5A-40BD-ACE5-78920DA364A0}">
      <dgm:prSet/>
      <dgm:spPr/>
      <dgm:t>
        <a:bodyPr/>
        <a:lstStyle/>
        <a:p>
          <a:endParaRPr lang="pt-BR"/>
        </a:p>
      </dgm:t>
    </dgm:pt>
    <dgm:pt modelId="{64E32FB5-9746-456B-B11F-8F14C51911F7}" type="sibTrans" cxnId="{971473A4-BE5A-40BD-ACE5-78920DA364A0}">
      <dgm:prSet/>
      <dgm:spPr/>
      <dgm:t>
        <a:bodyPr/>
        <a:lstStyle/>
        <a:p>
          <a:endParaRPr lang="pt-BR"/>
        </a:p>
      </dgm:t>
    </dgm:pt>
    <dgm:pt modelId="{BB196F93-AA1C-482B-B5DF-EF2CD91D1A34}">
      <dgm:prSet/>
      <dgm:spPr/>
      <dgm:t>
        <a:bodyPr/>
        <a:lstStyle/>
        <a:p>
          <a:r>
            <a:rPr lang="pt-BR" b="0" dirty="0"/>
            <a:t>Alocação de orçamento e mínimo destinado à educação</a:t>
          </a:r>
          <a:endParaRPr lang="pt-BR" dirty="0"/>
        </a:p>
      </dgm:t>
    </dgm:pt>
    <dgm:pt modelId="{629EB35C-2CED-485B-A21B-B929E81070AE}" type="parTrans" cxnId="{EDD10AC7-7935-4EBE-BEB5-703A1D0343D7}">
      <dgm:prSet/>
      <dgm:spPr/>
      <dgm:t>
        <a:bodyPr/>
        <a:lstStyle/>
        <a:p>
          <a:endParaRPr lang="pt-BR"/>
        </a:p>
      </dgm:t>
    </dgm:pt>
    <dgm:pt modelId="{68C31146-4CD0-4E72-834E-3180024C263D}" type="sibTrans" cxnId="{EDD10AC7-7935-4EBE-BEB5-703A1D0343D7}">
      <dgm:prSet/>
      <dgm:spPr/>
      <dgm:t>
        <a:bodyPr/>
        <a:lstStyle/>
        <a:p>
          <a:endParaRPr lang="pt-BR"/>
        </a:p>
      </dgm:t>
    </dgm:pt>
    <dgm:pt modelId="{24B753F9-1FFC-4E40-9E56-F5F7E44804C9}">
      <dgm:prSet/>
      <dgm:spPr/>
      <dgm:t>
        <a:bodyPr/>
        <a:lstStyle/>
        <a:p>
          <a:r>
            <a:rPr lang="pt-BR" dirty="0"/>
            <a:t>Outras informações</a:t>
          </a:r>
        </a:p>
      </dgm:t>
    </dgm:pt>
    <dgm:pt modelId="{CA4BCC8B-C729-4024-8372-0651556B3E87}" type="parTrans" cxnId="{414A1E17-39A8-4D58-B7B5-3E0088265F86}">
      <dgm:prSet/>
      <dgm:spPr/>
      <dgm:t>
        <a:bodyPr/>
        <a:lstStyle/>
        <a:p>
          <a:endParaRPr lang="pt-BR"/>
        </a:p>
      </dgm:t>
    </dgm:pt>
    <dgm:pt modelId="{809FC196-84A9-4790-AB04-A79A54CE8666}" type="sibTrans" cxnId="{414A1E17-39A8-4D58-B7B5-3E0088265F86}">
      <dgm:prSet/>
      <dgm:spPr/>
      <dgm:t>
        <a:bodyPr/>
        <a:lstStyle/>
        <a:p>
          <a:endParaRPr lang="pt-BR"/>
        </a:p>
      </dgm:t>
    </dgm:pt>
    <dgm:pt modelId="{668BE988-954A-4C85-B6A0-C4DB30AB273D}" type="pres">
      <dgm:prSet presAssocID="{BC8781E6-93C0-4C82-8C7F-0E2EC2DFF435}" presName="linear" presStyleCnt="0">
        <dgm:presLayoutVars>
          <dgm:animLvl val="lvl"/>
          <dgm:resizeHandles val="exact"/>
        </dgm:presLayoutVars>
      </dgm:prSet>
      <dgm:spPr/>
    </dgm:pt>
    <dgm:pt modelId="{6BE4CE5C-5E00-431F-8E21-4F0C7E7C7DF8}" type="pres">
      <dgm:prSet presAssocID="{AB68B5AD-3035-4C49-9AD2-B91C699D798F}" presName="parentText" presStyleLbl="node1" presStyleIdx="0" presStyleCnt="3">
        <dgm:presLayoutVars>
          <dgm:chMax val="0"/>
          <dgm:bulletEnabled val="1"/>
        </dgm:presLayoutVars>
      </dgm:prSet>
      <dgm:spPr/>
    </dgm:pt>
    <dgm:pt modelId="{0FDEF1D4-15D4-431C-BF54-D87255F22873}" type="pres">
      <dgm:prSet presAssocID="{4E82E0FA-80D6-43E3-8942-9241FF7458EC}" presName="spacer" presStyleCnt="0"/>
      <dgm:spPr/>
    </dgm:pt>
    <dgm:pt modelId="{2440D80C-D947-49BA-B6ED-00350CF3E1FC}" type="pres">
      <dgm:prSet presAssocID="{66A97971-6B03-4365-8E17-A5C349923A6B}" presName="parentText" presStyleLbl="node1" presStyleIdx="1" presStyleCnt="3">
        <dgm:presLayoutVars>
          <dgm:chMax val="0"/>
          <dgm:bulletEnabled val="1"/>
        </dgm:presLayoutVars>
      </dgm:prSet>
      <dgm:spPr/>
    </dgm:pt>
    <dgm:pt modelId="{F131EC2A-029E-42F7-8592-5E41483CBF71}" type="pres">
      <dgm:prSet presAssocID="{66A97971-6B03-4365-8E17-A5C349923A6B}" presName="childText" presStyleLbl="revTx" presStyleIdx="0" presStyleCnt="2">
        <dgm:presLayoutVars>
          <dgm:bulletEnabled val="1"/>
        </dgm:presLayoutVars>
      </dgm:prSet>
      <dgm:spPr/>
    </dgm:pt>
    <dgm:pt modelId="{D6E1FBFE-A1CC-4EC4-B711-DB943984F8A2}" type="pres">
      <dgm:prSet presAssocID="{B316B1B1-1EEB-4547-BD14-EB986F15D52B}" presName="parentText" presStyleLbl="node1" presStyleIdx="2" presStyleCnt="3">
        <dgm:presLayoutVars>
          <dgm:chMax val="0"/>
          <dgm:bulletEnabled val="1"/>
        </dgm:presLayoutVars>
      </dgm:prSet>
      <dgm:spPr/>
    </dgm:pt>
    <dgm:pt modelId="{0C00121E-7189-4C53-97F4-F83FB648056F}" type="pres">
      <dgm:prSet presAssocID="{B316B1B1-1EEB-4547-BD14-EB986F15D52B}" presName="childText" presStyleLbl="revTx" presStyleIdx="1" presStyleCnt="2">
        <dgm:presLayoutVars>
          <dgm:bulletEnabled val="1"/>
        </dgm:presLayoutVars>
      </dgm:prSet>
      <dgm:spPr/>
    </dgm:pt>
  </dgm:ptLst>
  <dgm:cxnLst>
    <dgm:cxn modelId="{B2966A0F-048E-4218-88F8-6947FA316F56}" srcId="{BC8781E6-93C0-4C82-8C7F-0E2EC2DFF435}" destId="{66A97971-6B03-4365-8E17-A5C349923A6B}" srcOrd="1" destOrd="0" parTransId="{183AAEE6-FC80-42C5-8271-6C2D1EF98298}" sibTransId="{F16F0947-2098-4299-9226-8AF9D610BF0E}"/>
    <dgm:cxn modelId="{2BB7AB0F-429C-4866-BEFC-47C6A8A0945A}" type="presOf" srcId="{AFB6F9A7-07C3-45F6-A01F-9716BD3D9507}" destId="{F131EC2A-029E-42F7-8592-5E41483CBF71}" srcOrd="0" destOrd="0" presId="urn:microsoft.com/office/officeart/2005/8/layout/vList2"/>
    <dgm:cxn modelId="{F5B2B115-4E19-42D0-BAEE-0A61D1BC3B55}" type="presOf" srcId="{4926E0DB-3726-4710-AD8D-E9DC05C01665}" destId="{F131EC2A-029E-42F7-8592-5E41483CBF71}" srcOrd="0" destOrd="5" presId="urn:microsoft.com/office/officeart/2005/8/layout/vList2"/>
    <dgm:cxn modelId="{414A1E17-39A8-4D58-B7B5-3E0088265F86}" srcId="{B316B1B1-1EEB-4547-BD14-EB986F15D52B}" destId="{24B753F9-1FFC-4E40-9E56-F5F7E44804C9}" srcOrd="3" destOrd="0" parTransId="{CA4BCC8B-C729-4024-8372-0651556B3E87}" sibTransId="{809FC196-84A9-4790-AB04-A79A54CE8666}"/>
    <dgm:cxn modelId="{5FD34417-569B-4514-BE93-FD3904C2723D}" srcId="{BC8781E6-93C0-4C82-8C7F-0E2EC2DFF435}" destId="{B316B1B1-1EEB-4547-BD14-EB986F15D52B}" srcOrd="2" destOrd="0" parTransId="{BED26824-F755-4A2A-8888-E83BE1E1DD86}" sibTransId="{E7FF276D-966A-419F-A7DB-BB271234C14E}"/>
    <dgm:cxn modelId="{6B05C619-DC12-4BC1-BB3C-94069A2FD4A3}" type="presOf" srcId="{3841794E-61AE-4C3E-A072-FC4EFC75E172}" destId="{F131EC2A-029E-42F7-8592-5E41483CBF71}" srcOrd="0" destOrd="2" presId="urn:microsoft.com/office/officeart/2005/8/layout/vList2"/>
    <dgm:cxn modelId="{8B604A30-FD8B-45AE-947D-3E67DBC0A7F1}" type="presOf" srcId="{AB68B5AD-3035-4C49-9AD2-B91C699D798F}" destId="{6BE4CE5C-5E00-431F-8E21-4F0C7E7C7DF8}" srcOrd="0" destOrd="0" presId="urn:microsoft.com/office/officeart/2005/8/layout/vList2"/>
    <dgm:cxn modelId="{61339F3A-6168-42F2-99E9-A0787EC728F5}" srcId="{66A97971-6B03-4365-8E17-A5C349923A6B}" destId="{6EDFC1DA-AF1C-4A70-ACA7-45333BA731C7}" srcOrd="1" destOrd="0" parTransId="{3F53C1BD-1AA4-4002-A103-0CCA7A8D370C}" sibTransId="{3BF7808F-8AF0-484C-92A3-F05AA389C788}"/>
    <dgm:cxn modelId="{3B48A85E-4D17-4760-A289-3DAA85C8490B}" srcId="{66A97971-6B03-4365-8E17-A5C349923A6B}" destId="{615F522D-76F5-424A-890D-DB25F021E54D}" srcOrd="3" destOrd="0" parTransId="{BED5796D-2A88-4B88-979B-03393F828A90}" sibTransId="{BD674E9E-5275-4E0A-B216-8636FCEFA7DF}"/>
    <dgm:cxn modelId="{365A9142-EE9C-4FB0-A40F-851320BDDD48}" type="presOf" srcId="{B60F951F-49F1-4726-8656-F3E2DA04E528}" destId="{0C00121E-7189-4C53-97F4-F83FB648056F}" srcOrd="0" destOrd="1" presId="urn:microsoft.com/office/officeart/2005/8/layout/vList2"/>
    <dgm:cxn modelId="{3A084965-D15E-42A9-A9A8-0042B2DA4E22}" srcId="{66A97971-6B03-4365-8E17-A5C349923A6B}" destId="{E9C101DF-C7E4-42CB-84AB-BF029E44D3FB}" srcOrd="6" destOrd="0" parTransId="{B9AB55C2-CFE9-4F80-9A21-AE507BF709E5}" sibTransId="{2E1218D8-07DF-4E1F-85A9-9CF9288C1006}"/>
    <dgm:cxn modelId="{1C21BE4A-3317-48F5-8798-3C4F7B7DD2EB}" srcId="{BC8781E6-93C0-4C82-8C7F-0E2EC2DFF435}" destId="{AB68B5AD-3035-4C49-9AD2-B91C699D798F}" srcOrd="0" destOrd="0" parTransId="{F2E32590-41E8-4799-B242-B8B944912081}" sibTransId="{4E82E0FA-80D6-43E3-8942-9241FF7458EC}"/>
    <dgm:cxn modelId="{C1D9AA7A-283E-4497-88EB-7F06FABB7505}" srcId="{66A97971-6B03-4365-8E17-A5C349923A6B}" destId="{8C73061F-6A6E-41C0-A276-3E8848664D61}" srcOrd="4" destOrd="0" parTransId="{6BCE84E5-28EE-420B-9DCE-D033175E11DA}" sibTransId="{B8F2CDF9-AA23-451F-906E-02B4E84DD61B}"/>
    <dgm:cxn modelId="{C6409F7B-2A49-409E-8683-82A338A36F41}" type="presOf" srcId="{E9C101DF-C7E4-42CB-84AB-BF029E44D3FB}" destId="{F131EC2A-029E-42F7-8592-5E41483CBF71}" srcOrd="0" destOrd="6" presId="urn:microsoft.com/office/officeart/2005/8/layout/vList2"/>
    <dgm:cxn modelId="{A799BC81-567C-4B92-AFAA-BBE6624975F0}" type="presOf" srcId="{6EDFC1DA-AF1C-4A70-ACA7-45333BA731C7}" destId="{F131EC2A-029E-42F7-8592-5E41483CBF71}" srcOrd="0" destOrd="1" presId="urn:microsoft.com/office/officeart/2005/8/layout/vList2"/>
    <dgm:cxn modelId="{3660C886-0FC1-4590-B09D-BD4A2E918D52}" type="presOf" srcId="{24B753F9-1FFC-4E40-9E56-F5F7E44804C9}" destId="{0C00121E-7189-4C53-97F4-F83FB648056F}" srcOrd="0" destOrd="3" presId="urn:microsoft.com/office/officeart/2005/8/layout/vList2"/>
    <dgm:cxn modelId="{B6B5A88C-9502-4504-9EEE-C3E6DD9C371A}" type="presOf" srcId="{BC8781E6-93C0-4C82-8C7F-0E2EC2DFF435}" destId="{668BE988-954A-4C85-B6A0-C4DB30AB273D}" srcOrd="0" destOrd="0" presId="urn:microsoft.com/office/officeart/2005/8/layout/vList2"/>
    <dgm:cxn modelId="{5EFB8F97-B00C-4323-8E13-B3F278BE0491}" type="presOf" srcId="{66A97971-6B03-4365-8E17-A5C349923A6B}" destId="{2440D80C-D947-49BA-B6ED-00350CF3E1FC}" srcOrd="0" destOrd="0" presId="urn:microsoft.com/office/officeart/2005/8/layout/vList2"/>
    <dgm:cxn modelId="{971473A4-BE5A-40BD-ACE5-78920DA364A0}" srcId="{B316B1B1-1EEB-4547-BD14-EB986F15D52B}" destId="{B60F951F-49F1-4726-8656-F3E2DA04E528}" srcOrd="1" destOrd="0" parTransId="{5BEC42BB-D798-42FE-86C1-FC85CEA72C43}" sibTransId="{64E32FB5-9746-456B-B11F-8F14C51911F7}"/>
    <dgm:cxn modelId="{F709ECA7-163C-450F-9BCF-B8170E1F954D}" type="presOf" srcId="{B316B1B1-1EEB-4547-BD14-EB986F15D52B}" destId="{D6E1FBFE-A1CC-4EC4-B711-DB943984F8A2}" srcOrd="0" destOrd="0" presId="urn:microsoft.com/office/officeart/2005/8/layout/vList2"/>
    <dgm:cxn modelId="{71AC83A9-4CB2-4965-8E91-B534100F096B}" type="presOf" srcId="{BB196F93-AA1C-482B-B5DF-EF2CD91D1A34}" destId="{0C00121E-7189-4C53-97F4-F83FB648056F}" srcOrd="0" destOrd="2" presId="urn:microsoft.com/office/officeart/2005/8/layout/vList2"/>
    <dgm:cxn modelId="{FDE8CAAD-5F44-461D-B5B2-39816E1A6314}" type="presOf" srcId="{615F522D-76F5-424A-890D-DB25F021E54D}" destId="{F131EC2A-029E-42F7-8592-5E41483CBF71}" srcOrd="0" destOrd="3" presId="urn:microsoft.com/office/officeart/2005/8/layout/vList2"/>
    <dgm:cxn modelId="{EDD10AC7-7935-4EBE-BEB5-703A1D0343D7}" srcId="{B316B1B1-1EEB-4547-BD14-EB986F15D52B}" destId="{BB196F93-AA1C-482B-B5DF-EF2CD91D1A34}" srcOrd="2" destOrd="0" parTransId="{629EB35C-2CED-485B-A21B-B929E81070AE}" sibTransId="{68C31146-4CD0-4E72-834E-3180024C263D}"/>
    <dgm:cxn modelId="{01EB32C7-3714-4B81-85D7-7CF3D8AFDA21}" srcId="{66A97971-6B03-4365-8E17-A5C349923A6B}" destId="{4926E0DB-3726-4710-AD8D-E9DC05C01665}" srcOrd="5" destOrd="0" parTransId="{53D44B61-5B2D-41E3-B2CF-CB864165E065}" sibTransId="{81A6C2E1-12E3-49CE-A860-E8B7A064B794}"/>
    <dgm:cxn modelId="{4203ACCA-C358-4359-9D8B-962A2F60E432}" srcId="{B316B1B1-1EEB-4547-BD14-EB986F15D52B}" destId="{5D3A175B-0C97-4BED-8CEE-E2F774A01595}" srcOrd="0" destOrd="0" parTransId="{F3E72C04-CFC9-4038-B4C7-2273796DC4D9}" sibTransId="{9B372187-4881-4A68-8D96-4309C291E591}"/>
    <dgm:cxn modelId="{0A791ACD-9E49-4469-9DE7-4CD18EF73446}" srcId="{66A97971-6B03-4365-8E17-A5C349923A6B}" destId="{3841794E-61AE-4C3E-A072-FC4EFC75E172}" srcOrd="2" destOrd="0" parTransId="{55A8FC95-1026-43EE-9CB2-1B9E61197B4C}" sibTransId="{7BD2986D-106A-48D3-A037-5EF888DC1989}"/>
    <dgm:cxn modelId="{E14D07D3-F1C2-4F76-8509-BDD348430AD8}" srcId="{66A97971-6B03-4365-8E17-A5C349923A6B}" destId="{AFB6F9A7-07C3-45F6-A01F-9716BD3D9507}" srcOrd="0" destOrd="0" parTransId="{4CD72047-5EFD-4CFF-9397-606C9E5250BC}" sibTransId="{D0339CBC-8B6B-467D-9335-CA170E684131}"/>
    <dgm:cxn modelId="{97AE2BDD-BBB7-427D-A46E-21EC6CBBD4A6}" type="presOf" srcId="{8C73061F-6A6E-41C0-A276-3E8848664D61}" destId="{F131EC2A-029E-42F7-8592-5E41483CBF71}" srcOrd="0" destOrd="4" presId="urn:microsoft.com/office/officeart/2005/8/layout/vList2"/>
    <dgm:cxn modelId="{BFD358EC-5E08-4666-953F-5D6392B77B57}" type="presOf" srcId="{5D3A175B-0C97-4BED-8CEE-E2F774A01595}" destId="{0C00121E-7189-4C53-97F4-F83FB648056F}" srcOrd="0" destOrd="0" presId="urn:microsoft.com/office/officeart/2005/8/layout/vList2"/>
    <dgm:cxn modelId="{0AE7CBDB-2914-489D-89AD-6AAA6C600004}" type="presParOf" srcId="{668BE988-954A-4C85-B6A0-C4DB30AB273D}" destId="{6BE4CE5C-5E00-431F-8E21-4F0C7E7C7DF8}" srcOrd="0" destOrd="0" presId="urn:microsoft.com/office/officeart/2005/8/layout/vList2"/>
    <dgm:cxn modelId="{DC8C8FD5-9C13-4B5C-BAB9-6AE18FC6BFE7}" type="presParOf" srcId="{668BE988-954A-4C85-B6A0-C4DB30AB273D}" destId="{0FDEF1D4-15D4-431C-BF54-D87255F22873}" srcOrd="1" destOrd="0" presId="urn:microsoft.com/office/officeart/2005/8/layout/vList2"/>
    <dgm:cxn modelId="{FC574348-CE59-45E0-829B-BD7A7ED50226}" type="presParOf" srcId="{668BE988-954A-4C85-B6A0-C4DB30AB273D}" destId="{2440D80C-D947-49BA-B6ED-00350CF3E1FC}" srcOrd="2" destOrd="0" presId="urn:microsoft.com/office/officeart/2005/8/layout/vList2"/>
    <dgm:cxn modelId="{51EB6B39-FB1D-44B7-816E-FB1D1887B2A7}" type="presParOf" srcId="{668BE988-954A-4C85-B6A0-C4DB30AB273D}" destId="{F131EC2A-029E-42F7-8592-5E41483CBF71}" srcOrd="3" destOrd="0" presId="urn:microsoft.com/office/officeart/2005/8/layout/vList2"/>
    <dgm:cxn modelId="{535AD6A0-96AD-4938-90E0-3CE924A67A5D}" type="presParOf" srcId="{668BE988-954A-4C85-B6A0-C4DB30AB273D}" destId="{D6E1FBFE-A1CC-4EC4-B711-DB943984F8A2}" srcOrd="4" destOrd="0" presId="urn:microsoft.com/office/officeart/2005/8/layout/vList2"/>
    <dgm:cxn modelId="{BCB69B03-CCC1-42BB-9C42-82DD423A3505}" type="presParOf" srcId="{668BE988-954A-4C85-B6A0-C4DB30AB273D}" destId="{0C00121E-7189-4C53-97F4-F83FB648056F}" srcOrd="5"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B015FCCC-A5AE-4F4E-9C34-CC59BC15A529}" type="doc">
      <dgm:prSet loTypeId="urn:microsoft.com/office/officeart/2005/8/layout/vList2" loCatId="list" qsTypeId="urn:microsoft.com/office/officeart/2005/8/quickstyle/simple1" qsCatId="simple" csTypeId="urn:microsoft.com/office/officeart/2005/8/colors/accent6_2" csCatId="accent6" phldr="1"/>
      <dgm:spPr/>
      <dgm:t>
        <a:bodyPr/>
        <a:lstStyle/>
        <a:p>
          <a:endParaRPr lang="pt-BR"/>
        </a:p>
      </dgm:t>
    </dgm:pt>
    <dgm:pt modelId="{493376E7-ED2A-4266-BD40-DEAC784F39A5}">
      <dgm:prSet phldrT="[Texto]" custT="1"/>
      <dgm:spPr/>
      <dgm:t>
        <a:bodyPr spcFirstLastPara="0" vert="horz" wrap="square" lIns="87630" tIns="87630" rIns="87630" bIns="87630" numCol="1" spcCol="1270" anchor="ctr" anchorCtr="0"/>
        <a:lstStyle/>
        <a:p>
          <a:pPr marL="0" lvl="0" indent="0" algn="just" defTabSz="1022350">
            <a:lnSpc>
              <a:spcPct val="90000"/>
            </a:lnSpc>
            <a:spcBef>
              <a:spcPct val="0"/>
            </a:spcBef>
            <a:spcAft>
              <a:spcPct val="35000"/>
            </a:spcAft>
            <a:buNone/>
          </a:pPr>
          <a:r>
            <a:rPr lang="pt-BR" sz="2300" kern="1200" dirty="0">
              <a:latin typeface="Poppins" panose="00000500000000000000" pitchFamily="2" charset="0"/>
              <a:ea typeface="+mn-ea"/>
              <a:cs typeface="Poppins" panose="00000500000000000000" pitchFamily="2" charset="0"/>
            </a:rPr>
            <a:t>Aguardar análise</a:t>
          </a:r>
        </a:p>
      </dgm:t>
    </dgm:pt>
    <dgm:pt modelId="{BC24AC33-DE8F-488C-A9A2-9D272066B845}" type="parTrans" cxnId="{14EFE570-4156-44A8-A91B-CDD505D7508D}">
      <dgm:prSet/>
      <dgm:spPr/>
      <dgm:t>
        <a:bodyPr/>
        <a:lstStyle/>
        <a:p>
          <a:endParaRPr lang="pt-BR"/>
        </a:p>
      </dgm:t>
    </dgm:pt>
    <dgm:pt modelId="{9240C4E6-772C-4FF2-86D1-E41B5D50FA69}" type="sibTrans" cxnId="{14EFE570-4156-44A8-A91B-CDD505D7508D}">
      <dgm:prSet/>
      <dgm:spPr/>
      <dgm:t>
        <a:bodyPr/>
        <a:lstStyle/>
        <a:p>
          <a:endParaRPr lang="pt-BR"/>
        </a:p>
      </dgm:t>
    </dgm:pt>
    <dgm:pt modelId="{7122623C-3D54-455A-8CAA-D9F3C5C7DA0C}">
      <dgm:prSet phldrT="[Texto]" custT="1"/>
      <dgm:spPr/>
      <dgm:t>
        <a:bodyPr spcFirstLastPara="0" vert="horz" wrap="square" lIns="373076" tIns="20320" rIns="113792" bIns="20320" numCol="1" spcCol="1270" anchor="t" anchorCtr="0"/>
        <a:lstStyle/>
        <a:p>
          <a:pPr marL="171450" lvl="1" indent="-171450" algn="l" defTabSz="711200">
            <a:lnSpc>
              <a:spcPct val="90000"/>
            </a:lnSpc>
            <a:spcBef>
              <a:spcPct val="0"/>
            </a:spcBef>
            <a:spcAft>
              <a:spcPct val="20000"/>
            </a:spcAft>
            <a:buFont typeface="Wingdings" panose="05000000000000000000" pitchFamily="2" charset="2"/>
            <a:buChar char="Ø"/>
          </a:pPr>
          <a:r>
            <a:rPr lang="pt-BR" sz="1600" b="0" i="0" kern="1200" dirty="0">
              <a:latin typeface="Poppins" panose="00000500000000000000" pitchFamily="2" charset="0"/>
              <a:ea typeface="+mn-ea"/>
              <a:cs typeface="Poppins" panose="00000500000000000000" pitchFamily="2" charset="0"/>
            </a:rPr>
            <a:t>CG-Fust</a:t>
          </a:r>
        </a:p>
      </dgm:t>
    </dgm:pt>
    <dgm:pt modelId="{ADBAEB53-8F94-491E-BAEF-7F5CBCE3AB94}" type="parTrans" cxnId="{412F876E-EE6B-46C3-85A8-CB34ADAA4701}">
      <dgm:prSet/>
      <dgm:spPr/>
      <dgm:t>
        <a:bodyPr/>
        <a:lstStyle/>
        <a:p>
          <a:endParaRPr lang="pt-BR"/>
        </a:p>
      </dgm:t>
    </dgm:pt>
    <dgm:pt modelId="{BAA46305-3750-4839-A2DB-8CB05EB450FA}" type="sibTrans" cxnId="{412F876E-EE6B-46C3-85A8-CB34ADAA4701}">
      <dgm:prSet/>
      <dgm:spPr/>
      <dgm:t>
        <a:bodyPr/>
        <a:lstStyle/>
        <a:p>
          <a:endParaRPr lang="pt-BR"/>
        </a:p>
      </dgm:t>
    </dgm:pt>
    <dgm:pt modelId="{092C3AF7-4CAC-41FF-A7D3-73E9F8AAC69C}" type="pres">
      <dgm:prSet presAssocID="{B015FCCC-A5AE-4F4E-9C34-CC59BC15A529}" presName="linear" presStyleCnt="0">
        <dgm:presLayoutVars>
          <dgm:animLvl val="lvl"/>
          <dgm:resizeHandles val="exact"/>
        </dgm:presLayoutVars>
      </dgm:prSet>
      <dgm:spPr/>
    </dgm:pt>
    <dgm:pt modelId="{BBBE5CDA-42B2-4115-9563-2AF4E8A54AEE}" type="pres">
      <dgm:prSet presAssocID="{493376E7-ED2A-4266-BD40-DEAC784F39A5}" presName="parentText" presStyleLbl="node1" presStyleIdx="0" presStyleCnt="1">
        <dgm:presLayoutVars>
          <dgm:chMax val="0"/>
          <dgm:bulletEnabled val="1"/>
        </dgm:presLayoutVars>
      </dgm:prSet>
      <dgm:spPr>
        <a:xfrm>
          <a:off x="0" y="2055905"/>
          <a:ext cx="11750420" cy="645840"/>
        </a:xfrm>
        <a:prstGeom prst="roundRect">
          <a:avLst/>
        </a:prstGeom>
      </dgm:spPr>
    </dgm:pt>
    <dgm:pt modelId="{FFFBA1A5-BAC0-44A8-A829-39F8BF812127}" type="pres">
      <dgm:prSet presAssocID="{493376E7-ED2A-4266-BD40-DEAC784F39A5}" presName="childText" presStyleLbl="revTx" presStyleIdx="0" presStyleCnt="1">
        <dgm:presLayoutVars>
          <dgm:bulletEnabled val="1"/>
        </dgm:presLayoutVars>
      </dgm:prSet>
      <dgm:spPr>
        <a:xfrm>
          <a:off x="0" y="2981683"/>
          <a:ext cx="11750420" cy="529920"/>
        </a:xfrm>
        <a:prstGeom prst="rect">
          <a:avLst/>
        </a:prstGeom>
      </dgm:spPr>
    </dgm:pt>
  </dgm:ptLst>
  <dgm:cxnLst>
    <dgm:cxn modelId="{8609E124-D141-4A87-86A6-23D5F5B5DC65}" type="presOf" srcId="{7122623C-3D54-455A-8CAA-D9F3C5C7DA0C}" destId="{FFFBA1A5-BAC0-44A8-A829-39F8BF812127}" srcOrd="0" destOrd="0" presId="urn:microsoft.com/office/officeart/2005/8/layout/vList2"/>
    <dgm:cxn modelId="{412F876E-EE6B-46C3-85A8-CB34ADAA4701}" srcId="{493376E7-ED2A-4266-BD40-DEAC784F39A5}" destId="{7122623C-3D54-455A-8CAA-D9F3C5C7DA0C}" srcOrd="0" destOrd="0" parTransId="{ADBAEB53-8F94-491E-BAEF-7F5CBCE3AB94}" sibTransId="{BAA46305-3750-4839-A2DB-8CB05EB450FA}"/>
    <dgm:cxn modelId="{14EFE570-4156-44A8-A91B-CDD505D7508D}" srcId="{B015FCCC-A5AE-4F4E-9C34-CC59BC15A529}" destId="{493376E7-ED2A-4266-BD40-DEAC784F39A5}" srcOrd="0" destOrd="0" parTransId="{BC24AC33-DE8F-488C-A9A2-9D272066B845}" sibTransId="{9240C4E6-772C-4FF2-86D1-E41B5D50FA69}"/>
    <dgm:cxn modelId="{A8F56885-514C-4305-BC99-BE06ABA8995B}" type="presOf" srcId="{493376E7-ED2A-4266-BD40-DEAC784F39A5}" destId="{BBBE5CDA-42B2-4115-9563-2AF4E8A54AEE}" srcOrd="0" destOrd="0" presId="urn:microsoft.com/office/officeart/2005/8/layout/vList2"/>
    <dgm:cxn modelId="{A3CF5187-8334-4D68-9261-BDB3E3C3D06B}" type="presOf" srcId="{B015FCCC-A5AE-4F4E-9C34-CC59BC15A529}" destId="{092C3AF7-4CAC-41FF-A7D3-73E9F8AAC69C}" srcOrd="0" destOrd="0" presId="urn:microsoft.com/office/officeart/2005/8/layout/vList2"/>
    <dgm:cxn modelId="{7A6AC124-948A-4AFC-AD0B-2BA941969F7A}" type="presParOf" srcId="{092C3AF7-4CAC-41FF-A7D3-73E9F8AAC69C}" destId="{BBBE5CDA-42B2-4115-9563-2AF4E8A54AEE}" srcOrd="0" destOrd="0" presId="urn:microsoft.com/office/officeart/2005/8/layout/vList2"/>
    <dgm:cxn modelId="{1FA9B120-84E5-4E95-99EB-273D326E43B2}" type="presParOf" srcId="{092C3AF7-4CAC-41FF-A7D3-73E9F8AAC69C}" destId="{FFFBA1A5-BAC0-44A8-A829-39F8BF812127}"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B015FCCC-A5AE-4F4E-9C34-CC59BC15A529}" type="doc">
      <dgm:prSet loTypeId="urn:microsoft.com/office/officeart/2005/8/layout/vList2" loCatId="list" qsTypeId="urn:microsoft.com/office/officeart/2005/8/quickstyle/simple1" qsCatId="simple" csTypeId="urn:microsoft.com/office/officeart/2005/8/colors/accent6_5" csCatId="accent6" phldr="1"/>
      <dgm:spPr/>
      <dgm:t>
        <a:bodyPr/>
        <a:lstStyle/>
        <a:p>
          <a:endParaRPr lang="pt-BR"/>
        </a:p>
      </dgm:t>
    </dgm:pt>
    <dgm:pt modelId="{04864176-25A5-4EFE-BE3B-EFB567906D46}">
      <dgm:prSet phldrT="[Texto]" custT="1"/>
      <dgm:spPr>
        <a:solidFill>
          <a:schemeClr val="accent6">
            <a:lumMod val="60000"/>
            <a:lumOff val="40000"/>
            <a:alpha val="90000"/>
          </a:schemeClr>
        </a:solidFill>
      </dgm:spPr>
      <dgm:t>
        <a:bodyPr/>
        <a:lstStyle/>
        <a:p>
          <a:pPr algn="l"/>
          <a:r>
            <a:rPr lang="pt-BR" sz="1600" b="0" i="0" dirty="0">
              <a:latin typeface="Poppins" panose="00000500000000000000" pitchFamily="2" charset="0"/>
              <a:cs typeface="Poppins" panose="00000500000000000000" pitchFamily="2" charset="0"/>
            </a:rPr>
            <a:t>Em caso de </a:t>
          </a:r>
          <a:r>
            <a:rPr lang="pt-BR" sz="1600" b="1" i="0" dirty="0">
              <a:latin typeface="Poppins" panose="00000500000000000000" pitchFamily="2" charset="0"/>
              <a:cs typeface="Poppins" panose="00000500000000000000" pitchFamily="2" charset="0"/>
            </a:rPr>
            <a:t>conformidade</a:t>
          </a:r>
          <a:endParaRPr lang="pt-BR" sz="1600" b="1" dirty="0">
            <a:latin typeface="Poppins" panose="00000500000000000000" pitchFamily="2" charset="0"/>
            <a:cs typeface="Poppins" panose="00000500000000000000" pitchFamily="2" charset="0"/>
          </a:endParaRPr>
        </a:p>
      </dgm:t>
    </dgm:pt>
    <dgm:pt modelId="{A798CF12-6772-4C26-A2A8-11C2AFCB2381}" type="parTrans" cxnId="{3A1A7A0D-AB2A-4202-B2AF-6D619AF57BF6}">
      <dgm:prSet/>
      <dgm:spPr/>
      <dgm:t>
        <a:bodyPr/>
        <a:lstStyle/>
        <a:p>
          <a:endParaRPr lang="pt-BR" sz="1600">
            <a:latin typeface="Poppins" panose="00000500000000000000" pitchFamily="2" charset="0"/>
            <a:cs typeface="Poppins" panose="00000500000000000000" pitchFamily="2" charset="0"/>
          </a:endParaRPr>
        </a:p>
      </dgm:t>
    </dgm:pt>
    <dgm:pt modelId="{A6A12E1F-93EB-40A8-8F9D-6B13EB0DA596}" type="sibTrans" cxnId="{3A1A7A0D-AB2A-4202-B2AF-6D619AF57BF6}">
      <dgm:prSet/>
      <dgm:spPr/>
      <dgm:t>
        <a:bodyPr/>
        <a:lstStyle/>
        <a:p>
          <a:endParaRPr lang="pt-BR" sz="1600">
            <a:latin typeface="Poppins" panose="00000500000000000000" pitchFamily="2" charset="0"/>
            <a:cs typeface="Poppins" panose="00000500000000000000" pitchFamily="2" charset="0"/>
          </a:endParaRPr>
        </a:p>
      </dgm:t>
    </dgm:pt>
    <dgm:pt modelId="{16525E3D-1363-4755-8DE2-A523CEC882E3}">
      <dgm:prSet phldrT="[Texto]" custT="1"/>
      <dgm:spPr/>
      <dgm:t>
        <a:bodyPr/>
        <a:lstStyle/>
        <a:p>
          <a:pPr>
            <a:buFont typeface="Wingdings" panose="05000000000000000000" pitchFamily="2" charset="2"/>
            <a:buChar char="ü"/>
          </a:pPr>
          <a:r>
            <a:rPr lang="pt-BR" sz="1200" b="0" i="0" dirty="0">
              <a:latin typeface="Poppins" panose="00000500000000000000" pitchFamily="2" charset="0"/>
              <a:cs typeface="Poppins" panose="00000500000000000000" pitchFamily="2" charset="0"/>
            </a:rPr>
            <a:t> Aprovação por Acórdão do Conselho Gestor</a:t>
          </a:r>
          <a:endParaRPr lang="pt-BR" sz="1200" dirty="0">
            <a:latin typeface="Poppins" panose="00000500000000000000" pitchFamily="2" charset="0"/>
            <a:cs typeface="Poppins" panose="00000500000000000000" pitchFamily="2" charset="0"/>
          </a:endParaRPr>
        </a:p>
      </dgm:t>
    </dgm:pt>
    <dgm:pt modelId="{1CFAE301-5F76-4234-88C3-9D859A3BAD51}" type="parTrans" cxnId="{F06D9A70-A813-46B0-AB43-07D318111606}">
      <dgm:prSet/>
      <dgm:spPr/>
      <dgm:t>
        <a:bodyPr/>
        <a:lstStyle/>
        <a:p>
          <a:endParaRPr lang="pt-BR" sz="1600">
            <a:latin typeface="Poppins" panose="00000500000000000000" pitchFamily="2" charset="0"/>
            <a:cs typeface="Poppins" panose="00000500000000000000" pitchFamily="2" charset="0"/>
          </a:endParaRPr>
        </a:p>
      </dgm:t>
    </dgm:pt>
    <dgm:pt modelId="{5406152B-077C-48C8-81A4-F858E77E5E68}" type="sibTrans" cxnId="{F06D9A70-A813-46B0-AB43-07D318111606}">
      <dgm:prSet/>
      <dgm:spPr/>
      <dgm:t>
        <a:bodyPr/>
        <a:lstStyle/>
        <a:p>
          <a:endParaRPr lang="pt-BR" sz="1600">
            <a:latin typeface="Poppins" panose="00000500000000000000" pitchFamily="2" charset="0"/>
            <a:cs typeface="Poppins" panose="00000500000000000000" pitchFamily="2" charset="0"/>
          </a:endParaRPr>
        </a:p>
      </dgm:t>
    </dgm:pt>
    <dgm:pt modelId="{A2910108-120B-4373-9FDB-2D70335D0E08}">
      <dgm:prSet phldrT="[Texto]" custT="1"/>
      <dgm:spPr>
        <a:solidFill>
          <a:srgbClr val="70AD47">
            <a:lumMod val="60000"/>
            <a:lumOff val="40000"/>
            <a:alpha val="90000"/>
          </a:srgbClr>
        </a:solidFill>
        <a:ln w="12700" cap="flat" cmpd="sng" algn="ctr">
          <a:solidFill>
            <a:prstClr val="white">
              <a:hueOff val="0"/>
              <a:satOff val="0"/>
              <a:lumOff val="0"/>
              <a:alphaOff val="0"/>
            </a:prstClr>
          </a:solidFill>
          <a:prstDash val="solid"/>
          <a:miter lim="800000"/>
        </a:ln>
        <a:effectLst/>
      </dgm:spPr>
      <dgm:t>
        <a:bodyPr spcFirstLastPara="0" vert="horz" wrap="square" lIns="68580" tIns="68580" rIns="68580" bIns="68580" numCol="1" spcCol="1270" anchor="ctr" anchorCtr="0"/>
        <a:lstStyle/>
        <a:p>
          <a:pPr marL="0" lvl="0" indent="0" algn="l" defTabSz="800100">
            <a:lnSpc>
              <a:spcPct val="90000"/>
            </a:lnSpc>
            <a:spcBef>
              <a:spcPct val="0"/>
            </a:spcBef>
            <a:spcAft>
              <a:spcPct val="35000"/>
            </a:spcAft>
            <a:buNone/>
          </a:pPr>
          <a:r>
            <a:rPr lang="pt-BR" sz="1600" b="0" i="0" kern="1200" dirty="0">
              <a:solidFill>
                <a:prstClr val="white"/>
              </a:solidFill>
              <a:latin typeface="Poppins" panose="00000500000000000000" pitchFamily="2" charset="0"/>
              <a:ea typeface="+mn-ea"/>
              <a:cs typeface="Poppins" panose="00000500000000000000" pitchFamily="2" charset="0"/>
            </a:rPr>
            <a:t>Em caso de </a:t>
          </a:r>
          <a:r>
            <a:rPr lang="pt-BR" sz="1600" b="1" i="0" kern="1200" dirty="0">
              <a:solidFill>
                <a:srgbClr val="FF0000"/>
              </a:solidFill>
              <a:latin typeface="Poppins" panose="00000500000000000000" pitchFamily="2" charset="0"/>
              <a:ea typeface="+mn-ea"/>
              <a:cs typeface="Poppins" panose="00000500000000000000" pitchFamily="2" charset="0"/>
            </a:rPr>
            <a:t>não</a:t>
          </a:r>
          <a:r>
            <a:rPr lang="pt-BR" sz="1600" b="1" i="0" kern="1200" dirty="0">
              <a:solidFill>
                <a:prstClr val="white"/>
              </a:solidFill>
              <a:latin typeface="Poppins" panose="00000500000000000000" pitchFamily="2" charset="0"/>
              <a:ea typeface="+mn-ea"/>
              <a:cs typeface="Poppins" panose="00000500000000000000" pitchFamily="2" charset="0"/>
            </a:rPr>
            <a:t> conformidade</a:t>
          </a:r>
        </a:p>
      </dgm:t>
    </dgm:pt>
    <dgm:pt modelId="{80BFF902-117E-447F-BF74-769784C63252}" type="parTrans" cxnId="{40992FC8-05D0-48B6-92C9-E5EBD9456BFF}">
      <dgm:prSet/>
      <dgm:spPr/>
      <dgm:t>
        <a:bodyPr/>
        <a:lstStyle/>
        <a:p>
          <a:endParaRPr lang="pt-BR" sz="1600">
            <a:latin typeface="Poppins" panose="00000500000000000000" pitchFamily="2" charset="0"/>
            <a:cs typeface="Poppins" panose="00000500000000000000" pitchFamily="2" charset="0"/>
          </a:endParaRPr>
        </a:p>
      </dgm:t>
    </dgm:pt>
    <dgm:pt modelId="{6FC7383C-C78F-4295-A0B2-73357C36101F}" type="sibTrans" cxnId="{40992FC8-05D0-48B6-92C9-E5EBD9456BFF}">
      <dgm:prSet/>
      <dgm:spPr/>
      <dgm:t>
        <a:bodyPr/>
        <a:lstStyle/>
        <a:p>
          <a:endParaRPr lang="pt-BR" sz="1600">
            <a:latin typeface="Poppins" panose="00000500000000000000" pitchFamily="2" charset="0"/>
            <a:cs typeface="Poppins" panose="00000500000000000000" pitchFamily="2" charset="0"/>
          </a:endParaRPr>
        </a:p>
      </dgm:t>
    </dgm:pt>
    <dgm:pt modelId="{D024C8DC-B30D-40D9-BE01-D8D424F063AA}">
      <dgm:prSet phldrT="[Texto]" custT="1"/>
      <dgm:spPr/>
      <dgm:t>
        <a:bodyPr/>
        <a:lstStyle/>
        <a:p>
          <a:pPr>
            <a:buFont typeface="Wingdings" panose="05000000000000000000" pitchFamily="2" charset="2"/>
            <a:buChar char="q"/>
          </a:pPr>
          <a:r>
            <a:rPr lang="pt-BR" sz="1200" b="0" i="0" dirty="0">
              <a:latin typeface="Poppins" panose="00000500000000000000" pitchFamily="2" charset="0"/>
              <a:cs typeface="Poppins" panose="00000500000000000000" pitchFamily="2" charset="0"/>
            </a:rPr>
            <a:t> Notificação para modificação do PAR </a:t>
          </a:r>
          <a:endParaRPr lang="pt-BR" sz="1200" dirty="0">
            <a:latin typeface="Poppins" panose="00000500000000000000" pitchFamily="2" charset="0"/>
            <a:cs typeface="Poppins" panose="00000500000000000000" pitchFamily="2" charset="0"/>
          </a:endParaRPr>
        </a:p>
      </dgm:t>
    </dgm:pt>
    <dgm:pt modelId="{4F5DABFA-9035-4285-B73A-A254C8F2C8AD}" type="parTrans" cxnId="{6E0D87B7-AA02-4948-BB4A-A3AD6B7E37DC}">
      <dgm:prSet/>
      <dgm:spPr/>
      <dgm:t>
        <a:bodyPr/>
        <a:lstStyle/>
        <a:p>
          <a:endParaRPr lang="pt-BR" sz="1600">
            <a:latin typeface="Poppins" panose="00000500000000000000" pitchFamily="2" charset="0"/>
            <a:cs typeface="Poppins" panose="00000500000000000000" pitchFamily="2" charset="0"/>
          </a:endParaRPr>
        </a:p>
      </dgm:t>
    </dgm:pt>
    <dgm:pt modelId="{6CF467FD-EC4F-4A76-8F53-547C7837FDB1}" type="sibTrans" cxnId="{6E0D87B7-AA02-4948-BB4A-A3AD6B7E37DC}">
      <dgm:prSet/>
      <dgm:spPr/>
      <dgm:t>
        <a:bodyPr/>
        <a:lstStyle/>
        <a:p>
          <a:endParaRPr lang="pt-BR" sz="1600">
            <a:latin typeface="Poppins" panose="00000500000000000000" pitchFamily="2" charset="0"/>
            <a:cs typeface="Poppins" panose="00000500000000000000" pitchFamily="2" charset="0"/>
          </a:endParaRPr>
        </a:p>
      </dgm:t>
    </dgm:pt>
    <dgm:pt modelId="{ED844631-9F56-4241-8723-DF90B54558DF}">
      <dgm:prSet phldrT="[Texto]" custT="1"/>
      <dgm:spPr/>
      <dgm:t>
        <a:bodyPr/>
        <a:lstStyle/>
        <a:p>
          <a:pPr>
            <a:buFont typeface="Wingdings" panose="05000000000000000000" pitchFamily="2" charset="2"/>
            <a:buChar char="ü"/>
          </a:pPr>
          <a:r>
            <a:rPr lang="pt-BR" sz="1200" b="0" i="0" dirty="0">
              <a:latin typeface="Poppins" panose="00000500000000000000" pitchFamily="2" charset="0"/>
              <a:cs typeface="Poppins" panose="00000500000000000000" pitchFamily="2" charset="0"/>
            </a:rPr>
            <a:t> Conselho deliberará sobre liberação de recursos</a:t>
          </a:r>
          <a:endParaRPr lang="pt-BR" sz="1200" dirty="0">
            <a:latin typeface="Poppins" panose="00000500000000000000" pitchFamily="2" charset="0"/>
            <a:cs typeface="Poppins" panose="00000500000000000000" pitchFamily="2" charset="0"/>
          </a:endParaRPr>
        </a:p>
      </dgm:t>
    </dgm:pt>
    <dgm:pt modelId="{AE6C8319-17FA-4C01-963E-A99404DEBC21}" type="parTrans" cxnId="{B1CA58DE-63BD-423E-B6FA-D2A384CA4421}">
      <dgm:prSet/>
      <dgm:spPr/>
      <dgm:t>
        <a:bodyPr/>
        <a:lstStyle/>
        <a:p>
          <a:endParaRPr lang="pt-BR" sz="1600">
            <a:latin typeface="Poppins" panose="00000500000000000000" pitchFamily="2" charset="0"/>
            <a:cs typeface="Poppins" panose="00000500000000000000" pitchFamily="2" charset="0"/>
          </a:endParaRPr>
        </a:p>
      </dgm:t>
    </dgm:pt>
    <dgm:pt modelId="{4E9FD7F6-FED3-47A2-B060-4E8A8EC5A790}" type="sibTrans" cxnId="{B1CA58DE-63BD-423E-B6FA-D2A384CA4421}">
      <dgm:prSet/>
      <dgm:spPr/>
      <dgm:t>
        <a:bodyPr/>
        <a:lstStyle/>
        <a:p>
          <a:endParaRPr lang="pt-BR" sz="1600">
            <a:latin typeface="Poppins" panose="00000500000000000000" pitchFamily="2" charset="0"/>
            <a:cs typeface="Poppins" panose="00000500000000000000" pitchFamily="2" charset="0"/>
          </a:endParaRPr>
        </a:p>
      </dgm:t>
    </dgm:pt>
    <dgm:pt modelId="{BFD085ED-EE38-4CD4-96ED-E9D681C9C3F0}">
      <dgm:prSet phldrT="[Texto]" custT="1"/>
      <dgm:spPr/>
      <dgm:t>
        <a:bodyPr/>
        <a:lstStyle/>
        <a:p>
          <a:pPr>
            <a:buFont typeface="Wingdings" panose="05000000000000000000" pitchFamily="2" charset="2"/>
            <a:buChar char="ü"/>
          </a:pPr>
          <a:r>
            <a:rPr lang="pt-BR" sz="1200" dirty="0">
              <a:latin typeface="Poppins" panose="00000500000000000000" pitchFamily="2" charset="0"/>
              <a:cs typeface="Poppins" panose="00000500000000000000" pitchFamily="2" charset="0"/>
            </a:rPr>
            <a:t> Seguirá para assinatura de contrato com agente financeiro</a:t>
          </a:r>
        </a:p>
      </dgm:t>
    </dgm:pt>
    <dgm:pt modelId="{54C4682B-2D71-4E09-BA09-3FAACEA30785}" type="parTrans" cxnId="{5C99A9D4-A955-4B4A-871C-2718515BB801}">
      <dgm:prSet/>
      <dgm:spPr/>
      <dgm:t>
        <a:bodyPr/>
        <a:lstStyle/>
        <a:p>
          <a:endParaRPr lang="pt-BR"/>
        </a:p>
      </dgm:t>
    </dgm:pt>
    <dgm:pt modelId="{4B480D66-27F2-4F7B-931D-D03EF1B6346C}" type="sibTrans" cxnId="{5C99A9D4-A955-4B4A-871C-2718515BB801}">
      <dgm:prSet/>
      <dgm:spPr/>
      <dgm:t>
        <a:bodyPr/>
        <a:lstStyle/>
        <a:p>
          <a:endParaRPr lang="pt-BR"/>
        </a:p>
      </dgm:t>
    </dgm:pt>
    <dgm:pt modelId="{092C3AF7-4CAC-41FF-A7D3-73E9F8AAC69C}" type="pres">
      <dgm:prSet presAssocID="{B015FCCC-A5AE-4F4E-9C34-CC59BC15A529}" presName="linear" presStyleCnt="0">
        <dgm:presLayoutVars>
          <dgm:animLvl val="lvl"/>
          <dgm:resizeHandles val="exact"/>
        </dgm:presLayoutVars>
      </dgm:prSet>
      <dgm:spPr/>
    </dgm:pt>
    <dgm:pt modelId="{4867B1ED-F315-417E-9234-AA9F761757AE}" type="pres">
      <dgm:prSet presAssocID="{04864176-25A5-4EFE-BE3B-EFB567906D46}" presName="parentText" presStyleLbl="node1" presStyleIdx="0" presStyleCnt="2" custScaleY="48077">
        <dgm:presLayoutVars>
          <dgm:chMax val="0"/>
          <dgm:bulletEnabled val="1"/>
        </dgm:presLayoutVars>
      </dgm:prSet>
      <dgm:spPr/>
    </dgm:pt>
    <dgm:pt modelId="{5E74B0AF-9E5E-4BDA-9C00-9E13955702D9}" type="pres">
      <dgm:prSet presAssocID="{04864176-25A5-4EFE-BE3B-EFB567906D46}" presName="childText" presStyleLbl="revTx" presStyleIdx="0" presStyleCnt="2">
        <dgm:presLayoutVars>
          <dgm:bulletEnabled val="1"/>
        </dgm:presLayoutVars>
      </dgm:prSet>
      <dgm:spPr/>
    </dgm:pt>
    <dgm:pt modelId="{7F3C4C64-CACE-48CE-9DDC-B7D686FD9F2A}" type="pres">
      <dgm:prSet presAssocID="{A2910108-120B-4373-9FDB-2D70335D0E08}" presName="parentText" presStyleLbl="node1" presStyleIdx="1" presStyleCnt="2" custScaleY="48077">
        <dgm:presLayoutVars>
          <dgm:chMax val="0"/>
          <dgm:bulletEnabled val="1"/>
        </dgm:presLayoutVars>
      </dgm:prSet>
      <dgm:spPr>
        <a:xfrm>
          <a:off x="0" y="1046989"/>
          <a:ext cx="10543794" cy="497249"/>
        </a:xfrm>
        <a:prstGeom prst="roundRect">
          <a:avLst/>
        </a:prstGeom>
      </dgm:spPr>
    </dgm:pt>
    <dgm:pt modelId="{FEC18F36-4FB0-4AA8-83AA-E887D999ACA6}" type="pres">
      <dgm:prSet presAssocID="{A2910108-120B-4373-9FDB-2D70335D0E08}" presName="childText" presStyleLbl="revTx" presStyleIdx="1" presStyleCnt="2">
        <dgm:presLayoutVars>
          <dgm:bulletEnabled val="1"/>
        </dgm:presLayoutVars>
      </dgm:prSet>
      <dgm:spPr/>
    </dgm:pt>
  </dgm:ptLst>
  <dgm:cxnLst>
    <dgm:cxn modelId="{3A1A7A0D-AB2A-4202-B2AF-6D619AF57BF6}" srcId="{B015FCCC-A5AE-4F4E-9C34-CC59BC15A529}" destId="{04864176-25A5-4EFE-BE3B-EFB567906D46}" srcOrd="0" destOrd="0" parTransId="{A798CF12-6772-4C26-A2A8-11C2AFCB2381}" sibTransId="{A6A12E1F-93EB-40A8-8F9D-6B13EB0DA596}"/>
    <dgm:cxn modelId="{CC7C0220-C649-4AD4-9B0A-1288714F62F9}" type="presOf" srcId="{BFD085ED-EE38-4CD4-96ED-E9D681C9C3F0}" destId="{5E74B0AF-9E5E-4BDA-9C00-9E13955702D9}" srcOrd="0" destOrd="2" presId="urn:microsoft.com/office/officeart/2005/8/layout/vList2"/>
    <dgm:cxn modelId="{F06D9A70-A813-46B0-AB43-07D318111606}" srcId="{04864176-25A5-4EFE-BE3B-EFB567906D46}" destId="{16525E3D-1363-4755-8DE2-A523CEC882E3}" srcOrd="0" destOrd="0" parTransId="{1CFAE301-5F76-4234-88C3-9D859A3BAD51}" sibTransId="{5406152B-077C-48C8-81A4-F858E77E5E68}"/>
    <dgm:cxn modelId="{90B11374-60B4-42F1-94BC-60C40BCC8F5F}" type="presOf" srcId="{16525E3D-1363-4755-8DE2-A523CEC882E3}" destId="{5E74B0AF-9E5E-4BDA-9C00-9E13955702D9}" srcOrd="0" destOrd="0" presId="urn:microsoft.com/office/officeart/2005/8/layout/vList2"/>
    <dgm:cxn modelId="{A0D52A74-2766-4B66-AE08-E9BCCE23012B}" type="presOf" srcId="{04864176-25A5-4EFE-BE3B-EFB567906D46}" destId="{4867B1ED-F315-417E-9234-AA9F761757AE}" srcOrd="0" destOrd="0" presId="urn:microsoft.com/office/officeart/2005/8/layout/vList2"/>
    <dgm:cxn modelId="{A3CF5187-8334-4D68-9261-BDB3E3C3D06B}" type="presOf" srcId="{B015FCCC-A5AE-4F4E-9C34-CC59BC15A529}" destId="{092C3AF7-4CAC-41FF-A7D3-73E9F8AAC69C}" srcOrd="0" destOrd="0" presId="urn:microsoft.com/office/officeart/2005/8/layout/vList2"/>
    <dgm:cxn modelId="{94BD6CAB-7BA6-471C-8491-F1A47C7231B0}" type="presOf" srcId="{D024C8DC-B30D-40D9-BE01-D8D424F063AA}" destId="{FEC18F36-4FB0-4AA8-83AA-E887D999ACA6}" srcOrd="0" destOrd="0" presId="urn:microsoft.com/office/officeart/2005/8/layout/vList2"/>
    <dgm:cxn modelId="{37FD2CB0-EA37-4C28-A8B0-64EA126F5B71}" type="presOf" srcId="{ED844631-9F56-4241-8723-DF90B54558DF}" destId="{5E74B0AF-9E5E-4BDA-9C00-9E13955702D9}" srcOrd="0" destOrd="1" presId="urn:microsoft.com/office/officeart/2005/8/layout/vList2"/>
    <dgm:cxn modelId="{6E0D87B7-AA02-4948-BB4A-A3AD6B7E37DC}" srcId="{A2910108-120B-4373-9FDB-2D70335D0E08}" destId="{D024C8DC-B30D-40D9-BE01-D8D424F063AA}" srcOrd="0" destOrd="0" parTransId="{4F5DABFA-9035-4285-B73A-A254C8F2C8AD}" sibTransId="{6CF467FD-EC4F-4A76-8F53-547C7837FDB1}"/>
    <dgm:cxn modelId="{40992FC8-05D0-48B6-92C9-E5EBD9456BFF}" srcId="{B015FCCC-A5AE-4F4E-9C34-CC59BC15A529}" destId="{A2910108-120B-4373-9FDB-2D70335D0E08}" srcOrd="1" destOrd="0" parTransId="{80BFF902-117E-447F-BF74-769784C63252}" sibTransId="{6FC7383C-C78F-4295-A0B2-73357C36101F}"/>
    <dgm:cxn modelId="{5C99A9D4-A955-4B4A-871C-2718515BB801}" srcId="{04864176-25A5-4EFE-BE3B-EFB567906D46}" destId="{BFD085ED-EE38-4CD4-96ED-E9D681C9C3F0}" srcOrd="2" destOrd="0" parTransId="{54C4682B-2D71-4E09-BA09-3FAACEA30785}" sibTransId="{4B480D66-27F2-4F7B-931D-D03EF1B6346C}"/>
    <dgm:cxn modelId="{B1CA58DE-63BD-423E-B6FA-D2A384CA4421}" srcId="{04864176-25A5-4EFE-BE3B-EFB567906D46}" destId="{ED844631-9F56-4241-8723-DF90B54558DF}" srcOrd="1" destOrd="0" parTransId="{AE6C8319-17FA-4C01-963E-A99404DEBC21}" sibTransId="{4E9FD7F6-FED3-47A2-B060-4E8A8EC5A790}"/>
    <dgm:cxn modelId="{5D8573E5-EF0A-4A2F-A97E-A31FB999C744}" type="presOf" srcId="{A2910108-120B-4373-9FDB-2D70335D0E08}" destId="{7F3C4C64-CACE-48CE-9DDC-B7D686FD9F2A}" srcOrd="0" destOrd="0" presId="urn:microsoft.com/office/officeart/2005/8/layout/vList2"/>
    <dgm:cxn modelId="{626E8482-0762-4049-9792-982100E9B2BE}" type="presParOf" srcId="{092C3AF7-4CAC-41FF-A7D3-73E9F8AAC69C}" destId="{4867B1ED-F315-417E-9234-AA9F761757AE}" srcOrd="0" destOrd="0" presId="urn:microsoft.com/office/officeart/2005/8/layout/vList2"/>
    <dgm:cxn modelId="{944ED6AF-E181-4A00-B377-67C0AA07C401}" type="presParOf" srcId="{092C3AF7-4CAC-41FF-A7D3-73E9F8AAC69C}" destId="{5E74B0AF-9E5E-4BDA-9C00-9E13955702D9}" srcOrd="1" destOrd="0" presId="urn:microsoft.com/office/officeart/2005/8/layout/vList2"/>
    <dgm:cxn modelId="{B7539EC7-130B-4A7D-AB8B-ED04994A7DE0}" type="presParOf" srcId="{092C3AF7-4CAC-41FF-A7D3-73E9F8AAC69C}" destId="{7F3C4C64-CACE-48CE-9DDC-B7D686FD9F2A}" srcOrd="2" destOrd="0" presId="urn:microsoft.com/office/officeart/2005/8/layout/vList2"/>
    <dgm:cxn modelId="{48680F03-E1ED-4D26-B5E9-3AA2F0CE7801}" type="presParOf" srcId="{092C3AF7-4CAC-41FF-A7D3-73E9F8AAC69C}" destId="{FEC18F36-4FB0-4AA8-83AA-E887D999ACA6}" srcOrd="3"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B015FCCC-A5AE-4F4E-9C34-CC59BC15A529}" type="doc">
      <dgm:prSet loTypeId="urn:microsoft.com/office/officeart/2005/8/layout/vList2" loCatId="list" qsTypeId="urn:microsoft.com/office/officeart/2005/8/quickstyle/simple1" qsCatId="simple" csTypeId="urn:microsoft.com/office/officeart/2005/8/colors/accent6_2" csCatId="accent6" phldr="1"/>
      <dgm:spPr/>
      <dgm:t>
        <a:bodyPr/>
        <a:lstStyle/>
        <a:p>
          <a:endParaRPr lang="pt-BR"/>
        </a:p>
      </dgm:t>
    </dgm:pt>
    <dgm:pt modelId="{493376E7-ED2A-4266-BD40-DEAC784F39A5}">
      <dgm:prSet phldrT="[Texto]" custT="1"/>
      <dgm:spPr/>
      <dgm:t>
        <a:bodyPr spcFirstLastPara="0" vert="horz" wrap="square" lIns="87630" tIns="87630" rIns="87630" bIns="87630" numCol="1" spcCol="1270" anchor="ctr" anchorCtr="0"/>
        <a:lstStyle/>
        <a:p>
          <a:pPr marL="0" lvl="0" indent="0" algn="just" defTabSz="1022350">
            <a:lnSpc>
              <a:spcPct val="90000"/>
            </a:lnSpc>
            <a:spcBef>
              <a:spcPct val="0"/>
            </a:spcBef>
            <a:spcAft>
              <a:spcPct val="35000"/>
            </a:spcAft>
            <a:buNone/>
          </a:pPr>
          <a:r>
            <a:rPr lang="pt-BR" sz="2300" kern="1200" dirty="0">
              <a:latin typeface="Poppins" panose="00000500000000000000" pitchFamily="2" charset="0"/>
              <a:ea typeface="+mn-ea"/>
              <a:cs typeface="Poppins" panose="00000500000000000000" pitchFamily="2" charset="0"/>
            </a:rPr>
            <a:t>Acompanhamento do processo</a:t>
          </a:r>
        </a:p>
      </dgm:t>
    </dgm:pt>
    <dgm:pt modelId="{BC24AC33-DE8F-488C-A9A2-9D272066B845}" type="parTrans" cxnId="{14EFE570-4156-44A8-A91B-CDD505D7508D}">
      <dgm:prSet/>
      <dgm:spPr/>
      <dgm:t>
        <a:bodyPr/>
        <a:lstStyle/>
        <a:p>
          <a:endParaRPr lang="pt-BR"/>
        </a:p>
      </dgm:t>
    </dgm:pt>
    <dgm:pt modelId="{9240C4E6-772C-4FF2-86D1-E41B5D50FA69}" type="sibTrans" cxnId="{14EFE570-4156-44A8-A91B-CDD505D7508D}">
      <dgm:prSet/>
      <dgm:spPr/>
      <dgm:t>
        <a:bodyPr/>
        <a:lstStyle/>
        <a:p>
          <a:endParaRPr lang="pt-BR"/>
        </a:p>
      </dgm:t>
    </dgm:pt>
    <dgm:pt modelId="{7122623C-3D54-455A-8CAA-D9F3C5C7DA0C}">
      <dgm:prSet phldrT="[Texto]" custT="1"/>
      <dgm:spPr/>
      <dgm:t>
        <a:bodyPr spcFirstLastPara="0" vert="horz" wrap="square" lIns="373076" tIns="20320" rIns="113792" bIns="20320" numCol="1" spcCol="1270" anchor="t" anchorCtr="0"/>
        <a:lstStyle/>
        <a:p>
          <a:pPr marL="171450" lvl="1" indent="-171450" algn="l" defTabSz="711200">
            <a:lnSpc>
              <a:spcPct val="90000"/>
            </a:lnSpc>
            <a:spcBef>
              <a:spcPct val="0"/>
            </a:spcBef>
            <a:spcAft>
              <a:spcPct val="20000"/>
            </a:spcAft>
            <a:buFont typeface="Wingdings" panose="05000000000000000000" pitchFamily="2" charset="2"/>
            <a:buChar char="Ø"/>
          </a:pPr>
          <a:r>
            <a:rPr lang="pt-BR" sz="1600" b="0" i="0" kern="1200" dirty="0">
              <a:latin typeface="Poppins" panose="00000500000000000000" pitchFamily="2" charset="0"/>
              <a:cs typeface="Poppins" panose="00000500000000000000" pitchFamily="2" charset="0"/>
            </a:rPr>
            <a:t>Mais informações disponíveis em: </a:t>
          </a:r>
          <a:r>
            <a:rPr lang="pt-BR" sz="1600" b="0" i="0" kern="1200" dirty="0">
              <a:latin typeface="Poppins" panose="00000500000000000000" pitchFamily="2" charset="0"/>
              <a:cs typeface="Poppins" panose="00000500000000000000" pitchFamily="2" charset="0"/>
              <a:hlinkClick xmlns:r="http://schemas.openxmlformats.org/officeDocument/2006/relationships" r:id="rId1"/>
            </a:rPr>
            <a:t>https://www.gov.br/mcom/pt-br/noticias/2024/agosto/entra-em-vigor-novo-servico-para-usuarios-de-processos-eletronicos-do-ministerio-das-comunicacoes</a:t>
          </a:r>
          <a:r>
            <a:rPr lang="pt-BR" sz="1600" b="0" i="0" kern="1200" dirty="0">
              <a:latin typeface="Poppins" panose="00000500000000000000" pitchFamily="2" charset="0"/>
              <a:cs typeface="Poppins" panose="00000500000000000000" pitchFamily="2" charset="0"/>
            </a:rPr>
            <a:t> </a:t>
          </a:r>
          <a:endParaRPr lang="pt-BR" sz="1600" b="0" i="0" kern="1200" dirty="0">
            <a:latin typeface="Poppins" panose="00000500000000000000" pitchFamily="2" charset="0"/>
            <a:ea typeface="+mn-ea"/>
            <a:cs typeface="Poppins" panose="00000500000000000000" pitchFamily="2" charset="0"/>
          </a:endParaRPr>
        </a:p>
      </dgm:t>
    </dgm:pt>
    <dgm:pt modelId="{ADBAEB53-8F94-491E-BAEF-7F5CBCE3AB94}" type="parTrans" cxnId="{412F876E-EE6B-46C3-85A8-CB34ADAA4701}">
      <dgm:prSet/>
      <dgm:spPr/>
      <dgm:t>
        <a:bodyPr/>
        <a:lstStyle/>
        <a:p>
          <a:endParaRPr lang="pt-BR"/>
        </a:p>
      </dgm:t>
    </dgm:pt>
    <dgm:pt modelId="{BAA46305-3750-4839-A2DB-8CB05EB450FA}" type="sibTrans" cxnId="{412F876E-EE6B-46C3-85A8-CB34ADAA4701}">
      <dgm:prSet/>
      <dgm:spPr/>
      <dgm:t>
        <a:bodyPr/>
        <a:lstStyle/>
        <a:p>
          <a:endParaRPr lang="pt-BR"/>
        </a:p>
      </dgm:t>
    </dgm:pt>
    <dgm:pt modelId="{092C3AF7-4CAC-41FF-A7D3-73E9F8AAC69C}" type="pres">
      <dgm:prSet presAssocID="{B015FCCC-A5AE-4F4E-9C34-CC59BC15A529}" presName="linear" presStyleCnt="0">
        <dgm:presLayoutVars>
          <dgm:animLvl val="lvl"/>
          <dgm:resizeHandles val="exact"/>
        </dgm:presLayoutVars>
      </dgm:prSet>
      <dgm:spPr/>
    </dgm:pt>
    <dgm:pt modelId="{BBBE5CDA-42B2-4115-9563-2AF4E8A54AEE}" type="pres">
      <dgm:prSet presAssocID="{493376E7-ED2A-4266-BD40-DEAC784F39A5}" presName="parentText" presStyleLbl="node1" presStyleIdx="0" presStyleCnt="1">
        <dgm:presLayoutVars>
          <dgm:chMax val="0"/>
          <dgm:bulletEnabled val="1"/>
        </dgm:presLayoutVars>
      </dgm:prSet>
      <dgm:spPr>
        <a:xfrm>
          <a:off x="0" y="2055905"/>
          <a:ext cx="11750420" cy="645840"/>
        </a:xfrm>
        <a:prstGeom prst="roundRect">
          <a:avLst/>
        </a:prstGeom>
      </dgm:spPr>
    </dgm:pt>
    <dgm:pt modelId="{FFFBA1A5-BAC0-44A8-A829-39F8BF812127}" type="pres">
      <dgm:prSet presAssocID="{493376E7-ED2A-4266-BD40-DEAC784F39A5}" presName="childText" presStyleLbl="revTx" presStyleIdx="0" presStyleCnt="1">
        <dgm:presLayoutVars>
          <dgm:bulletEnabled val="1"/>
        </dgm:presLayoutVars>
      </dgm:prSet>
      <dgm:spPr>
        <a:xfrm>
          <a:off x="0" y="2981683"/>
          <a:ext cx="11750420" cy="529920"/>
        </a:xfrm>
        <a:prstGeom prst="rect">
          <a:avLst/>
        </a:prstGeom>
      </dgm:spPr>
    </dgm:pt>
  </dgm:ptLst>
  <dgm:cxnLst>
    <dgm:cxn modelId="{8609E124-D141-4A87-86A6-23D5F5B5DC65}" type="presOf" srcId="{7122623C-3D54-455A-8CAA-D9F3C5C7DA0C}" destId="{FFFBA1A5-BAC0-44A8-A829-39F8BF812127}" srcOrd="0" destOrd="0" presId="urn:microsoft.com/office/officeart/2005/8/layout/vList2"/>
    <dgm:cxn modelId="{412F876E-EE6B-46C3-85A8-CB34ADAA4701}" srcId="{493376E7-ED2A-4266-BD40-DEAC784F39A5}" destId="{7122623C-3D54-455A-8CAA-D9F3C5C7DA0C}" srcOrd="0" destOrd="0" parTransId="{ADBAEB53-8F94-491E-BAEF-7F5CBCE3AB94}" sibTransId="{BAA46305-3750-4839-A2DB-8CB05EB450FA}"/>
    <dgm:cxn modelId="{14EFE570-4156-44A8-A91B-CDD505D7508D}" srcId="{B015FCCC-A5AE-4F4E-9C34-CC59BC15A529}" destId="{493376E7-ED2A-4266-BD40-DEAC784F39A5}" srcOrd="0" destOrd="0" parTransId="{BC24AC33-DE8F-488C-A9A2-9D272066B845}" sibTransId="{9240C4E6-772C-4FF2-86D1-E41B5D50FA69}"/>
    <dgm:cxn modelId="{A8F56885-514C-4305-BC99-BE06ABA8995B}" type="presOf" srcId="{493376E7-ED2A-4266-BD40-DEAC784F39A5}" destId="{BBBE5CDA-42B2-4115-9563-2AF4E8A54AEE}" srcOrd="0" destOrd="0" presId="urn:microsoft.com/office/officeart/2005/8/layout/vList2"/>
    <dgm:cxn modelId="{A3CF5187-8334-4D68-9261-BDB3E3C3D06B}" type="presOf" srcId="{B015FCCC-A5AE-4F4E-9C34-CC59BC15A529}" destId="{092C3AF7-4CAC-41FF-A7D3-73E9F8AAC69C}" srcOrd="0" destOrd="0" presId="urn:microsoft.com/office/officeart/2005/8/layout/vList2"/>
    <dgm:cxn modelId="{7A6AC124-948A-4AFC-AD0B-2BA941969F7A}" type="presParOf" srcId="{092C3AF7-4CAC-41FF-A7D3-73E9F8AAC69C}" destId="{BBBE5CDA-42B2-4115-9563-2AF4E8A54AEE}" srcOrd="0" destOrd="0" presId="urn:microsoft.com/office/officeart/2005/8/layout/vList2"/>
    <dgm:cxn modelId="{1FA9B120-84E5-4E95-99EB-273D326E43B2}" type="presParOf" srcId="{092C3AF7-4CAC-41FF-A7D3-73E9F8AAC69C}" destId="{FFFBA1A5-BAC0-44A8-A829-39F8BF812127}" srcOrd="1"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0" dirty="0">
              <a:solidFill>
                <a:schemeClr val="bg2">
                  <a:lumMod val="75000"/>
                </a:schemeClr>
              </a:solidFill>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b="1" dirty="0">
              <a:solidFill>
                <a:schemeClr val="tx1"/>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xfrm>
          <a:off x="4382312"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solidFill>
          <a:schemeClr val="accent1">
            <a:lumMod val="40000"/>
            <a:lumOff val="60000"/>
          </a:schemeClr>
        </a:solidFill>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1" dirty="0">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dirty="0">
              <a:solidFill>
                <a:schemeClr val="bg2">
                  <a:lumMod val="75000"/>
                </a:schemeClr>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solidFill>
          <a:schemeClr val="accent1">
            <a:lumMod val="40000"/>
            <a:lumOff val="60000"/>
          </a:schemeClr>
        </a:solidFill>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solidFill>
          <a:schemeClr val="accent1">
            <a:lumMod val="40000"/>
            <a:lumOff val="60000"/>
          </a:schemeClr>
        </a:solidFill>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a:noFill/>
        <a:ln>
          <a:noFill/>
        </a:ln>
        <a:effectLst/>
      </dgm:spPr>
      <dgm:t>
        <a:bodyPr spcFirstLastPara="0" vert="horz" wrap="square" lIns="170688" tIns="170688" rIns="170688" bIns="170688" numCol="1" spcCol="1270" anchor="b" anchorCtr="0"/>
        <a:lstStyle/>
        <a:p>
          <a:pPr marL="0" lvl="0" indent="0" algn="ctr" defTabSz="1066800">
            <a:lnSpc>
              <a:spcPct val="90000"/>
            </a:lnSpc>
            <a:spcBef>
              <a:spcPct val="0"/>
            </a:spcBef>
            <a:spcAft>
              <a:spcPct val="35000"/>
            </a:spcAft>
            <a:buNone/>
          </a:pPr>
          <a:r>
            <a:rPr lang="pt-BR" sz="2400" kern="1200" dirty="0">
              <a:solidFill>
                <a:srgbClr val="E7E6E6">
                  <a:lumMod val="75000"/>
                </a:srgbClr>
              </a:solidFill>
              <a:latin typeface="Poppins" panose="00000500000000000000" pitchFamily="2" charset="0"/>
              <a:ea typeface="+mn-ea"/>
              <a:cs typeface="Poppins" panose="00000500000000000000" pitchFamily="2" charset="0"/>
            </a:rPr>
            <a:t>Credenciamento</a:t>
          </a:r>
        </a:p>
      </dgm:t>
    </dgm:pt>
    <dgm:pt modelId="{0DC4C2F8-425B-4AD7-A9AC-26724D1B60B4}" type="parTrans" cxnId="{9B631547-D63D-438C-A0F2-F8C5D8DAB8C3}">
      <dgm:prSet/>
      <dgm:spPr/>
      <dgm:t>
        <a:bodyPr/>
        <a:lstStyle/>
        <a:p>
          <a:endParaRPr lang="pt-BR" sz="16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1600">
            <a:latin typeface="Poppins" panose="00000500000000000000" pitchFamily="2" charset="0"/>
            <a:cs typeface="Poppins" panose="00000500000000000000" pitchFamily="2" charset="0"/>
          </a:endParaRPr>
        </a:p>
      </dgm:t>
    </dgm:pt>
    <dgm:pt modelId="{CAB614B5-51DC-40EE-B65F-99A31B8CB2CB}">
      <dgm:prSet custT="1"/>
      <dgm:spPr>
        <a:noFill/>
        <a:ln>
          <a:noFill/>
        </a:ln>
        <a:effectLst/>
      </dgm:spPr>
      <dgm:t>
        <a:bodyPr spcFirstLastPara="0" vert="horz" wrap="square" lIns="170688" tIns="170688" rIns="170688" bIns="170688" numCol="1" spcCol="1270" anchor="t" anchorCtr="0"/>
        <a:lstStyle/>
        <a:p>
          <a:pPr marL="0" lvl="0" indent="0" algn="ctr" defTabSz="1066800">
            <a:lnSpc>
              <a:spcPct val="90000"/>
            </a:lnSpc>
            <a:spcBef>
              <a:spcPct val="0"/>
            </a:spcBef>
            <a:spcAft>
              <a:spcPct val="35000"/>
            </a:spcAft>
            <a:buNone/>
          </a:pPr>
          <a:r>
            <a:rPr lang="pt-BR" sz="2400" b="0" kern="1200" dirty="0">
              <a:solidFill>
                <a:schemeClr val="bg2">
                  <a:lumMod val="75000"/>
                </a:schemeClr>
              </a:solidFill>
              <a:latin typeface="Poppins" panose="00000500000000000000" pitchFamily="2" charset="0"/>
              <a:ea typeface="+mn-ea"/>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16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16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t" anchorCtr="0"/>
        <a:lstStyle/>
        <a:p>
          <a:pPr marL="0" lvl="0" indent="0" algn="ctr" defTabSz="1066800">
            <a:lnSpc>
              <a:spcPct val="90000"/>
            </a:lnSpc>
            <a:spcBef>
              <a:spcPct val="0"/>
            </a:spcBef>
            <a:spcAft>
              <a:spcPct val="35000"/>
            </a:spcAft>
            <a:buNone/>
          </a:pPr>
          <a:r>
            <a:rPr lang="pt-BR" sz="2400" b="1" kern="1200" dirty="0">
              <a:solidFill>
                <a:schemeClr val="tx1"/>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16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16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a:xfrm>
          <a:off x="5163" y="0"/>
          <a:ext cx="3407970" cy="1609965"/>
        </a:xfrm>
        <a:prstGeom prst="rect">
          <a:avLst/>
        </a:prstGeom>
      </dgm:spPr>
    </dgm:pt>
    <dgm:pt modelId="{3647B440-653B-40DD-819C-60A5004FDEF3}" type="pres">
      <dgm:prSet presAssocID="{AE51095E-09F3-4E44-8F3C-983AD425417A}" presName="circleA" presStyleLbl="node1" presStyleIdx="0" presStyleCnt="3"/>
      <dgm:spPr>
        <a:xfrm>
          <a:off x="1507903" y="1811211"/>
          <a:ext cx="402491" cy="402491"/>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a:xfrm>
          <a:off x="3583532" y="2414948"/>
          <a:ext cx="3407970" cy="1609965"/>
        </a:xfrm>
        <a:prstGeom prst="rect">
          <a:avLst/>
        </a:prstGeom>
      </dgm:spPr>
    </dgm:pt>
    <dgm:pt modelId="{0F2E2C03-08A1-40A2-8684-984EAD11E58D}" type="pres">
      <dgm:prSet presAssocID="{CAB614B5-51DC-40EE-B65F-99A31B8CB2CB}" presName="circleB" presStyleLbl="node1" presStyleIdx="1" presStyleCnt="3"/>
      <dgm:spPr>
        <a:xfrm>
          <a:off x="5086272" y="1811211"/>
          <a:ext cx="402491" cy="402491"/>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xfrm>
          <a:off x="8664641" y="1811211"/>
          <a:ext cx="402491" cy="402491"/>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0" dirty="0">
              <a:solidFill>
                <a:schemeClr val="bg2">
                  <a:lumMod val="75000"/>
                </a:schemeClr>
              </a:solidFill>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b="0" dirty="0">
              <a:solidFill>
                <a:schemeClr val="bg2">
                  <a:lumMod val="75000"/>
                </a:schemeClr>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b="1" kern="1200" dirty="0">
              <a:solidFill>
                <a:schemeClr val="tx1"/>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xfrm>
          <a:off x="4382312"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xfrm>
          <a:off x="7372640"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BC8781E6-93C0-4C82-8C7F-0E2EC2DFF43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pt-BR"/>
        </a:p>
      </dgm:t>
    </dgm:pt>
    <dgm:pt modelId="{AB68B5AD-3035-4C49-9AD2-B91C699D798F}">
      <dgm:prSet/>
      <dgm:spPr/>
      <dgm:t>
        <a:bodyPr/>
        <a:lstStyle/>
        <a:p>
          <a:r>
            <a:rPr lang="pt-BR" dirty="0"/>
            <a:t>CG-Fust delibera e aprova o repasse de recurso para cada agente financeiro credenciado com PAR aprovado</a:t>
          </a:r>
        </a:p>
      </dgm:t>
    </dgm:pt>
    <dgm:pt modelId="{F2E32590-41E8-4799-B242-B8B944912081}" type="parTrans" cxnId="{1C21BE4A-3317-48F5-8798-3C4F7B7DD2EB}">
      <dgm:prSet/>
      <dgm:spPr/>
      <dgm:t>
        <a:bodyPr/>
        <a:lstStyle/>
        <a:p>
          <a:endParaRPr lang="pt-BR"/>
        </a:p>
      </dgm:t>
    </dgm:pt>
    <dgm:pt modelId="{4E82E0FA-80D6-43E3-8942-9241FF7458EC}" type="sibTrans" cxnId="{1C21BE4A-3317-48F5-8798-3C4F7B7DD2EB}">
      <dgm:prSet/>
      <dgm:spPr/>
      <dgm:t>
        <a:bodyPr/>
        <a:lstStyle/>
        <a:p>
          <a:endParaRPr lang="pt-BR"/>
        </a:p>
      </dgm:t>
    </dgm:pt>
    <dgm:pt modelId="{66A97971-6B03-4365-8E17-A5C349923A6B}">
      <dgm:prSet/>
      <dgm:spPr/>
      <dgm:t>
        <a:bodyPr/>
        <a:lstStyle/>
        <a:p>
          <a:r>
            <a:rPr lang="pt-BR" dirty="0"/>
            <a:t>Liberação de recurso dá-se com base em:</a:t>
          </a:r>
        </a:p>
      </dgm:t>
    </dgm:pt>
    <dgm:pt modelId="{183AAEE6-FC80-42C5-8271-6C2D1EF98298}" type="parTrans" cxnId="{B2966A0F-048E-4218-88F8-6947FA316F56}">
      <dgm:prSet/>
      <dgm:spPr/>
      <dgm:t>
        <a:bodyPr/>
        <a:lstStyle/>
        <a:p>
          <a:endParaRPr lang="pt-BR"/>
        </a:p>
      </dgm:t>
    </dgm:pt>
    <dgm:pt modelId="{F16F0947-2098-4299-9226-8AF9D610BF0E}" type="sibTrans" cxnId="{B2966A0F-048E-4218-88F8-6947FA316F56}">
      <dgm:prSet/>
      <dgm:spPr/>
      <dgm:t>
        <a:bodyPr/>
        <a:lstStyle/>
        <a:p>
          <a:endParaRPr lang="pt-BR"/>
        </a:p>
      </dgm:t>
    </dgm:pt>
    <dgm:pt modelId="{AFB6F9A7-07C3-45F6-A01F-9716BD3D9507}">
      <dgm:prSet/>
      <dgm:spPr/>
      <dgm:t>
        <a:bodyPr/>
        <a:lstStyle/>
        <a:p>
          <a:r>
            <a:rPr lang="pt-BR" dirty="0"/>
            <a:t>PAR</a:t>
          </a:r>
        </a:p>
      </dgm:t>
    </dgm:pt>
    <dgm:pt modelId="{4CD72047-5EFD-4CFF-9397-606C9E5250BC}" type="parTrans" cxnId="{E14D07D3-F1C2-4F76-8509-BDD348430AD8}">
      <dgm:prSet/>
      <dgm:spPr/>
      <dgm:t>
        <a:bodyPr/>
        <a:lstStyle/>
        <a:p>
          <a:endParaRPr lang="pt-BR"/>
        </a:p>
      </dgm:t>
    </dgm:pt>
    <dgm:pt modelId="{D0339CBC-8B6B-467D-9335-CA170E684131}" type="sibTrans" cxnId="{E14D07D3-F1C2-4F76-8509-BDD348430AD8}">
      <dgm:prSet/>
      <dgm:spPr/>
      <dgm:t>
        <a:bodyPr/>
        <a:lstStyle/>
        <a:p>
          <a:endParaRPr lang="pt-BR"/>
        </a:p>
      </dgm:t>
    </dgm:pt>
    <dgm:pt modelId="{B316B1B1-1EEB-4547-BD14-EB986F15D52B}">
      <dgm:prSet/>
      <dgm:spPr/>
      <dgm:t>
        <a:bodyPr/>
        <a:lstStyle/>
        <a:p>
          <a:r>
            <a:rPr lang="pt-BR" b="0" dirty="0"/>
            <a:t>Possíveis critérios para liberação de recursos:</a:t>
          </a:r>
          <a:endParaRPr lang="pt-BR" dirty="0"/>
        </a:p>
      </dgm:t>
    </dgm:pt>
    <dgm:pt modelId="{BED26824-F755-4A2A-8888-E83BE1E1DD86}" type="parTrans" cxnId="{5FD34417-569B-4514-BE93-FD3904C2723D}">
      <dgm:prSet/>
      <dgm:spPr/>
      <dgm:t>
        <a:bodyPr/>
        <a:lstStyle/>
        <a:p>
          <a:endParaRPr lang="pt-BR"/>
        </a:p>
      </dgm:t>
    </dgm:pt>
    <dgm:pt modelId="{E7FF276D-966A-419F-A7DB-BB271234C14E}" type="sibTrans" cxnId="{5FD34417-569B-4514-BE93-FD3904C2723D}">
      <dgm:prSet/>
      <dgm:spPr/>
      <dgm:t>
        <a:bodyPr/>
        <a:lstStyle/>
        <a:p>
          <a:endParaRPr lang="pt-BR"/>
        </a:p>
      </dgm:t>
    </dgm:pt>
    <dgm:pt modelId="{5D3A175B-0C97-4BED-8CEE-E2F774A01595}">
      <dgm:prSet/>
      <dgm:spPr/>
      <dgm:t>
        <a:bodyPr/>
        <a:lstStyle/>
        <a:p>
          <a:r>
            <a:rPr lang="pt-BR" b="0" dirty="0"/>
            <a:t>Potencial de alavancagem dos recursos do Fust e atração de capital privado</a:t>
          </a:r>
          <a:endParaRPr lang="pt-BR" dirty="0"/>
        </a:p>
      </dgm:t>
    </dgm:pt>
    <dgm:pt modelId="{F3E72C04-CFC9-4038-B4C7-2273796DC4D9}" type="parTrans" cxnId="{4203ACCA-C358-4359-9D8B-962A2F60E432}">
      <dgm:prSet/>
      <dgm:spPr/>
      <dgm:t>
        <a:bodyPr/>
        <a:lstStyle/>
        <a:p>
          <a:endParaRPr lang="pt-BR"/>
        </a:p>
      </dgm:t>
    </dgm:pt>
    <dgm:pt modelId="{9B372187-4881-4A68-8D96-4309C291E591}" type="sibTrans" cxnId="{4203ACCA-C358-4359-9D8B-962A2F60E432}">
      <dgm:prSet/>
      <dgm:spPr/>
      <dgm:t>
        <a:bodyPr/>
        <a:lstStyle/>
        <a:p>
          <a:endParaRPr lang="pt-BR"/>
        </a:p>
      </dgm:t>
    </dgm:pt>
    <dgm:pt modelId="{1C4B9B21-B90F-461D-BD88-3BC07D6797F5}">
      <dgm:prSet/>
      <dgm:spPr/>
      <dgm:t>
        <a:bodyPr/>
        <a:lstStyle/>
        <a:p>
          <a:r>
            <a:rPr lang="pt-BR" dirty="0"/>
            <a:t>Contrato (se já houver)</a:t>
          </a:r>
        </a:p>
      </dgm:t>
    </dgm:pt>
    <dgm:pt modelId="{1C189F78-0814-4212-8014-B1F158920533}" type="parTrans" cxnId="{712CD688-E1EF-40A0-8269-D8B76E21D235}">
      <dgm:prSet/>
      <dgm:spPr/>
      <dgm:t>
        <a:bodyPr/>
        <a:lstStyle/>
        <a:p>
          <a:endParaRPr lang="pt-BR"/>
        </a:p>
      </dgm:t>
    </dgm:pt>
    <dgm:pt modelId="{ECCBEB1A-FFC9-4C8C-AA11-BD4D48D5A471}" type="sibTrans" cxnId="{712CD688-E1EF-40A0-8269-D8B76E21D235}">
      <dgm:prSet/>
      <dgm:spPr/>
      <dgm:t>
        <a:bodyPr/>
        <a:lstStyle/>
        <a:p>
          <a:endParaRPr lang="pt-BR"/>
        </a:p>
      </dgm:t>
    </dgm:pt>
    <dgm:pt modelId="{68C75DA0-1323-4EA6-8D19-885AE09271EE}">
      <dgm:prSet/>
      <dgm:spPr/>
      <dgm:t>
        <a:bodyPr/>
        <a:lstStyle/>
        <a:p>
          <a:r>
            <a:rPr lang="pt-BR" dirty="0"/>
            <a:t>Outros instrumentos</a:t>
          </a:r>
        </a:p>
      </dgm:t>
    </dgm:pt>
    <dgm:pt modelId="{5DBE4A55-25A5-4A8F-B56D-5DB2FCC73286}" type="parTrans" cxnId="{66378830-8400-469A-AF19-CEBB80E9661B}">
      <dgm:prSet/>
      <dgm:spPr/>
      <dgm:t>
        <a:bodyPr/>
        <a:lstStyle/>
        <a:p>
          <a:endParaRPr lang="pt-BR"/>
        </a:p>
      </dgm:t>
    </dgm:pt>
    <dgm:pt modelId="{320A4E0B-A020-4A6E-ACF5-82F2F7E8E6ED}" type="sibTrans" cxnId="{66378830-8400-469A-AF19-CEBB80E9661B}">
      <dgm:prSet/>
      <dgm:spPr/>
      <dgm:t>
        <a:bodyPr/>
        <a:lstStyle/>
        <a:p>
          <a:endParaRPr lang="pt-BR"/>
        </a:p>
      </dgm:t>
    </dgm:pt>
    <dgm:pt modelId="{A6682536-5A06-43DA-AFA7-DBA325F7BDCE}">
      <dgm:prSet/>
      <dgm:spPr/>
      <dgm:t>
        <a:bodyPr/>
        <a:lstStyle/>
        <a:p>
          <a:r>
            <a:rPr lang="pt-BR" dirty="0"/>
            <a:t>Lei Orçamentária Anual</a:t>
          </a:r>
        </a:p>
      </dgm:t>
    </dgm:pt>
    <dgm:pt modelId="{4D7B39BC-35DC-41E2-91F5-ED7ABF8DD040}" type="parTrans" cxnId="{7D26FD80-CB76-451E-9031-64B18F9B68D8}">
      <dgm:prSet/>
      <dgm:spPr/>
      <dgm:t>
        <a:bodyPr/>
        <a:lstStyle/>
        <a:p>
          <a:endParaRPr lang="pt-BR"/>
        </a:p>
      </dgm:t>
    </dgm:pt>
    <dgm:pt modelId="{4963B8BD-8806-4AE8-A0DA-6C1075D07047}" type="sibTrans" cxnId="{7D26FD80-CB76-451E-9031-64B18F9B68D8}">
      <dgm:prSet/>
      <dgm:spPr/>
      <dgm:t>
        <a:bodyPr/>
        <a:lstStyle/>
        <a:p>
          <a:endParaRPr lang="pt-BR"/>
        </a:p>
      </dgm:t>
    </dgm:pt>
    <dgm:pt modelId="{86BD3BD9-41D7-43A9-B272-71E8C449ACB0}">
      <dgm:prSet/>
      <dgm:spPr/>
      <dgm:t>
        <a:bodyPr/>
        <a:lstStyle/>
        <a:p>
          <a:r>
            <a:rPr lang="pt-BR" dirty="0"/>
            <a:t>Valor total do recurso que o agente financeiro pretende captar com o Fust</a:t>
          </a:r>
        </a:p>
      </dgm:t>
    </dgm:pt>
    <dgm:pt modelId="{6B0FEFC3-19E6-47F0-B6C1-395765417540}" type="parTrans" cxnId="{AF7F1D32-42D0-44DB-B8B8-E2C0D4717575}">
      <dgm:prSet/>
      <dgm:spPr/>
      <dgm:t>
        <a:bodyPr/>
        <a:lstStyle/>
        <a:p>
          <a:endParaRPr lang="pt-BR"/>
        </a:p>
      </dgm:t>
    </dgm:pt>
    <dgm:pt modelId="{B379BC47-4A7A-4BE0-8318-58F287B17CA7}" type="sibTrans" cxnId="{AF7F1D32-42D0-44DB-B8B8-E2C0D4717575}">
      <dgm:prSet/>
      <dgm:spPr/>
      <dgm:t>
        <a:bodyPr/>
        <a:lstStyle/>
        <a:p>
          <a:endParaRPr lang="pt-BR"/>
        </a:p>
      </dgm:t>
    </dgm:pt>
    <dgm:pt modelId="{C7ACDFB2-6A18-4849-9D64-8BF384E58825}">
      <dgm:prSet/>
      <dgm:spPr/>
      <dgm:t>
        <a:bodyPr/>
        <a:lstStyle/>
        <a:p>
          <a:r>
            <a:rPr lang="pt-BR" dirty="0"/>
            <a:t>Experiência prévia do agente financeiro</a:t>
          </a:r>
        </a:p>
      </dgm:t>
    </dgm:pt>
    <dgm:pt modelId="{E050D671-9196-4B92-8D37-C42599A1F7A1}" type="parTrans" cxnId="{B1A9B1F2-DF05-4458-A5B2-A1E1CE482CE2}">
      <dgm:prSet/>
      <dgm:spPr/>
      <dgm:t>
        <a:bodyPr/>
        <a:lstStyle/>
        <a:p>
          <a:endParaRPr lang="pt-BR"/>
        </a:p>
      </dgm:t>
    </dgm:pt>
    <dgm:pt modelId="{E2FCA116-6C84-430F-B9B6-06F2AEBCC0F1}" type="sibTrans" cxnId="{B1A9B1F2-DF05-4458-A5B2-A1E1CE482CE2}">
      <dgm:prSet/>
      <dgm:spPr/>
      <dgm:t>
        <a:bodyPr/>
        <a:lstStyle/>
        <a:p>
          <a:endParaRPr lang="pt-BR"/>
        </a:p>
      </dgm:t>
    </dgm:pt>
    <dgm:pt modelId="{32B0B8A9-773A-40BF-B8AF-701A84D1202A}">
      <dgm:prSet/>
      <dgm:spPr/>
      <dgm:t>
        <a:bodyPr/>
        <a:lstStyle/>
        <a:p>
          <a:r>
            <a:rPr lang="pt-BR" dirty="0"/>
            <a:t>Demonstração de capacidade técnica e operacional do agente financeiro</a:t>
          </a:r>
        </a:p>
      </dgm:t>
    </dgm:pt>
    <dgm:pt modelId="{B59E7667-DB19-404D-B7D0-37DB3B34AB49}" type="parTrans" cxnId="{51D36D6D-C566-4D97-914C-110F100F9B03}">
      <dgm:prSet/>
      <dgm:spPr/>
      <dgm:t>
        <a:bodyPr/>
        <a:lstStyle/>
        <a:p>
          <a:endParaRPr lang="pt-BR"/>
        </a:p>
      </dgm:t>
    </dgm:pt>
    <dgm:pt modelId="{67EB8F58-FCD7-40EF-ABF8-F7F5921C0F8E}" type="sibTrans" cxnId="{51D36D6D-C566-4D97-914C-110F100F9B03}">
      <dgm:prSet/>
      <dgm:spPr/>
      <dgm:t>
        <a:bodyPr/>
        <a:lstStyle/>
        <a:p>
          <a:endParaRPr lang="pt-BR"/>
        </a:p>
      </dgm:t>
    </dgm:pt>
    <dgm:pt modelId="{483C5783-9056-4DC9-94B6-F0D377E9E3F1}">
      <dgm:prSet/>
      <dgm:spPr/>
      <dgm:t>
        <a:bodyPr/>
        <a:lstStyle/>
        <a:p>
          <a:r>
            <a:rPr lang="pt-BR" dirty="0"/>
            <a:t>De acordo com conveniência e oportunidade</a:t>
          </a:r>
        </a:p>
      </dgm:t>
    </dgm:pt>
    <dgm:pt modelId="{98063FAF-7F17-4992-9B5A-A9CF36DB1989}" type="parTrans" cxnId="{6B356A47-D04F-4CA2-A81A-9E513FA9D09B}">
      <dgm:prSet/>
      <dgm:spPr/>
      <dgm:t>
        <a:bodyPr/>
        <a:lstStyle/>
        <a:p>
          <a:endParaRPr lang="pt-BR"/>
        </a:p>
      </dgm:t>
    </dgm:pt>
    <dgm:pt modelId="{A9DEE5D4-058F-4FA5-A487-E778B9F193B6}" type="sibTrans" cxnId="{6B356A47-D04F-4CA2-A81A-9E513FA9D09B}">
      <dgm:prSet/>
      <dgm:spPr/>
      <dgm:t>
        <a:bodyPr/>
        <a:lstStyle/>
        <a:p>
          <a:endParaRPr lang="pt-BR"/>
        </a:p>
      </dgm:t>
    </dgm:pt>
    <dgm:pt modelId="{668BE988-954A-4C85-B6A0-C4DB30AB273D}" type="pres">
      <dgm:prSet presAssocID="{BC8781E6-93C0-4C82-8C7F-0E2EC2DFF435}" presName="linear" presStyleCnt="0">
        <dgm:presLayoutVars>
          <dgm:animLvl val="lvl"/>
          <dgm:resizeHandles val="exact"/>
        </dgm:presLayoutVars>
      </dgm:prSet>
      <dgm:spPr/>
    </dgm:pt>
    <dgm:pt modelId="{6BE4CE5C-5E00-431F-8E21-4F0C7E7C7DF8}" type="pres">
      <dgm:prSet presAssocID="{AB68B5AD-3035-4C49-9AD2-B91C699D798F}" presName="parentText" presStyleLbl="node1" presStyleIdx="0" presStyleCnt="3">
        <dgm:presLayoutVars>
          <dgm:chMax val="0"/>
          <dgm:bulletEnabled val="1"/>
        </dgm:presLayoutVars>
      </dgm:prSet>
      <dgm:spPr/>
    </dgm:pt>
    <dgm:pt modelId="{CA802DBA-934F-42B5-9A01-C961A0C3B34C}" type="pres">
      <dgm:prSet presAssocID="{AB68B5AD-3035-4C49-9AD2-B91C699D798F}" presName="childText" presStyleLbl="revTx" presStyleIdx="0" presStyleCnt="3">
        <dgm:presLayoutVars>
          <dgm:bulletEnabled val="1"/>
        </dgm:presLayoutVars>
      </dgm:prSet>
      <dgm:spPr/>
    </dgm:pt>
    <dgm:pt modelId="{2440D80C-D947-49BA-B6ED-00350CF3E1FC}" type="pres">
      <dgm:prSet presAssocID="{66A97971-6B03-4365-8E17-A5C349923A6B}" presName="parentText" presStyleLbl="node1" presStyleIdx="1" presStyleCnt="3">
        <dgm:presLayoutVars>
          <dgm:chMax val="0"/>
          <dgm:bulletEnabled val="1"/>
        </dgm:presLayoutVars>
      </dgm:prSet>
      <dgm:spPr/>
    </dgm:pt>
    <dgm:pt modelId="{F131EC2A-029E-42F7-8592-5E41483CBF71}" type="pres">
      <dgm:prSet presAssocID="{66A97971-6B03-4365-8E17-A5C349923A6B}" presName="childText" presStyleLbl="revTx" presStyleIdx="1" presStyleCnt="3">
        <dgm:presLayoutVars>
          <dgm:bulletEnabled val="1"/>
        </dgm:presLayoutVars>
      </dgm:prSet>
      <dgm:spPr/>
    </dgm:pt>
    <dgm:pt modelId="{D6E1FBFE-A1CC-4EC4-B711-DB943984F8A2}" type="pres">
      <dgm:prSet presAssocID="{B316B1B1-1EEB-4547-BD14-EB986F15D52B}" presName="parentText" presStyleLbl="node1" presStyleIdx="2" presStyleCnt="3">
        <dgm:presLayoutVars>
          <dgm:chMax val="0"/>
          <dgm:bulletEnabled val="1"/>
        </dgm:presLayoutVars>
      </dgm:prSet>
      <dgm:spPr/>
    </dgm:pt>
    <dgm:pt modelId="{0C00121E-7189-4C53-97F4-F83FB648056F}" type="pres">
      <dgm:prSet presAssocID="{B316B1B1-1EEB-4547-BD14-EB986F15D52B}" presName="childText" presStyleLbl="revTx" presStyleIdx="2" presStyleCnt="3">
        <dgm:presLayoutVars>
          <dgm:bulletEnabled val="1"/>
        </dgm:presLayoutVars>
      </dgm:prSet>
      <dgm:spPr/>
    </dgm:pt>
  </dgm:ptLst>
  <dgm:cxnLst>
    <dgm:cxn modelId="{B2966A0F-048E-4218-88F8-6947FA316F56}" srcId="{BC8781E6-93C0-4C82-8C7F-0E2EC2DFF435}" destId="{66A97971-6B03-4365-8E17-A5C349923A6B}" srcOrd="1" destOrd="0" parTransId="{183AAEE6-FC80-42C5-8271-6C2D1EF98298}" sibTransId="{F16F0947-2098-4299-9226-8AF9D610BF0E}"/>
    <dgm:cxn modelId="{2BB7AB0F-429C-4866-BEFC-47C6A8A0945A}" type="presOf" srcId="{AFB6F9A7-07C3-45F6-A01F-9716BD3D9507}" destId="{F131EC2A-029E-42F7-8592-5E41483CBF71}" srcOrd="0" destOrd="0" presId="urn:microsoft.com/office/officeart/2005/8/layout/vList2"/>
    <dgm:cxn modelId="{5FD34417-569B-4514-BE93-FD3904C2723D}" srcId="{BC8781E6-93C0-4C82-8C7F-0E2EC2DFF435}" destId="{B316B1B1-1EEB-4547-BD14-EB986F15D52B}" srcOrd="2" destOrd="0" parTransId="{BED26824-F755-4A2A-8888-E83BE1E1DD86}" sibTransId="{E7FF276D-966A-419F-A7DB-BB271234C14E}"/>
    <dgm:cxn modelId="{1AC37827-BC55-4215-95CF-F71307D731CB}" type="presOf" srcId="{C7ACDFB2-6A18-4849-9D64-8BF384E58825}" destId="{0C00121E-7189-4C53-97F4-F83FB648056F}" srcOrd="0" destOrd="2" presId="urn:microsoft.com/office/officeart/2005/8/layout/vList2"/>
    <dgm:cxn modelId="{BD52522F-0034-4D74-9B3A-FA607EC524D1}" type="presOf" srcId="{1C4B9B21-B90F-461D-BD88-3BC07D6797F5}" destId="{F131EC2A-029E-42F7-8592-5E41483CBF71}" srcOrd="0" destOrd="1" presId="urn:microsoft.com/office/officeart/2005/8/layout/vList2"/>
    <dgm:cxn modelId="{8B604A30-FD8B-45AE-947D-3E67DBC0A7F1}" type="presOf" srcId="{AB68B5AD-3035-4C49-9AD2-B91C699D798F}" destId="{6BE4CE5C-5E00-431F-8E21-4F0C7E7C7DF8}" srcOrd="0" destOrd="0" presId="urn:microsoft.com/office/officeart/2005/8/layout/vList2"/>
    <dgm:cxn modelId="{66378830-8400-469A-AF19-CEBB80E9661B}" srcId="{66A97971-6B03-4365-8E17-A5C349923A6B}" destId="{68C75DA0-1323-4EA6-8D19-885AE09271EE}" srcOrd="2" destOrd="0" parTransId="{5DBE4A55-25A5-4A8F-B56D-5DB2FCC73286}" sibTransId="{320A4E0B-A020-4A6E-ACF5-82F2F7E8E6ED}"/>
    <dgm:cxn modelId="{AF7F1D32-42D0-44DB-B8B8-E2C0D4717575}" srcId="{B316B1B1-1EEB-4547-BD14-EB986F15D52B}" destId="{86BD3BD9-41D7-43A9-B272-71E8C449ACB0}" srcOrd="1" destOrd="0" parTransId="{6B0FEFC3-19E6-47F0-B6C1-395765417540}" sibTransId="{B379BC47-4A7A-4BE0-8318-58F287B17CA7}"/>
    <dgm:cxn modelId="{6B356A47-D04F-4CA2-A81A-9E513FA9D09B}" srcId="{AB68B5AD-3035-4C49-9AD2-B91C699D798F}" destId="{483C5783-9056-4DC9-94B6-F0D377E9E3F1}" srcOrd="0" destOrd="0" parTransId="{98063FAF-7F17-4992-9B5A-A9CF36DB1989}" sibTransId="{A9DEE5D4-058F-4FA5-A487-E778B9F193B6}"/>
    <dgm:cxn modelId="{1C21BE4A-3317-48F5-8798-3C4F7B7DD2EB}" srcId="{BC8781E6-93C0-4C82-8C7F-0E2EC2DFF435}" destId="{AB68B5AD-3035-4C49-9AD2-B91C699D798F}" srcOrd="0" destOrd="0" parTransId="{F2E32590-41E8-4799-B242-B8B944912081}" sibTransId="{4E82E0FA-80D6-43E3-8942-9241FF7458EC}"/>
    <dgm:cxn modelId="{51D36D6D-C566-4D97-914C-110F100F9B03}" srcId="{B316B1B1-1EEB-4547-BD14-EB986F15D52B}" destId="{32B0B8A9-773A-40BF-B8AF-701A84D1202A}" srcOrd="3" destOrd="0" parTransId="{B59E7667-DB19-404D-B7D0-37DB3B34AB49}" sibTransId="{67EB8F58-FCD7-40EF-ABF8-F7F5921C0F8E}"/>
    <dgm:cxn modelId="{7D26FD80-CB76-451E-9031-64B18F9B68D8}" srcId="{66A97971-6B03-4365-8E17-A5C349923A6B}" destId="{A6682536-5A06-43DA-AFA7-DBA325F7BDCE}" srcOrd="3" destOrd="0" parTransId="{4D7B39BC-35DC-41E2-91F5-ED7ABF8DD040}" sibTransId="{4963B8BD-8806-4AE8-A0DA-6C1075D07047}"/>
    <dgm:cxn modelId="{712CD688-E1EF-40A0-8269-D8B76E21D235}" srcId="{66A97971-6B03-4365-8E17-A5C349923A6B}" destId="{1C4B9B21-B90F-461D-BD88-3BC07D6797F5}" srcOrd="1" destOrd="0" parTransId="{1C189F78-0814-4212-8014-B1F158920533}" sibTransId="{ECCBEB1A-FFC9-4C8C-AA11-BD4D48D5A471}"/>
    <dgm:cxn modelId="{B6B5A88C-9502-4504-9EEE-C3E6DD9C371A}" type="presOf" srcId="{BC8781E6-93C0-4C82-8C7F-0E2EC2DFF435}" destId="{668BE988-954A-4C85-B6A0-C4DB30AB273D}" srcOrd="0" destOrd="0" presId="urn:microsoft.com/office/officeart/2005/8/layout/vList2"/>
    <dgm:cxn modelId="{5EFB8F97-B00C-4323-8E13-B3F278BE0491}" type="presOf" srcId="{66A97971-6B03-4365-8E17-A5C349923A6B}" destId="{2440D80C-D947-49BA-B6ED-00350CF3E1FC}" srcOrd="0" destOrd="0" presId="urn:microsoft.com/office/officeart/2005/8/layout/vList2"/>
    <dgm:cxn modelId="{1E48B5A6-CB5A-462B-81FB-5FFBF9C19559}" type="presOf" srcId="{A6682536-5A06-43DA-AFA7-DBA325F7BDCE}" destId="{F131EC2A-029E-42F7-8592-5E41483CBF71}" srcOrd="0" destOrd="3" presId="urn:microsoft.com/office/officeart/2005/8/layout/vList2"/>
    <dgm:cxn modelId="{F709ECA7-163C-450F-9BCF-B8170E1F954D}" type="presOf" srcId="{B316B1B1-1EEB-4547-BD14-EB986F15D52B}" destId="{D6E1FBFE-A1CC-4EC4-B711-DB943984F8A2}" srcOrd="0" destOrd="0" presId="urn:microsoft.com/office/officeart/2005/8/layout/vList2"/>
    <dgm:cxn modelId="{4203ACCA-C358-4359-9D8B-962A2F60E432}" srcId="{B316B1B1-1EEB-4547-BD14-EB986F15D52B}" destId="{5D3A175B-0C97-4BED-8CEE-E2F774A01595}" srcOrd="0" destOrd="0" parTransId="{F3E72C04-CFC9-4038-B4C7-2273796DC4D9}" sibTransId="{9B372187-4881-4A68-8D96-4309C291E591}"/>
    <dgm:cxn modelId="{E14D07D3-F1C2-4F76-8509-BDD348430AD8}" srcId="{66A97971-6B03-4365-8E17-A5C349923A6B}" destId="{AFB6F9A7-07C3-45F6-A01F-9716BD3D9507}" srcOrd="0" destOrd="0" parTransId="{4CD72047-5EFD-4CFF-9397-606C9E5250BC}" sibTransId="{D0339CBC-8B6B-467D-9335-CA170E684131}"/>
    <dgm:cxn modelId="{ADE7B5DB-E60A-4B2E-B049-1F356CC54618}" type="presOf" srcId="{483C5783-9056-4DC9-94B6-F0D377E9E3F1}" destId="{CA802DBA-934F-42B5-9A01-C961A0C3B34C}" srcOrd="0" destOrd="0" presId="urn:microsoft.com/office/officeart/2005/8/layout/vList2"/>
    <dgm:cxn modelId="{9A2E87E3-4BEF-4514-A4FC-1C95980DBD89}" type="presOf" srcId="{32B0B8A9-773A-40BF-B8AF-701A84D1202A}" destId="{0C00121E-7189-4C53-97F4-F83FB648056F}" srcOrd="0" destOrd="3" presId="urn:microsoft.com/office/officeart/2005/8/layout/vList2"/>
    <dgm:cxn modelId="{BFD358EC-5E08-4666-953F-5D6392B77B57}" type="presOf" srcId="{5D3A175B-0C97-4BED-8CEE-E2F774A01595}" destId="{0C00121E-7189-4C53-97F4-F83FB648056F}" srcOrd="0" destOrd="0" presId="urn:microsoft.com/office/officeart/2005/8/layout/vList2"/>
    <dgm:cxn modelId="{FBFDF2EC-11FB-4263-BE9C-29E33A5516D0}" type="presOf" srcId="{86BD3BD9-41D7-43A9-B272-71E8C449ACB0}" destId="{0C00121E-7189-4C53-97F4-F83FB648056F}" srcOrd="0" destOrd="1" presId="urn:microsoft.com/office/officeart/2005/8/layout/vList2"/>
    <dgm:cxn modelId="{B1A9B1F2-DF05-4458-A5B2-A1E1CE482CE2}" srcId="{B316B1B1-1EEB-4547-BD14-EB986F15D52B}" destId="{C7ACDFB2-6A18-4849-9D64-8BF384E58825}" srcOrd="2" destOrd="0" parTransId="{E050D671-9196-4B92-8D37-C42599A1F7A1}" sibTransId="{E2FCA116-6C84-430F-B9B6-06F2AEBCC0F1}"/>
    <dgm:cxn modelId="{0ED010FF-80D8-42D6-9F37-B258C858CCE5}" type="presOf" srcId="{68C75DA0-1323-4EA6-8D19-885AE09271EE}" destId="{F131EC2A-029E-42F7-8592-5E41483CBF71}" srcOrd="0" destOrd="2" presId="urn:microsoft.com/office/officeart/2005/8/layout/vList2"/>
    <dgm:cxn modelId="{0AE7CBDB-2914-489D-89AD-6AAA6C600004}" type="presParOf" srcId="{668BE988-954A-4C85-B6A0-C4DB30AB273D}" destId="{6BE4CE5C-5E00-431F-8E21-4F0C7E7C7DF8}" srcOrd="0" destOrd="0" presId="urn:microsoft.com/office/officeart/2005/8/layout/vList2"/>
    <dgm:cxn modelId="{0ACC5112-15A1-435F-9B00-2606C403EC1E}" type="presParOf" srcId="{668BE988-954A-4C85-B6A0-C4DB30AB273D}" destId="{CA802DBA-934F-42B5-9A01-C961A0C3B34C}" srcOrd="1" destOrd="0" presId="urn:microsoft.com/office/officeart/2005/8/layout/vList2"/>
    <dgm:cxn modelId="{FC574348-CE59-45E0-829B-BD7A7ED50226}" type="presParOf" srcId="{668BE988-954A-4C85-B6A0-C4DB30AB273D}" destId="{2440D80C-D947-49BA-B6ED-00350CF3E1FC}" srcOrd="2" destOrd="0" presId="urn:microsoft.com/office/officeart/2005/8/layout/vList2"/>
    <dgm:cxn modelId="{51EB6B39-FB1D-44B7-816E-FB1D1887B2A7}" type="presParOf" srcId="{668BE988-954A-4C85-B6A0-C4DB30AB273D}" destId="{F131EC2A-029E-42F7-8592-5E41483CBF71}" srcOrd="3" destOrd="0" presId="urn:microsoft.com/office/officeart/2005/8/layout/vList2"/>
    <dgm:cxn modelId="{535AD6A0-96AD-4938-90E0-3CE924A67A5D}" type="presParOf" srcId="{668BE988-954A-4C85-B6A0-C4DB30AB273D}" destId="{D6E1FBFE-A1CC-4EC4-B711-DB943984F8A2}" srcOrd="4" destOrd="0" presId="urn:microsoft.com/office/officeart/2005/8/layout/vList2"/>
    <dgm:cxn modelId="{BCB69B03-CCC1-42BB-9C42-82DD423A3505}" type="presParOf" srcId="{668BE988-954A-4C85-B6A0-C4DB30AB273D}" destId="{0C00121E-7189-4C53-97F4-F83FB648056F}" srcOrd="5"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0" dirty="0">
              <a:solidFill>
                <a:schemeClr val="bg2">
                  <a:lumMod val="75000"/>
                </a:schemeClr>
              </a:solidFill>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b="0" dirty="0">
              <a:solidFill>
                <a:schemeClr val="bg2">
                  <a:lumMod val="75000"/>
                </a:schemeClr>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b="1" kern="1200" dirty="0">
              <a:solidFill>
                <a:schemeClr val="tx1"/>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xfrm>
          <a:off x="4382312"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xfrm>
          <a:off x="7372640"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BC8781E6-93C0-4C82-8C7F-0E2EC2DFF43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pt-BR"/>
        </a:p>
      </dgm:t>
    </dgm:pt>
    <dgm:pt modelId="{66A97971-6B03-4365-8E17-A5C349923A6B}">
      <dgm:prSet/>
      <dgm:spPr/>
      <dgm:t>
        <a:bodyPr/>
        <a:lstStyle/>
        <a:p>
          <a:r>
            <a:rPr lang="pt-BR" dirty="0"/>
            <a:t>Leis e normas a serem consideradas:</a:t>
          </a:r>
        </a:p>
      </dgm:t>
    </dgm:pt>
    <dgm:pt modelId="{183AAEE6-FC80-42C5-8271-6C2D1EF98298}" type="parTrans" cxnId="{B2966A0F-048E-4218-88F8-6947FA316F56}">
      <dgm:prSet/>
      <dgm:spPr/>
      <dgm:t>
        <a:bodyPr/>
        <a:lstStyle/>
        <a:p>
          <a:endParaRPr lang="pt-BR"/>
        </a:p>
      </dgm:t>
    </dgm:pt>
    <dgm:pt modelId="{F16F0947-2098-4299-9226-8AF9D610BF0E}" type="sibTrans" cxnId="{B2966A0F-048E-4218-88F8-6947FA316F56}">
      <dgm:prSet/>
      <dgm:spPr/>
      <dgm:t>
        <a:bodyPr/>
        <a:lstStyle/>
        <a:p>
          <a:endParaRPr lang="pt-BR"/>
        </a:p>
      </dgm:t>
    </dgm:pt>
    <dgm:pt modelId="{AFB6F9A7-07C3-45F6-A01F-9716BD3D9507}">
      <dgm:prSet/>
      <dgm:spPr/>
      <dgm:t>
        <a:bodyPr/>
        <a:lstStyle/>
        <a:p>
          <a:r>
            <a:rPr lang="pt-BR" dirty="0"/>
            <a:t>Lei nº 9.998/2000</a:t>
          </a:r>
        </a:p>
      </dgm:t>
    </dgm:pt>
    <dgm:pt modelId="{4CD72047-5EFD-4CFF-9397-606C9E5250BC}" type="parTrans" cxnId="{E14D07D3-F1C2-4F76-8509-BDD348430AD8}">
      <dgm:prSet/>
      <dgm:spPr/>
      <dgm:t>
        <a:bodyPr/>
        <a:lstStyle/>
        <a:p>
          <a:endParaRPr lang="pt-BR"/>
        </a:p>
      </dgm:t>
    </dgm:pt>
    <dgm:pt modelId="{D0339CBC-8B6B-467D-9335-CA170E684131}" type="sibTrans" cxnId="{E14D07D3-F1C2-4F76-8509-BDD348430AD8}">
      <dgm:prSet/>
      <dgm:spPr/>
      <dgm:t>
        <a:bodyPr/>
        <a:lstStyle/>
        <a:p>
          <a:endParaRPr lang="pt-BR"/>
        </a:p>
      </dgm:t>
    </dgm:pt>
    <dgm:pt modelId="{B316B1B1-1EEB-4547-BD14-EB986F15D52B}">
      <dgm:prSet/>
      <dgm:spPr/>
      <dgm:t>
        <a:bodyPr/>
        <a:lstStyle/>
        <a:p>
          <a:r>
            <a:rPr lang="pt-BR" b="0" dirty="0"/>
            <a:t>Caderno de Programas do CG-Fust</a:t>
          </a:r>
          <a:endParaRPr lang="pt-BR" dirty="0"/>
        </a:p>
      </dgm:t>
    </dgm:pt>
    <dgm:pt modelId="{BED26824-F755-4A2A-8888-E83BE1E1DD86}" type="parTrans" cxnId="{5FD34417-569B-4514-BE93-FD3904C2723D}">
      <dgm:prSet/>
      <dgm:spPr/>
      <dgm:t>
        <a:bodyPr/>
        <a:lstStyle/>
        <a:p>
          <a:endParaRPr lang="pt-BR"/>
        </a:p>
      </dgm:t>
    </dgm:pt>
    <dgm:pt modelId="{E7FF276D-966A-419F-A7DB-BB271234C14E}" type="sibTrans" cxnId="{5FD34417-569B-4514-BE93-FD3904C2723D}">
      <dgm:prSet/>
      <dgm:spPr/>
      <dgm:t>
        <a:bodyPr/>
        <a:lstStyle/>
        <a:p>
          <a:endParaRPr lang="pt-BR"/>
        </a:p>
      </dgm:t>
    </dgm:pt>
    <dgm:pt modelId="{5D3A175B-0C97-4BED-8CEE-E2F774A01595}">
      <dgm:prSet/>
      <dgm:spPr/>
      <dgm:t>
        <a:bodyPr/>
        <a:lstStyle/>
        <a:p>
          <a:r>
            <a:rPr lang="pt-BR" b="0" dirty="0"/>
            <a:t>Diretrizes do CG-Fust nas modalidades de apoio não reembolsável, reembolsável e garantia</a:t>
          </a:r>
          <a:endParaRPr lang="pt-BR" dirty="0"/>
        </a:p>
      </dgm:t>
    </dgm:pt>
    <dgm:pt modelId="{F3E72C04-CFC9-4038-B4C7-2273796DC4D9}" type="parTrans" cxnId="{4203ACCA-C358-4359-9D8B-962A2F60E432}">
      <dgm:prSet/>
      <dgm:spPr/>
      <dgm:t>
        <a:bodyPr/>
        <a:lstStyle/>
        <a:p>
          <a:endParaRPr lang="pt-BR"/>
        </a:p>
      </dgm:t>
    </dgm:pt>
    <dgm:pt modelId="{9B372187-4881-4A68-8D96-4309C291E591}" type="sibTrans" cxnId="{4203ACCA-C358-4359-9D8B-962A2F60E432}">
      <dgm:prSet/>
      <dgm:spPr/>
      <dgm:t>
        <a:bodyPr/>
        <a:lstStyle/>
        <a:p>
          <a:endParaRPr lang="pt-BR"/>
        </a:p>
      </dgm:t>
    </dgm:pt>
    <dgm:pt modelId="{1C4B9B21-B90F-461D-BD88-3BC07D6797F5}">
      <dgm:prSet/>
      <dgm:spPr/>
      <dgm:t>
        <a:bodyPr/>
        <a:lstStyle/>
        <a:p>
          <a:r>
            <a:rPr lang="pt-BR" dirty="0"/>
            <a:t>Decreto nº 11.004/2022</a:t>
          </a:r>
        </a:p>
      </dgm:t>
    </dgm:pt>
    <dgm:pt modelId="{1C189F78-0814-4212-8014-B1F158920533}" type="parTrans" cxnId="{712CD688-E1EF-40A0-8269-D8B76E21D235}">
      <dgm:prSet/>
      <dgm:spPr/>
      <dgm:t>
        <a:bodyPr/>
        <a:lstStyle/>
        <a:p>
          <a:endParaRPr lang="pt-BR"/>
        </a:p>
      </dgm:t>
    </dgm:pt>
    <dgm:pt modelId="{ECCBEB1A-FFC9-4C8C-AA11-BD4D48D5A471}" type="sibTrans" cxnId="{712CD688-E1EF-40A0-8269-D8B76E21D235}">
      <dgm:prSet/>
      <dgm:spPr/>
      <dgm:t>
        <a:bodyPr/>
        <a:lstStyle/>
        <a:p>
          <a:endParaRPr lang="pt-BR"/>
        </a:p>
      </dgm:t>
    </dgm:pt>
    <dgm:pt modelId="{68C75DA0-1323-4EA6-8D19-885AE09271EE}">
      <dgm:prSet/>
      <dgm:spPr/>
      <dgm:t>
        <a:bodyPr/>
        <a:lstStyle/>
        <a:p>
          <a:r>
            <a:rPr lang="pt-BR" dirty="0"/>
            <a:t>Portaria MCOM nº 6.098/2022 e atualizações</a:t>
          </a:r>
        </a:p>
      </dgm:t>
    </dgm:pt>
    <dgm:pt modelId="{5DBE4A55-25A5-4A8F-B56D-5DB2FCC73286}" type="parTrans" cxnId="{66378830-8400-469A-AF19-CEBB80E9661B}">
      <dgm:prSet/>
      <dgm:spPr/>
      <dgm:t>
        <a:bodyPr/>
        <a:lstStyle/>
        <a:p>
          <a:endParaRPr lang="pt-BR"/>
        </a:p>
      </dgm:t>
    </dgm:pt>
    <dgm:pt modelId="{320A4E0B-A020-4A6E-ACF5-82F2F7E8E6ED}" type="sibTrans" cxnId="{66378830-8400-469A-AF19-CEBB80E9661B}">
      <dgm:prSet/>
      <dgm:spPr/>
      <dgm:t>
        <a:bodyPr/>
        <a:lstStyle/>
        <a:p>
          <a:endParaRPr lang="pt-BR"/>
        </a:p>
      </dgm:t>
    </dgm:pt>
    <dgm:pt modelId="{A6682536-5A06-43DA-AFA7-DBA325F7BDCE}">
      <dgm:prSet/>
      <dgm:spPr/>
      <dgm:t>
        <a:bodyPr/>
        <a:lstStyle/>
        <a:p>
          <a:r>
            <a:rPr lang="pt-BR" dirty="0"/>
            <a:t>Resolução CG-Fust nº 2/2022 e atualizações</a:t>
          </a:r>
        </a:p>
      </dgm:t>
    </dgm:pt>
    <dgm:pt modelId="{4D7B39BC-35DC-41E2-91F5-ED7ABF8DD040}" type="parTrans" cxnId="{7D26FD80-CB76-451E-9031-64B18F9B68D8}">
      <dgm:prSet/>
      <dgm:spPr/>
      <dgm:t>
        <a:bodyPr/>
        <a:lstStyle/>
        <a:p>
          <a:endParaRPr lang="pt-BR"/>
        </a:p>
      </dgm:t>
    </dgm:pt>
    <dgm:pt modelId="{4963B8BD-8806-4AE8-A0DA-6C1075D07047}" type="sibTrans" cxnId="{7D26FD80-CB76-451E-9031-64B18F9B68D8}">
      <dgm:prSet/>
      <dgm:spPr/>
      <dgm:t>
        <a:bodyPr/>
        <a:lstStyle/>
        <a:p>
          <a:endParaRPr lang="pt-BR"/>
        </a:p>
      </dgm:t>
    </dgm:pt>
    <dgm:pt modelId="{86BD3BD9-41D7-43A9-B272-71E8C449ACB0}">
      <dgm:prSet/>
      <dgm:spPr/>
      <dgm:t>
        <a:bodyPr/>
        <a:lstStyle/>
        <a:p>
          <a:r>
            <a:rPr lang="pt-BR" dirty="0"/>
            <a:t>PAR aprovado</a:t>
          </a:r>
        </a:p>
      </dgm:t>
    </dgm:pt>
    <dgm:pt modelId="{6B0FEFC3-19E6-47F0-B6C1-395765417540}" type="parTrans" cxnId="{AF7F1D32-42D0-44DB-B8B8-E2C0D4717575}">
      <dgm:prSet/>
      <dgm:spPr/>
      <dgm:t>
        <a:bodyPr/>
        <a:lstStyle/>
        <a:p>
          <a:endParaRPr lang="pt-BR"/>
        </a:p>
      </dgm:t>
    </dgm:pt>
    <dgm:pt modelId="{B379BC47-4A7A-4BE0-8318-58F287B17CA7}" type="sibTrans" cxnId="{AF7F1D32-42D0-44DB-B8B8-E2C0D4717575}">
      <dgm:prSet/>
      <dgm:spPr/>
      <dgm:t>
        <a:bodyPr/>
        <a:lstStyle/>
        <a:p>
          <a:endParaRPr lang="pt-BR"/>
        </a:p>
      </dgm:t>
    </dgm:pt>
    <dgm:pt modelId="{C7ACDFB2-6A18-4849-9D64-8BF384E58825}">
      <dgm:prSet/>
      <dgm:spPr/>
      <dgm:t>
        <a:bodyPr/>
        <a:lstStyle/>
        <a:p>
          <a:r>
            <a:rPr lang="pt-BR" dirty="0"/>
            <a:t>Outros normativos relacionados ao Fust</a:t>
          </a:r>
        </a:p>
      </dgm:t>
    </dgm:pt>
    <dgm:pt modelId="{E050D671-9196-4B92-8D37-C42599A1F7A1}" type="parTrans" cxnId="{B1A9B1F2-DF05-4458-A5B2-A1E1CE482CE2}">
      <dgm:prSet/>
      <dgm:spPr/>
      <dgm:t>
        <a:bodyPr/>
        <a:lstStyle/>
        <a:p>
          <a:endParaRPr lang="pt-BR"/>
        </a:p>
      </dgm:t>
    </dgm:pt>
    <dgm:pt modelId="{E2FCA116-6C84-430F-B9B6-06F2AEBCC0F1}" type="sibTrans" cxnId="{B1A9B1F2-DF05-4458-A5B2-A1E1CE482CE2}">
      <dgm:prSet/>
      <dgm:spPr/>
      <dgm:t>
        <a:bodyPr/>
        <a:lstStyle/>
        <a:p>
          <a:endParaRPr lang="pt-BR"/>
        </a:p>
      </dgm:t>
    </dgm:pt>
    <dgm:pt modelId="{AB68B5AD-3035-4C49-9AD2-B91C699D798F}">
      <dgm:prSet/>
      <dgm:spPr/>
      <dgm:t>
        <a:bodyPr/>
        <a:lstStyle/>
        <a:p>
          <a:r>
            <a:rPr lang="pt-BR" dirty="0"/>
            <a:t>Equipe do Presidente do CG-Fust (MCom) equipe do agente financeiro negociam termos do contrato</a:t>
          </a:r>
        </a:p>
      </dgm:t>
    </dgm:pt>
    <dgm:pt modelId="{4E82E0FA-80D6-43E3-8942-9241FF7458EC}" type="sibTrans" cxnId="{1C21BE4A-3317-48F5-8798-3C4F7B7DD2EB}">
      <dgm:prSet/>
      <dgm:spPr/>
      <dgm:t>
        <a:bodyPr/>
        <a:lstStyle/>
        <a:p>
          <a:endParaRPr lang="pt-BR"/>
        </a:p>
      </dgm:t>
    </dgm:pt>
    <dgm:pt modelId="{F2E32590-41E8-4799-B242-B8B944912081}" type="parTrans" cxnId="{1C21BE4A-3317-48F5-8798-3C4F7B7DD2EB}">
      <dgm:prSet/>
      <dgm:spPr/>
      <dgm:t>
        <a:bodyPr/>
        <a:lstStyle/>
        <a:p>
          <a:endParaRPr lang="pt-BR"/>
        </a:p>
      </dgm:t>
    </dgm:pt>
    <dgm:pt modelId="{589B99E1-C6B1-411C-8B82-13280B7B7203}">
      <dgm:prSet/>
      <dgm:spPr/>
      <dgm:t>
        <a:bodyPr/>
        <a:lstStyle/>
        <a:p>
          <a:r>
            <a:rPr lang="pt-BR" dirty="0"/>
            <a:t>Contrato negociado caso liberação de recurso aprovado para agente financeiro</a:t>
          </a:r>
        </a:p>
      </dgm:t>
    </dgm:pt>
    <dgm:pt modelId="{9AF2797F-B4DC-479E-B252-25501EFF5949}" type="parTrans" cxnId="{14776EF7-9E0B-4963-ACB1-3358FB89B364}">
      <dgm:prSet/>
      <dgm:spPr/>
      <dgm:t>
        <a:bodyPr/>
        <a:lstStyle/>
        <a:p>
          <a:endParaRPr lang="pt-BR"/>
        </a:p>
      </dgm:t>
    </dgm:pt>
    <dgm:pt modelId="{1C21B51F-FC5C-4C2F-A3B1-E0EA9333D570}" type="sibTrans" cxnId="{14776EF7-9E0B-4963-ACB1-3358FB89B364}">
      <dgm:prSet/>
      <dgm:spPr/>
      <dgm:t>
        <a:bodyPr/>
        <a:lstStyle/>
        <a:p>
          <a:endParaRPr lang="pt-BR"/>
        </a:p>
      </dgm:t>
    </dgm:pt>
    <dgm:pt modelId="{668BE988-954A-4C85-B6A0-C4DB30AB273D}" type="pres">
      <dgm:prSet presAssocID="{BC8781E6-93C0-4C82-8C7F-0E2EC2DFF435}" presName="linear" presStyleCnt="0">
        <dgm:presLayoutVars>
          <dgm:animLvl val="lvl"/>
          <dgm:resizeHandles val="exact"/>
        </dgm:presLayoutVars>
      </dgm:prSet>
      <dgm:spPr/>
    </dgm:pt>
    <dgm:pt modelId="{6BE4CE5C-5E00-431F-8E21-4F0C7E7C7DF8}" type="pres">
      <dgm:prSet presAssocID="{AB68B5AD-3035-4C49-9AD2-B91C699D798F}" presName="parentText" presStyleLbl="node1" presStyleIdx="0" presStyleCnt="2">
        <dgm:presLayoutVars>
          <dgm:chMax val="0"/>
          <dgm:bulletEnabled val="1"/>
        </dgm:presLayoutVars>
      </dgm:prSet>
      <dgm:spPr/>
    </dgm:pt>
    <dgm:pt modelId="{DD82BEB8-DF52-4313-AA22-3B78D3CD10E5}" type="pres">
      <dgm:prSet presAssocID="{AB68B5AD-3035-4C49-9AD2-B91C699D798F}" presName="childText" presStyleLbl="revTx" presStyleIdx="0" presStyleCnt="2">
        <dgm:presLayoutVars>
          <dgm:bulletEnabled val="1"/>
        </dgm:presLayoutVars>
      </dgm:prSet>
      <dgm:spPr/>
    </dgm:pt>
    <dgm:pt modelId="{2440D80C-D947-49BA-B6ED-00350CF3E1FC}" type="pres">
      <dgm:prSet presAssocID="{66A97971-6B03-4365-8E17-A5C349923A6B}" presName="parentText" presStyleLbl="node1" presStyleIdx="1" presStyleCnt="2">
        <dgm:presLayoutVars>
          <dgm:chMax val="0"/>
          <dgm:bulletEnabled val="1"/>
        </dgm:presLayoutVars>
      </dgm:prSet>
      <dgm:spPr/>
    </dgm:pt>
    <dgm:pt modelId="{F131EC2A-029E-42F7-8592-5E41483CBF71}" type="pres">
      <dgm:prSet presAssocID="{66A97971-6B03-4365-8E17-A5C349923A6B}" presName="childText" presStyleLbl="revTx" presStyleIdx="1" presStyleCnt="2">
        <dgm:presLayoutVars>
          <dgm:bulletEnabled val="1"/>
        </dgm:presLayoutVars>
      </dgm:prSet>
      <dgm:spPr/>
    </dgm:pt>
  </dgm:ptLst>
  <dgm:cxnLst>
    <dgm:cxn modelId="{B2966A0F-048E-4218-88F8-6947FA316F56}" srcId="{BC8781E6-93C0-4C82-8C7F-0E2EC2DFF435}" destId="{66A97971-6B03-4365-8E17-A5C349923A6B}" srcOrd="1" destOrd="0" parTransId="{183AAEE6-FC80-42C5-8271-6C2D1EF98298}" sibTransId="{F16F0947-2098-4299-9226-8AF9D610BF0E}"/>
    <dgm:cxn modelId="{2BB7AB0F-429C-4866-BEFC-47C6A8A0945A}" type="presOf" srcId="{AFB6F9A7-07C3-45F6-A01F-9716BD3D9507}" destId="{F131EC2A-029E-42F7-8592-5E41483CBF71}" srcOrd="0" destOrd="0" presId="urn:microsoft.com/office/officeart/2005/8/layout/vList2"/>
    <dgm:cxn modelId="{5FD34417-569B-4514-BE93-FD3904C2723D}" srcId="{66A97971-6B03-4365-8E17-A5C349923A6B}" destId="{B316B1B1-1EEB-4547-BD14-EB986F15D52B}" srcOrd="4" destOrd="0" parTransId="{BED26824-F755-4A2A-8888-E83BE1E1DD86}" sibTransId="{E7FF276D-966A-419F-A7DB-BB271234C14E}"/>
    <dgm:cxn modelId="{789F7521-5868-4D6A-AE11-65A4196EE407}" type="presOf" srcId="{86BD3BD9-41D7-43A9-B272-71E8C449ACB0}" destId="{F131EC2A-029E-42F7-8592-5E41483CBF71}" srcOrd="0" destOrd="6" presId="urn:microsoft.com/office/officeart/2005/8/layout/vList2"/>
    <dgm:cxn modelId="{BD52522F-0034-4D74-9B3A-FA607EC524D1}" type="presOf" srcId="{1C4B9B21-B90F-461D-BD88-3BC07D6797F5}" destId="{F131EC2A-029E-42F7-8592-5E41483CBF71}" srcOrd="0" destOrd="1" presId="urn:microsoft.com/office/officeart/2005/8/layout/vList2"/>
    <dgm:cxn modelId="{8B604A30-FD8B-45AE-947D-3E67DBC0A7F1}" type="presOf" srcId="{AB68B5AD-3035-4C49-9AD2-B91C699D798F}" destId="{6BE4CE5C-5E00-431F-8E21-4F0C7E7C7DF8}" srcOrd="0" destOrd="0" presId="urn:microsoft.com/office/officeart/2005/8/layout/vList2"/>
    <dgm:cxn modelId="{66378830-8400-469A-AF19-CEBB80E9661B}" srcId="{66A97971-6B03-4365-8E17-A5C349923A6B}" destId="{68C75DA0-1323-4EA6-8D19-885AE09271EE}" srcOrd="2" destOrd="0" parTransId="{5DBE4A55-25A5-4A8F-B56D-5DB2FCC73286}" sibTransId="{320A4E0B-A020-4A6E-ACF5-82F2F7E8E6ED}"/>
    <dgm:cxn modelId="{AF7F1D32-42D0-44DB-B8B8-E2C0D4717575}" srcId="{66A97971-6B03-4365-8E17-A5C349923A6B}" destId="{86BD3BD9-41D7-43A9-B272-71E8C449ACB0}" srcOrd="6" destOrd="0" parTransId="{6B0FEFC3-19E6-47F0-B6C1-395765417540}" sibTransId="{B379BC47-4A7A-4BE0-8318-58F287B17CA7}"/>
    <dgm:cxn modelId="{E450CF3E-F168-4C9E-8BFD-C6E26203177B}" type="presOf" srcId="{C7ACDFB2-6A18-4849-9D64-8BF384E58825}" destId="{F131EC2A-029E-42F7-8592-5E41483CBF71}" srcOrd="0" destOrd="7" presId="urn:microsoft.com/office/officeart/2005/8/layout/vList2"/>
    <dgm:cxn modelId="{1C21BE4A-3317-48F5-8798-3C4F7B7DD2EB}" srcId="{BC8781E6-93C0-4C82-8C7F-0E2EC2DFF435}" destId="{AB68B5AD-3035-4C49-9AD2-B91C699D798F}" srcOrd="0" destOrd="0" parTransId="{F2E32590-41E8-4799-B242-B8B944912081}" sibTransId="{4E82E0FA-80D6-43E3-8942-9241FF7458EC}"/>
    <dgm:cxn modelId="{E60C8C70-8FD8-4DE6-AC78-01C0EAF50B21}" type="presOf" srcId="{5D3A175B-0C97-4BED-8CEE-E2F774A01595}" destId="{F131EC2A-029E-42F7-8592-5E41483CBF71}" srcOrd="0" destOrd="5" presId="urn:microsoft.com/office/officeart/2005/8/layout/vList2"/>
    <dgm:cxn modelId="{6D650278-E43A-4F2E-93DD-8D5A2820A019}" type="presOf" srcId="{B316B1B1-1EEB-4547-BD14-EB986F15D52B}" destId="{F131EC2A-029E-42F7-8592-5E41483CBF71}" srcOrd="0" destOrd="4" presId="urn:microsoft.com/office/officeart/2005/8/layout/vList2"/>
    <dgm:cxn modelId="{7D26FD80-CB76-451E-9031-64B18F9B68D8}" srcId="{66A97971-6B03-4365-8E17-A5C349923A6B}" destId="{A6682536-5A06-43DA-AFA7-DBA325F7BDCE}" srcOrd="3" destOrd="0" parTransId="{4D7B39BC-35DC-41E2-91F5-ED7ABF8DD040}" sibTransId="{4963B8BD-8806-4AE8-A0DA-6C1075D07047}"/>
    <dgm:cxn modelId="{712CD688-E1EF-40A0-8269-D8B76E21D235}" srcId="{66A97971-6B03-4365-8E17-A5C349923A6B}" destId="{1C4B9B21-B90F-461D-BD88-3BC07D6797F5}" srcOrd="1" destOrd="0" parTransId="{1C189F78-0814-4212-8014-B1F158920533}" sibTransId="{ECCBEB1A-FFC9-4C8C-AA11-BD4D48D5A471}"/>
    <dgm:cxn modelId="{B6B5A88C-9502-4504-9EEE-C3E6DD9C371A}" type="presOf" srcId="{BC8781E6-93C0-4C82-8C7F-0E2EC2DFF435}" destId="{668BE988-954A-4C85-B6A0-C4DB30AB273D}" srcOrd="0" destOrd="0" presId="urn:microsoft.com/office/officeart/2005/8/layout/vList2"/>
    <dgm:cxn modelId="{5EFB8F97-B00C-4323-8E13-B3F278BE0491}" type="presOf" srcId="{66A97971-6B03-4365-8E17-A5C349923A6B}" destId="{2440D80C-D947-49BA-B6ED-00350CF3E1FC}" srcOrd="0" destOrd="0" presId="urn:microsoft.com/office/officeart/2005/8/layout/vList2"/>
    <dgm:cxn modelId="{1E48B5A6-CB5A-462B-81FB-5FFBF9C19559}" type="presOf" srcId="{A6682536-5A06-43DA-AFA7-DBA325F7BDCE}" destId="{F131EC2A-029E-42F7-8592-5E41483CBF71}" srcOrd="0" destOrd="3" presId="urn:microsoft.com/office/officeart/2005/8/layout/vList2"/>
    <dgm:cxn modelId="{4203ACCA-C358-4359-9D8B-962A2F60E432}" srcId="{66A97971-6B03-4365-8E17-A5C349923A6B}" destId="{5D3A175B-0C97-4BED-8CEE-E2F774A01595}" srcOrd="5" destOrd="0" parTransId="{F3E72C04-CFC9-4038-B4C7-2273796DC4D9}" sibTransId="{9B372187-4881-4A68-8D96-4309C291E591}"/>
    <dgm:cxn modelId="{4D7BC2CE-3D8C-4D2B-8C79-11DF77DD7BF7}" type="presOf" srcId="{589B99E1-C6B1-411C-8B82-13280B7B7203}" destId="{DD82BEB8-DF52-4313-AA22-3B78D3CD10E5}" srcOrd="0" destOrd="0" presId="urn:microsoft.com/office/officeart/2005/8/layout/vList2"/>
    <dgm:cxn modelId="{E14D07D3-F1C2-4F76-8509-BDD348430AD8}" srcId="{66A97971-6B03-4365-8E17-A5C349923A6B}" destId="{AFB6F9A7-07C3-45F6-A01F-9716BD3D9507}" srcOrd="0" destOrd="0" parTransId="{4CD72047-5EFD-4CFF-9397-606C9E5250BC}" sibTransId="{D0339CBC-8B6B-467D-9335-CA170E684131}"/>
    <dgm:cxn modelId="{B1A9B1F2-DF05-4458-A5B2-A1E1CE482CE2}" srcId="{66A97971-6B03-4365-8E17-A5C349923A6B}" destId="{C7ACDFB2-6A18-4849-9D64-8BF384E58825}" srcOrd="7" destOrd="0" parTransId="{E050D671-9196-4B92-8D37-C42599A1F7A1}" sibTransId="{E2FCA116-6C84-430F-B9B6-06F2AEBCC0F1}"/>
    <dgm:cxn modelId="{14776EF7-9E0B-4963-ACB1-3358FB89B364}" srcId="{AB68B5AD-3035-4C49-9AD2-B91C699D798F}" destId="{589B99E1-C6B1-411C-8B82-13280B7B7203}" srcOrd="0" destOrd="0" parTransId="{9AF2797F-B4DC-479E-B252-25501EFF5949}" sibTransId="{1C21B51F-FC5C-4C2F-A3B1-E0EA9333D570}"/>
    <dgm:cxn modelId="{0ED010FF-80D8-42D6-9F37-B258C858CCE5}" type="presOf" srcId="{68C75DA0-1323-4EA6-8D19-885AE09271EE}" destId="{F131EC2A-029E-42F7-8592-5E41483CBF71}" srcOrd="0" destOrd="2" presId="urn:microsoft.com/office/officeart/2005/8/layout/vList2"/>
    <dgm:cxn modelId="{0AE7CBDB-2914-489D-89AD-6AAA6C600004}" type="presParOf" srcId="{668BE988-954A-4C85-B6A0-C4DB30AB273D}" destId="{6BE4CE5C-5E00-431F-8E21-4F0C7E7C7DF8}" srcOrd="0" destOrd="0" presId="urn:microsoft.com/office/officeart/2005/8/layout/vList2"/>
    <dgm:cxn modelId="{E80E4791-84C0-467C-96AF-92A3A262FE93}" type="presParOf" srcId="{668BE988-954A-4C85-B6A0-C4DB30AB273D}" destId="{DD82BEB8-DF52-4313-AA22-3B78D3CD10E5}" srcOrd="1" destOrd="0" presId="urn:microsoft.com/office/officeart/2005/8/layout/vList2"/>
    <dgm:cxn modelId="{FC574348-CE59-45E0-829B-BD7A7ED50226}" type="presParOf" srcId="{668BE988-954A-4C85-B6A0-C4DB30AB273D}" destId="{2440D80C-D947-49BA-B6ED-00350CF3E1FC}" srcOrd="2" destOrd="0" presId="urn:microsoft.com/office/officeart/2005/8/layout/vList2"/>
    <dgm:cxn modelId="{51EB6B39-FB1D-44B7-816E-FB1D1887B2A7}" type="presParOf" srcId="{668BE988-954A-4C85-B6A0-C4DB30AB273D}" destId="{F131EC2A-029E-42F7-8592-5E41483CBF71}" srcOrd="3"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0" dirty="0">
              <a:solidFill>
                <a:schemeClr val="bg2">
                  <a:lumMod val="75000"/>
                </a:schemeClr>
              </a:solidFill>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b="0" dirty="0">
              <a:solidFill>
                <a:schemeClr val="bg2">
                  <a:lumMod val="75000"/>
                </a:schemeClr>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b="1" kern="1200" dirty="0">
              <a:solidFill>
                <a:schemeClr val="tx1"/>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xfrm>
          <a:off x="4382312"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xfrm>
          <a:off x="7372640"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BC8781E6-93C0-4C82-8C7F-0E2EC2DFF435}"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pt-BR"/>
        </a:p>
      </dgm:t>
    </dgm:pt>
    <dgm:pt modelId="{66A97971-6B03-4365-8E17-A5C349923A6B}">
      <dgm:prSet/>
      <dgm:spPr/>
      <dgm:t>
        <a:bodyPr/>
        <a:lstStyle/>
        <a:p>
          <a:r>
            <a:rPr lang="pt-BR" dirty="0"/>
            <a:t>Ministério das Comunicações realiza a liberação de recursos </a:t>
          </a:r>
        </a:p>
      </dgm:t>
    </dgm:pt>
    <dgm:pt modelId="{183AAEE6-FC80-42C5-8271-6C2D1EF98298}" type="parTrans" cxnId="{B2966A0F-048E-4218-88F8-6947FA316F56}">
      <dgm:prSet/>
      <dgm:spPr/>
      <dgm:t>
        <a:bodyPr/>
        <a:lstStyle/>
        <a:p>
          <a:endParaRPr lang="pt-BR"/>
        </a:p>
      </dgm:t>
    </dgm:pt>
    <dgm:pt modelId="{F16F0947-2098-4299-9226-8AF9D610BF0E}" type="sibTrans" cxnId="{B2966A0F-048E-4218-88F8-6947FA316F56}">
      <dgm:prSet/>
      <dgm:spPr/>
      <dgm:t>
        <a:bodyPr/>
        <a:lstStyle/>
        <a:p>
          <a:endParaRPr lang="pt-BR"/>
        </a:p>
      </dgm:t>
    </dgm:pt>
    <dgm:pt modelId="{AFB6F9A7-07C3-45F6-A01F-9716BD3D9507}">
      <dgm:prSet/>
      <dgm:spPr/>
      <dgm:t>
        <a:bodyPr/>
        <a:lstStyle/>
        <a:p>
          <a:r>
            <a:rPr lang="pt-BR" dirty="0"/>
            <a:t>Agente financeiro operacionaliza a aplicação dos recursos</a:t>
          </a:r>
        </a:p>
      </dgm:t>
    </dgm:pt>
    <dgm:pt modelId="{4CD72047-5EFD-4CFF-9397-606C9E5250BC}" type="parTrans" cxnId="{E14D07D3-F1C2-4F76-8509-BDD348430AD8}">
      <dgm:prSet/>
      <dgm:spPr/>
      <dgm:t>
        <a:bodyPr/>
        <a:lstStyle/>
        <a:p>
          <a:endParaRPr lang="pt-BR"/>
        </a:p>
      </dgm:t>
    </dgm:pt>
    <dgm:pt modelId="{D0339CBC-8B6B-467D-9335-CA170E684131}" type="sibTrans" cxnId="{E14D07D3-F1C2-4F76-8509-BDD348430AD8}">
      <dgm:prSet/>
      <dgm:spPr/>
      <dgm:t>
        <a:bodyPr/>
        <a:lstStyle/>
        <a:p>
          <a:endParaRPr lang="pt-BR"/>
        </a:p>
      </dgm:t>
    </dgm:pt>
    <dgm:pt modelId="{AB68B5AD-3035-4C49-9AD2-B91C699D798F}">
      <dgm:prSet/>
      <dgm:spPr/>
      <dgm:t>
        <a:bodyPr/>
        <a:lstStyle/>
        <a:p>
          <a:r>
            <a:rPr lang="pt-BR" dirty="0"/>
            <a:t>Com minuta negociada, CG-Fust e agente financeiro assinam contrato</a:t>
          </a:r>
        </a:p>
      </dgm:t>
    </dgm:pt>
    <dgm:pt modelId="{4E82E0FA-80D6-43E3-8942-9241FF7458EC}" type="sibTrans" cxnId="{1C21BE4A-3317-48F5-8798-3C4F7B7DD2EB}">
      <dgm:prSet/>
      <dgm:spPr/>
      <dgm:t>
        <a:bodyPr/>
        <a:lstStyle/>
        <a:p>
          <a:endParaRPr lang="pt-BR"/>
        </a:p>
      </dgm:t>
    </dgm:pt>
    <dgm:pt modelId="{F2E32590-41E8-4799-B242-B8B944912081}" type="parTrans" cxnId="{1C21BE4A-3317-48F5-8798-3C4F7B7DD2EB}">
      <dgm:prSet/>
      <dgm:spPr/>
      <dgm:t>
        <a:bodyPr/>
        <a:lstStyle/>
        <a:p>
          <a:endParaRPr lang="pt-BR"/>
        </a:p>
      </dgm:t>
    </dgm:pt>
    <dgm:pt modelId="{59F06799-495E-4484-B0C3-5DFBFA652AB6}" type="pres">
      <dgm:prSet presAssocID="{BC8781E6-93C0-4C82-8C7F-0E2EC2DFF435}" presName="CompostProcess" presStyleCnt="0">
        <dgm:presLayoutVars>
          <dgm:dir/>
          <dgm:resizeHandles val="exact"/>
        </dgm:presLayoutVars>
      </dgm:prSet>
      <dgm:spPr/>
    </dgm:pt>
    <dgm:pt modelId="{2F3714C9-39EA-4D7E-8098-B1CE2B69BE25}" type="pres">
      <dgm:prSet presAssocID="{BC8781E6-93C0-4C82-8C7F-0E2EC2DFF435}" presName="arrow" presStyleLbl="bgShp" presStyleIdx="0" presStyleCnt="1"/>
      <dgm:spPr/>
    </dgm:pt>
    <dgm:pt modelId="{1F28D378-C126-494C-9503-C4F4CBA6B237}" type="pres">
      <dgm:prSet presAssocID="{BC8781E6-93C0-4C82-8C7F-0E2EC2DFF435}" presName="linearProcess" presStyleCnt="0"/>
      <dgm:spPr/>
    </dgm:pt>
    <dgm:pt modelId="{C11E144B-1E56-4E99-897C-624B264384DE}" type="pres">
      <dgm:prSet presAssocID="{AB68B5AD-3035-4C49-9AD2-B91C699D798F}" presName="textNode" presStyleLbl="node1" presStyleIdx="0" presStyleCnt="3">
        <dgm:presLayoutVars>
          <dgm:bulletEnabled val="1"/>
        </dgm:presLayoutVars>
      </dgm:prSet>
      <dgm:spPr/>
    </dgm:pt>
    <dgm:pt modelId="{BBF0D4E2-025A-4DCE-ACC7-E1CD67FB2AF4}" type="pres">
      <dgm:prSet presAssocID="{4E82E0FA-80D6-43E3-8942-9241FF7458EC}" presName="sibTrans" presStyleCnt="0"/>
      <dgm:spPr/>
    </dgm:pt>
    <dgm:pt modelId="{F2B1977D-C090-4A8A-89B8-4D6B05F652F5}" type="pres">
      <dgm:prSet presAssocID="{66A97971-6B03-4365-8E17-A5C349923A6B}" presName="textNode" presStyleLbl="node1" presStyleIdx="1" presStyleCnt="3">
        <dgm:presLayoutVars>
          <dgm:bulletEnabled val="1"/>
        </dgm:presLayoutVars>
      </dgm:prSet>
      <dgm:spPr/>
    </dgm:pt>
    <dgm:pt modelId="{D8A018AF-6326-4BBE-8DDF-E372BDAEC926}" type="pres">
      <dgm:prSet presAssocID="{F16F0947-2098-4299-9226-8AF9D610BF0E}" presName="sibTrans" presStyleCnt="0"/>
      <dgm:spPr/>
    </dgm:pt>
    <dgm:pt modelId="{D1DF6A7D-960D-4F4A-A807-F56B8C0FD97C}" type="pres">
      <dgm:prSet presAssocID="{AFB6F9A7-07C3-45F6-A01F-9716BD3D9507}" presName="textNode" presStyleLbl="node1" presStyleIdx="2" presStyleCnt="3">
        <dgm:presLayoutVars>
          <dgm:bulletEnabled val="1"/>
        </dgm:presLayoutVars>
      </dgm:prSet>
      <dgm:spPr/>
    </dgm:pt>
  </dgm:ptLst>
  <dgm:cxnLst>
    <dgm:cxn modelId="{B2966A0F-048E-4218-88F8-6947FA316F56}" srcId="{BC8781E6-93C0-4C82-8C7F-0E2EC2DFF435}" destId="{66A97971-6B03-4365-8E17-A5C349923A6B}" srcOrd="1" destOrd="0" parTransId="{183AAEE6-FC80-42C5-8271-6C2D1EF98298}" sibTransId="{F16F0947-2098-4299-9226-8AF9D610BF0E}"/>
    <dgm:cxn modelId="{65DEF223-5110-4C01-B7DA-B47DE5597EAA}" type="presOf" srcId="{AB68B5AD-3035-4C49-9AD2-B91C699D798F}" destId="{C11E144B-1E56-4E99-897C-624B264384DE}" srcOrd="0" destOrd="0" presId="urn:microsoft.com/office/officeart/2005/8/layout/hProcess9"/>
    <dgm:cxn modelId="{1C21BE4A-3317-48F5-8798-3C4F7B7DD2EB}" srcId="{BC8781E6-93C0-4C82-8C7F-0E2EC2DFF435}" destId="{AB68B5AD-3035-4C49-9AD2-B91C699D798F}" srcOrd="0" destOrd="0" parTransId="{F2E32590-41E8-4799-B242-B8B944912081}" sibTransId="{4E82E0FA-80D6-43E3-8942-9241FF7458EC}"/>
    <dgm:cxn modelId="{B061589C-474D-41EE-A170-01F363CEF31D}" type="presOf" srcId="{66A97971-6B03-4365-8E17-A5C349923A6B}" destId="{F2B1977D-C090-4A8A-89B8-4D6B05F652F5}" srcOrd="0" destOrd="0" presId="urn:microsoft.com/office/officeart/2005/8/layout/hProcess9"/>
    <dgm:cxn modelId="{DAAA0DB2-1F43-4955-A051-77722A945AC2}" type="presOf" srcId="{BC8781E6-93C0-4C82-8C7F-0E2EC2DFF435}" destId="{59F06799-495E-4484-B0C3-5DFBFA652AB6}" srcOrd="0" destOrd="0" presId="urn:microsoft.com/office/officeart/2005/8/layout/hProcess9"/>
    <dgm:cxn modelId="{65E103CB-756C-4FBF-97AF-9BE4AFD49CF0}" type="presOf" srcId="{AFB6F9A7-07C3-45F6-A01F-9716BD3D9507}" destId="{D1DF6A7D-960D-4F4A-A807-F56B8C0FD97C}" srcOrd="0" destOrd="0" presId="urn:microsoft.com/office/officeart/2005/8/layout/hProcess9"/>
    <dgm:cxn modelId="{E14D07D3-F1C2-4F76-8509-BDD348430AD8}" srcId="{BC8781E6-93C0-4C82-8C7F-0E2EC2DFF435}" destId="{AFB6F9A7-07C3-45F6-A01F-9716BD3D9507}" srcOrd="2" destOrd="0" parTransId="{4CD72047-5EFD-4CFF-9397-606C9E5250BC}" sibTransId="{D0339CBC-8B6B-467D-9335-CA170E684131}"/>
    <dgm:cxn modelId="{C6E01D1C-F238-46BE-9180-9D0EDC6552D2}" type="presParOf" srcId="{59F06799-495E-4484-B0C3-5DFBFA652AB6}" destId="{2F3714C9-39EA-4D7E-8098-B1CE2B69BE25}" srcOrd="0" destOrd="0" presId="urn:microsoft.com/office/officeart/2005/8/layout/hProcess9"/>
    <dgm:cxn modelId="{8FAC144A-7D3C-4C4B-A641-B4D4AB4E5EA4}" type="presParOf" srcId="{59F06799-495E-4484-B0C3-5DFBFA652AB6}" destId="{1F28D378-C126-494C-9503-C4F4CBA6B237}" srcOrd="1" destOrd="0" presId="urn:microsoft.com/office/officeart/2005/8/layout/hProcess9"/>
    <dgm:cxn modelId="{45BD148B-B33E-4F87-A8DE-5CDD7A0171E0}" type="presParOf" srcId="{1F28D378-C126-494C-9503-C4F4CBA6B237}" destId="{C11E144B-1E56-4E99-897C-624B264384DE}" srcOrd="0" destOrd="0" presId="urn:microsoft.com/office/officeart/2005/8/layout/hProcess9"/>
    <dgm:cxn modelId="{A8BE0F1B-7F5A-4771-AD83-96A5879F590D}" type="presParOf" srcId="{1F28D378-C126-494C-9503-C4F4CBA6B237}" destId="{BBF0D4E2-025A-4DCE-ACC7-E1CD67FB2AF4}" srcOrd="1" destOrd="0" presId="urn:microsoft.com/office/officeart/2005/8/layout/hProcess9"/>
    <dgm:cxn modelId="{51154D5B-1BE3-4533-B994-6E4D0F4FC8E5}" type="presParOf" srcId="{1F28D378-C126-494C-9503-C4F4CBA6B237}" destId="{F2B1977D-C090-4A8A-89B8-4D6B05F652F5}" srcOrd="2" destOrd="0" presId="urn:microsoft.com/office/officeart/2005/8/layout/hProcess9"/>
    <dgm:cxn modelId="{052E4620-1E2D-4B03-803A-1425100000A8}" type="presParOf" srcId="{1F28D378-C126-494C-9503-C4F4CBA6B237}" destId="{D8A018AF-6326-4BBE-8DDF-E372BDAEC926}" srcOrd="3" destOrd="0" presId="urn:microsoft.com/office/officeart/2005/8/layout/hProcess9"/>
    <dgm:cxn modelId="{E5171F23-BC97-4553-9B29-217C180D08BC}" type="presParOf" srcId="{1F28D378-C126-494C-9503-C4F4CBA6B237}" destId="{D1DF6A7D-960D-4F4A-A807-F56B8C0FD97C}" srcOrd="4"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0" dirty="0">
              <a:solidFill>
                <a:schemeClr val="bg2">
                  <a:lumMod val="75000"/>
                </a:schemeClr>
              </a:solidFill>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b="0" dirty="0">
              <a:solidFill>
                <a:schemeClr val="bg2">
                  <a:lumMod val="75000"/>
                </a:schemeClr>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b="1" kern="1200" dirty="0">
              <a:solidFill>
                <a:schemeClr val="tx1"/>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xfrm>
          <a:off x="4382312"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xfrm>
          <a:off x="7372640"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13E91558-DAE3-4BF7-ABFE-260936A2E7FE}"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pt-BR"/>
        </a:p>
      </dgm:t>
    </dgm:pt>
    <dgm:pt modelId="{B188E46C-AF58-42DE-89E6-254226BBBB0A}">
      <dgm:prSet/>
      <dgm:spPr/>
      <dgm:t>
        <a:bodyPr/>
        <a:lstStyle/>
        <a:p>
          <a:r>
            <a:rPr lang="pt-BR" dirty="0"/>
            <a:t>Os agentes financeiros devem </a:t>
          </a:r>
          <a:r>
            <a:rPr lang="pt-BR" b="1" dirty="0"/>
            <a:t>prestar contas </a:t>
          </a:r>
          <a:r>
            <a:rPr lang="pt-BR" dirty="0"/>
            <a:t>ao CG-Fust</a:t>
          </a:r>
        </a:p>
      </dgm:t>
    </dgm:pt>
    <dgm:pt modelId="{6D10A17B-CD87-46B4-91AC-3473DE644B0E}" type="parTrans" cxnId="{FCFF9544-38DB-4BFC-B784-345963EDF1CB}">
      <dgm:prSet/>
      <dgm:spPr/>
      <dgm:t>
        <a:bodyPr/>
        <a:lstStyle/>
        <a:p>
          <a:endParaRPr lang="pt-BR"/>
        </a:p>
      </dgm:t>
    </dgm:pt>
    <dgm:pt modelId="{F4F5F733-EE2A-4DF1-9A09-074040E36B51}" type="sibTrans" cxnId="{FCFF9544-38DB-4BFC-B784-345963EDF1CB}">
      <dgm:prSet/>
      <dgm:spPr/>
      <dgm:t>
        <a:bodyPr/>
        <a:lstStyle/>
        <a:p>
          <a:endParaRPr lang="pt-BR"/>
        </a:p>
      </dgm:t>
    </dgm:pt>
    <dgm:pt modelId="{228BC4EE-E41F-4A2F-83CB-AA3C0194E406}">
      <dgm:prSet/>
      <dgm:spPr/>
      <dgm:t>
        <a:bodyPr/>
        <a:lstStyle/>
        <a:p>
          <a:r>
            <a:rPr lang="pt-BR"/>
            <a:t>Anualmente</a:t>
          </a:r>
        </a:p>
      </dgm:t>
    </dgm:pt>
    <dgm:pt modelId="{5FBF42F1-47CC-4A49-9947-A0F23B169DAC}" type="parTrans" cxnId="{402E55B5-D1BD-43CD-A284-3BEA526025F0}">
      <dgm:prSet/>
      <dgm:spPr/>
      <dgm:t>
        <a:bodyPr/>
        <a:lstStyle/>
        <a:p>
          <a:endParaRPr lang="pt-BR"/>
        </a:p>
      </dgm:t>
    </dgm:pt>
    <dgm:pt modelId="{6AD33829-9E70-423A-9C3C-09EC4E3B1025}" type="sibTrans" cxnId="{402E55B5-D1BD-43CD-A284-3BEA526025F0}">
      <dgm:prSet/>
      <dgm:spPr/>
      <dgm:t>
        <a:bodyPr/>
        <a:lstStyle/>
        <a:p>
          <a:endParaRPr lang="pt-BR"/>
        </a:p>
      </dgm:t>
    </dgm:pt>
    <dgm:pt modelId="{EBF46D70-51AD-48AB-B22F-8C7BE5CEC770}">
      <dgm:prSet/>
      <dgm:spPr/>
      <dgm:t>
        <a:bodyPr/>
        <a:lstStyle/>
        <a:p>
          <a:r>
            <a:rPr lang="pt-BR"/>
            <a:t>Até 31 de março do exercício seguinte</a:t>
          </a:r>
        </a:p>
      </dgm:t>
    </dgm:pt>
    <dgm:pt modelId="{F61B9A6E-A4F2-44BD-860E-D590BB249A7F}" type="parTrans" cxnId="{C9CF0CA5-7F3F-4727-B2EF-A2772DC6C13A}">
      <dgm:prSet/>
      <dgm:spPr/>
      <dgm:t>
        <a:bodyPr/>
        <a:lstStyle/>
        <a:p>
          <a:endParaRPr lang="pt-BR"/>
        </a:p>
      </dgm:t>
    </dgm:pt>
    <dgm:pt modelId="{6B4FC3D7-3DF7-4521-BD4E-ABB627590472}" type="sibTrans" cxnId="{C9CF0CA5-7F3F-4727-B2EF-A2772DC6C13A}">
      <dgm:prSet/>
      <dgm:spPr/>
      <dgm:t>
        <a:bodyPr/>
        <a:lstStyle/>
        <a:p>
          <a:endParaRPr lang="pt-BR"/>
        </a:p>
      </dgm:t>
    </dgm:pt>
    <dgm:pt modelId="{F3BCA25D-07E7-4A15-BFFC-8A60B076E34D}">
      <dgm:prSet/>
      <dgm:spPr/>
      <dgm:t>
        <a:bodyPr/>
        <a:lstStyle/>
        <a:p>
          <a:r>
            <a:rPr lang="pt-BR"/>
            <a:t>Informações contidas na Resolução CG-Fust nº 2/2022, com foco nos resultados alcançados</a:t>
          </a:r>
        </a:p>
      </dgm:t>
    </dgm:pt>
    <dgm:pt modelId="{5D3811A1-98CC-4799-AC08-E9D8FF15FD5A}" type="parTrans" cxnId="{9B3B8A11-1160-4600-93A3-FB2543EF546E}">
      <dgm:prSet/>
      <dgm:spPr/>
      <dgm:t>
        <a:bodyPr/>
        <a:lstStyle/>
        <a:p>
          <a:endParaRPr lang="pt-BR"/>
        </a:p>
      </dgm:t>
    </dgm:pt>
    <dgm:pt modelId="{0231D931-B823-47C0-9E1F-6E68E56D049C}" type="sibTrans" cxnId="{9B3B8A11-1160-4600-93A3-FB2543EF546E}">
      <dgm:prSet/>
      <dgm:spPr/>
      <dgm:t>
        <a:bodyPr/>
        <a:lstStyle/>
        <a:p>
          <a:endParaRPr lang="pt-BR"/>
        </a:p>
      </dgm:t>
    </dgm:pt>
    <dgm:pt modelId="{FBC42E79-2359-41A0-A7D6-530ABC04B1E1}">
      <dgm:prSet/>
      <dgm:spPr/>
      <dgm:t>
        <a:bodyPr/>
        <a:lstStyle/>
        <a:p>
          <a:r>
            <a:rPr lang="pt-BR" dirty="0"/>
            <a:t>O agente financeiro deve estar preparado para responder </a:t>
          </a:r>
          <a:r>
            <a:rPr lang="pt-BR" b="1" dirty="0"/>
            <a:t>auditorias</a:t>
          </a:r>
        </a:p>
      </dgm:t>
    </dgm:pt>
    <dgm:pt modelId="{0672C84B-BFBC-4FD7-9577-1F66C9398071}" type="parTrans" cxnId="{5A319A0A-A5B4-4DAA-9E35-C397595E89CA}">
      <dgm:prSet/>
      <dgm:spPr/>
      <dgm:t>
        <a:bodyPr/>
        <a:lstStyle/>
        <a:p>
          <a:endParaRPr lang="pt-BR"/>
        </a:p>
      </dgm:t>
    </dgm:pt>
    <dgm:pt modelId="{230A5DF6-84A2-4574-A3E8-1C4E9FB0F4E1}" type="sibTrans" cxnId="{5A319A0A-A5B4-4DAA-9E35-C397595E89CA}">
      <dgm:prSet/>
      <dgm:spPr/>
      <dgm:t>
        <a:bodyPr/>
        <a:lstStyle/>
        <a:p>
          <a:endParaRPr lang="pt-BR"/>
        </a:p>
      </dgm:t>
    </dgm:pt>
    <dgm:pt modelId="{93249061-29C8-4F0B-814C-285C4417CFD7}">
      <dgm:prSet/>
      <dgm:spPr/>
      <dgm:t>
        <a:bodyPr/>
        <a:lstStyle/>
        <a:p>
          <a:r>
            <a:rPr lang="pt-BR"/>
            <a:t>Controle Interno do Poder Executivo Federal;</a:t>
          </a:r>
        </a:p>
      </dgm:t>
    </dgm:pt>
    <dgm:pt modelId="{2139CF66-3794-40FE-AF5B-85CEE322EA85}" type="parTrans" cxnId="{9DE0F049-E708-4D5B-B64F-50CD3220FC8C}">
      <dgm:prSet/>
      <dgm:spPr/>
      <dgm:t>
        <a:bodyPr/>
        <a:lstStyle/>
        <a:p>
          <a:endParaRPr lang="pt-BR"/>
        </a:p>
      </dgm:t>
    </dgm:pt>
    <dgm:pt modelId="{C0C8118F-BF70-4EB2-91BE-384568CFFE71}" type="sibTrans" cxnId="{9DE0F049-E708-4D5B-B64F-50CD3220FC8C}">
      <dgm:prSet/>
      <dgm:spPr/>
      <dgm:t>
        <a:bodyPr/>
        <a:lstStyle/>
        <a:p>
          <a:endParaRPr lang="pt-BR"/>
        </a:p>
      </dgm:t>
    </dgm:pt>
    <dgm:pt modelId="{FDB2DD3E-7F63-4A51-A89B-301008113A9F}">
      <dgm:prSet/>
      <dgm:spPr/>
      <dgm:t>
        <a:bodyPr/>
        <a:lstStyle/>
        <a:p>
          <a:r>
            <a:rPr lang="pt-BR" dirty="0"/>
            <a:t>Controle Externo</a:t>
          </a:r>
        </a:p>
      </dgm:t>
    </dgm:pt>
    <dgm:pt modelId="{426D5BDC-FFC8-4D62-8607-C411F26B7084}" type="parTrans" cxnId="{5ED2D481-4108-4A50-853D-B125239FA3A1}">
      <dgm:prSet/>
      <dgm:spPr/>
      <dgm:t>
        <a:bodyPr/>
        <a:lstStyle/>
        <a:p>
          <a:endParaRPr lang="pt-BR"/>
        </a:p>
      </dgm:t>
    </dgm:pt>
    <dgm:pt modelId="{B46EE966-4B40-4F18-AFA8-5C796A981681}" type="sibTrans" cxnId="{5ED2D481-4108-4A50-853D-B125239FA3A1}">
      <dgm:prSet/>
      <dgm:spPr/>
      <dgm:t>
        <a:bodyPr/>
        <a:lstStyle/>
        <a:p>
          <a:endParaRPr lang="pt-BR"/>
        </a:p>
      </dgm:t>
    </dgm:pt>
    <dgm:pt modelId="{83797D77-8504-4A30-B9AC-1862CD5C7F9C}">
      <dgm:prSet/>
      <dgm:spPr/>
      <dgm:t>
        <a:bodyPr/>
        <a:lstStyle/>
        <a:p>
          <a:r>
            <a:rPr lang="pt-BR"/>
            <a:t>Tribunal de Contas da União</a:t>
          </a:r>
        </a:p>
      </dgm:t>
    </dgm:pt>
    <dgm:pt modelId="{A7BEAAB2-183C-48AA-BD65-449CD9214BA8}" type="parTrans" cxnId="{6AC80344-45A0-40AB-BF89-EB1BA0A28823}">
      <dgm:prSet/>
      <dgm:spPr/>
      <dgm:t>
        <a:bodyPr/>
        <a:lstStyle/>
        <a:p>
          <a:endParaRPr lang="pt-BR"/>
        </a:p>
      </dgm:t>
    </dgm:pt>
    <dgm:pt modelId="{A9ABBAE4-C4BD-43C6-B049-38E986C23CEA}" type="sibTrans" cxnId="{6AC80344-45A0-40AB-BF89-EB1BA0A28823}">
      <dgm:prSet/>
      <dgm:spPr/>
      <dgm:t>
        <a:bodyPr/>
        <a:lstStyle/>
        <a:p>
          <a:endParaRPr lang="pt-BR"/>
        </a:p>
      </dgm:t>
    </dgm:pt>
    <dgm:pt modelId="{56571422-0535-4218-A7B0-A1D752D920B6}">
      <dgm:prSet/>
      <dgm:spPr/>
      <dgm:t>
        <a:bodyPr/>
        <a:lstStyle/>
        <a:p>
          <a:r>
            <a:rPr lang="pt-BR"/>
            <a:t>Banco Interamericano de Desenvolvimento, no que concerne o Programa 3</a:t>
          </a:r>
        </a:p>
      </dgm:t>
    </dgm:pt>
    <dgm:pt modelId="{7244D002-80AA-419C-AE6A-FE8D6A53C75C}" type="parTrans" cxnId="{EB1B5B10-5DCD-4A45-A2ED-816BBCF000E9}">
      <dgm:prSet/>
      <dgm:spPr/>
      <dgm:t>
        <a:bodyPr/>
        <a:lstStyle/>
        <a:p>
          <a:endParaRPr lang="pt-BR"/>
        </a:p>
      </dgm:t>
    </dgm:pt>
    <dgm:pt modelId="{C8D3F3F1-E921-4B9B-B961-AF420491808C}" type="sibTrans" cxnId="{EB1B5B10-5DCD-4A45-A2ED-816BBCF000E9}">
      <dgm:prSet/>
      <dgm:spPr/>
      <dgm:t>
        <a:bodyPr/>
        <a:lstStyle/>
        <a:p>
          <a:endParaRPr lang="pt-BR"/>
        </a:p>
      </dgm:t>
    </dgm:pt>
    <dgm:pt modelId="{B680695F-EB52-4CCF-96DF-90D1B61FB72C}">
      <dgm:prSet/>
      <dgm:spPr/>
      <dgm:t>
        <a:bodyPr/>
        <a:lstStyle/>
        <a:p>
          <a:r>
            <a:rPr lang="pt-BR"/>
            <a:t>Outros</a:t>
          </a:r>
        </a:p>
      </dgm:t>
    </dgm:pt>
    <dgm:pt modelId="{D0090C57-AB78-4A07-B921-83A721ED1A4F}" type="parTrans" cxnId="{F63B2884-22AF-493F-AC28-8F728A3DCEDE}">
      <dgm:prSet/>
      <dgm:spPr/>
      <dgm:t>
        <a:bodyPr/>
        <a:lstStyle/>
        <a:p>
          <a:endParaRPr lang="pt-BR"/>
        </a:p>
      </dgm:t>
    </dgm:pt>
    <dgm:pt modelId="{87D7F3F3-D836-4A16-85F6-01FF1466D98B}" type="sibTrans" cxnId="{F63B2884-22AF-493F-AC28-8F728A3DCEDE}">
      <dgm:prSet/>
      <dgm:spPr/>
      <dgm:t>
        <a:bodyPr/>
        <a:lstStyle/>
        <a:p>
          <a:endParaRPr lang="pt-BR"/>
        </a:p>
      </dgm:t>
    </dgm:pt>
    <dgm:pt modelId="{C1AFD6E3-907F-4599-A938-155C4780F91D}" type="pres">
      <dgm:prSet presAssocID="{13E91558-DAE3-4BF7-ABFE-260936A2E7FE}" presName="Name0" presStyleCnt="0">
        <dgm:presLayoutVars>
          <dgm:dir/>
          <dgm:animLvl val="lvl"/>
          <dgm:resizeHandles val="exact"/>
        </dgm:presLayoutVars>
      </dgm:prSet>
      <dgm:spPr/>
    </dgm:pt>
    <dgm:pt modelId="{528D217C-582A-4FE4-83B4-14AAE12AA3CC}" type="pres">
      <dgm:prSet presAssocID="{B188E46C-AF58-42DE-89E6-254226BBBB0A}" presName="linNode" presStyleCnt="0"/>
      <dgm:spPr/>
    </dgm:pt>
    <dgm:pt modelId="{5ADD16D6-0F99-41B7-80D1-BD424A7742BC}" type="pres">
      <dgm:prSet presAssocID="{B188E46C-AF58-42DE-89E6-254226BBBB0A}" presName="parentText" presStyleLbl="node1" presStyleIdx="0" presStyleCnt="2">
        <dgm:presLayoutVars>
          <dgm:chMax val="1"/>
          <dgm:bulletEnabled val="1"/>
        </dgm:presLayoutVars>
      </dgm:prSet>
      <dgm:spPr/>
    </dgm:pt>
    <dgm:pt modelId="{77B03699-E16B-4B0D-A575-8B7B69AA431F}" type="pres">
      <dgm:prSet presAssocID="{B188E46C-AF58-42DE-89E6-254226BBBB0A}" presName="descendantText" presStyleLbl="alignAccFollowNode1" presStyleIdx="0" presStyleCnt="2">
        <dgm:presLayoutVars>
          <dgm:bulletEnabled val="1"/>
        </dgm:presLayoutVars>
      </dgm:prSet>
      <dgm:spPr/>
    </dgm:pt>
    <dgm:pt modelId="{3DC30FEB-8032-477B-821D-E29F0B01FC4B}" type="pres">
      <dgm:prSet presAssocID="{F4F5F733-EE2A-4DF1-9A09-074040E36B51}" presName="sp" presStyleCnt="0"/>
      <dgm:spPr/>
    </dgm:pt>
    <dgm:pt modelId="{99B83665-2DD1-4C7D-B19E-97CB57203792}" type="pres">
      <dgm:prSet presAssocID="{FBC42E79-2359-41A0-A7D6-530ABC04B1E1}" presName="linNode" presStyleCnt="0"/>
      <dgm:spPr/>
    </dgm:pt>
    <dgm:pt modelId="{5EDC9329-D9FB-4035-9FE3-7BE8E180ABEA}" type="pres">
      <dgm:prSet presAssocID="{FBC42E79-2359-41A0-A7D6-530ABC04B1E1}" presName="parentText" presStyleLbl="node1" presStyleIdx="1" presStyleCnt="2">
        <dgm:presLayoutVars>
          <dgm:chMax val="1"/>
          <dgm:bulletEnabled val="1"/>
        </dgm:presLayoutVars>
      </dgm:prSet>
      <dgm:spPr/>
    </dgm:pt>
    <dgm:pt modelId="{753E9388-42BC-41F4-B37D-5A32CA961218}" type="pres">
      <dgm:prSet presAssocID="{FBC42E79-2359-41A0-A7D6-530ABC04B1E1}" presName="descendantText" presStyleLbl="alignAccFollowNode1" presStyleIdx="1" presStyleCnt="2">
        <dgm:presLayoutVars>
          <dgm:bulletEnabled val="1"/>
        </dgm:presLayoutVars>
      </dgm:prSet>
      <dgm:spPr/>
    </dgm:pt>
  </dgm:ptLst>
  <dgm:cxnLst>
    <dgm:cxn modelId="{5A319A0A-A5B4-4DAA-9E35-C397595E89CA}" srcId="{13E91558-DAE3-4BF7-ABFE-260936A2E7FE}" destId="{FBC42E79-2359-41A0-A7D6-530ABC04B1E1}" srcOrd="1" destOrd="0" parTransId="{0672C84B-BFBC-4FD7-9577-1F66C9398071}" sibTransId="{230A5DF6-84A2-4574-A3E8-1C4E9FB0F4E1}"/>
    <dgm:cxn modelId="{EB1B5B10-5DCD-4A45-A2ED-816BBCF000E9}" srcId="{FDB2DD3E-7F63-4A51-A89B-301008113A9F}" destId="{56571422-0535-4218-A7B0-A1D752D920B6}" srcOrd="1" destOrd="0" parTransId="{7244D002-80AA-419C-AE6A-FE8D6A53C75C}" sibTransId="{C8D3F3F1-E921-4B9B-B961-AF420491808C}"/>
    <dgm:cxn modelId="{9B3B8A11-1160-4600-93A3-FB2543EF546E}" srcId="{B188E46C-AF58-42DE-89E6-254226BBBB0A}" destId="{F3BCA25D-07E7-4A15-BFFC-8A60B076E34D}" srcOrd="2" destOrd="0" parTransId="{5D3811A1-98CC-4799-AC08-E9D8FF15FD5A}" sibTransId="{0231D931-B823-47C0-9E1F-6E68E56D049C}"/>
    <dgm:cxn modelId="{4007D220-3D1D-40B7-B4A9-15D487341C6C}" type="presOf" srcId="{56571422-0535-4218-A7B0-A1D752D920B6}" destId="{753E9388-42BC-41F4-B37D-5A32CA961218}" srcOrd="0" destOrd="3" presId="urn:microsoft.com/office/officeart/2005/8/layout/vList5"/>
    <dgm:cxn modelId="{41C3BE2D-68BE-4685-846F-233EE074463F}" type="presOf" srcId="{228BC4EE-E41F-4A2F-83CB-AA3C0194E406}" destId="{77B03699-E16B-4B0D-A575-8B7B69AA431F}" srcOrd="0" destOrd="0" presId="urn:microsoft.com/office/officeart/2005/8/layout/vList5"/>
    <dgm:cxn modelId="{6AC80344-45A0-40AB-BF89-EB1BA0A28823}" srcId="{FDB2DD3E-7F63-4A51-A89B-301008113A9F}" destId="{83797D77-8504-4A30-B9AC-1862CD5C7F9C}" srcOrd="0" destOrd="0" parTransId="{A7BEAAB2-183C-48AA-BD65-449CD9214BA8}" sibTransId="{A9ABBAE4-C4BD-43C6-B049-38E986C23CEA}"/>
    <dgm:cxn modelId="{FCFF9544-38DB-4BFC-B784-345963EDF1CB}" srcId="{13E91558-DAE3-4BF7-ABFE-260936A2E7FE}" destId="{B188E46C-AF58-42DE-89E6-254226BBBB0A}" srcOrd="0" destOrd="0" parTransId="{6D10A17B-CD87-46B4-91AC-3473DE644B0E}" sibTransId="{F4F5F733-EE2A-4DF1-9A09-074040E36B51}"/>
    <dgm:cxn modelId="{38AD5947-3359-4911-9C09-99826E9EBA06}" type="presOf" srcId="{EBF46D70-51AD-48AB-B22F-8C7BE5CEC770}" destId="{77B03699-E16B-4B0D-A575-8B7B69AA431F}" srcOrd="0" destOrd="1" presId="urn:microsoft.com/office/officeart/2005/8/layout/vList5"/>
    <dgm:cxn modelId="{9E107B47-2AB5-41E2-9022-323E79E6B50C}" type="presOf" srcId="{F3BCA25D-07E7-4A15-BFFC-8A60B076E34D}" destId="{77B03699-E16B-4B0D-A575-8B7B69AA431F}" srcOrd="0" destOrd="2" presId="urn:microsoft.com/office/officeart/2005/8/layout/vList5"/>
    <dgm:cxn modelId="{9DE0F049-E708-4D5B-B64F-50CD3220FC8C}" srcId="{FBC42E79-2359-41A0-A7D6-530ABC04B1E1}" destId="{93249061-29C8-4F0B-814C-285C4417CFD7}" srcOrd="0" destOrd="0" parTransId="{2139CF66-3794-40FE-AF5B-85CEE322EA85}" sibTransId="{C0C8118F-BF70-4EB2-91BE-384568CFFE71}"/>
    <dgm:cxn modelId="{DE8E5977-EDC3-46EB-8374-A23316FE1D54}" type="presOf" srcId="{93249061-29C8-4F0B-814C-285C4417CFD7}" destId="{753E9388-42BC-41F4-B37D-5A32CA961218}" srcOrd="0" destOrd="0" presId="urn:microsoft.com/office/officeart/2005/8/layout/vList5"/>
    <dgm:cxn modelId="{5ED2D481-4108-4A50-853D-B125239FA3A1}" srcId="{FBC42E79-2359-41A0-A7D6-530ABC04B1E1}" destId="{FDB2DD3E-7F63-4A51-A89B-301008113A9F}" srcOrd="1" destOrd="0" parTransId="{426D5BDC-FFC8-4D62-8607-C411F26B7084}" sibTransId="{B46EE966-4B40-4F18-AFA8-5C796A981681}"/>
    <dgm:cxn modelId="{F63B2884-22AF-493F-AC28-8F728A3DCEDE}" srcId="{FDB2DD3E-7F63-4A51-A89B-301008113A9F}" destId="{B680695F-EB52-4CCF-96DF-90D1B61FB72C}" srcOrd="2" destOrd="0" parTransId="{D0090C57-AB78-4A07-B921-83A721ED1A4F}" sibTransId="{87D7F3F3-D836-4A16-85F6-01FF1466D98B}"/>
    <dgm:cxn modelId="{1390528A-F872-49E7-A0CF-E709D7CAC56F}" type="presOf" srcId="{B680695F-EB52-4CCF-96DF-90D1B61FB72C}" destId="{753E9388-42BC-41F4-B37D-5A32CA961218}" srcOrd="0" destOrd="4" presId="urn:microsoft.com/office/officeart/2005/8/layout/vList5"/>
    <dgm:cxn modelId="{040F6297-C182-4349-BA63-5C3498D7F25C}" type="presOf" srcId="{B188E46C-AF58-42DE-89E6-254226BBBB0A}" destId="{5ADD16D6-0F99-41B7-80D1-BD424A7742BC}" srcOrd="0" destOrd="0" presId="urn:microsoft.com/office/officeart/2005/8/layout/vList5"/>
    <dgm:cxn modelId="{C9CF0CA5-7F3F-4727-B2EF-A2772DC6C13A}" srcId="{B188E46C-AF58-42DE-89E6-254226BBBB0A}" destId="{EBF46D70-51AD-48AB-B22F-8C7BE5CEC770}" srcOrd="1" destOrd="0" parTransId="{F61B9A6E-A4F2-44BD-860E-D590BB249A7F}" sibTransId="{6B4FC3D7-3DF7-4521-BD4E-ABB627590472}"/>
    <dgm:cxn modelId="{0285ABA7-8CC0-44BC-AF45-EBE16602A2F6}" type="presOf" srcId="{13E91558-DAE3-4BF7-ABFE-260936A2E7FE}" destId="{C1AFD6E3-907F-4599-A938-155C4780F91D}" srcOrd="0" destOrd="0" presId="urn:microsoft.com/office/officeart/2005/8/layout/vList5"/>
    <dgm:cxn modelId="{07CB09AF-1CB9-4D66-9ACF-C113BF88EE75}" type="presOf" srcId="{FDB2DD3E-7F63-4A51-A89B-301008113A9F}" destId="{753E9388-42BC-41F4-B37D-5A32CA961218}" srcOrd="0" destOrd="1" presId="urn:microsoft.com/office/officeart/2005/8/layout/vList5"/>
    <dgm:cxn modelId="{402E55B5-D1BD-43CD-A284-3BEA526025F0}" srcId="{B188E46C-AF58-42DE-89E6-254226BBBB0A}" destId="{228BC4EE-E41F-4A2F-83CB-AA3C0194E406}" srcOrd="0" destOrd="0" parTransId="{5FBF42F1-47CC-4A49-9947-A0F23B169DAC}" sibTransId="{6AD33829-9E70-423A-9C3C-09EC4E3B1025}"/>
    <dgm:cxn modelId="{76A65EC3-20D0-4B7C-80FD-607A3026866A}" type="presOf" srcId="{83797D77-8504-4A30-B9AC-1862CD5C7F9C}" destId="{753E9388-42BC-41F4-B37D-5A32CA961218}" srcOrd="0" destOrd="2" presId="urn:microsoft.com/office/officeart/2005/8/layout/vList5"/>
    <dgm:cxn modelId="{8CA6A9D5-19E8-42C9-92F1-960B74F28983}" type="presOf" srcId="{FBC42E79-2359-41A0-A7D6-530ABC04B1E1}" destId="{5EDC9329-D9FB-4035-9FE3-7BE8E180ABEA}" srcOrd="0" destOrd="0" presId="urn:microsoft.com/office/officeart/2005/8/layout/vList5"/>
    <dgm:cxn modelId="{773476BB-80AD-4C0E-B67C-198C9A055617}" type="presParOf" srcId="{C1AFD6E3-907F-4599-A938-155C4780F91D}" destId="{528D217C-582A-4FE4-83B4-14AAE12AA3CC}" srcOrd="0" destOrd="0" presId="urn:microsoft.com/office/officeart/2005/8/layout/vList5"/>
    <dgm:cxn modelId="{DD129378-06EB-48E6-91F8-C05C809FA786}" type="presParOf" srcId="{528D217C-582A-4FE4-83B4-14AAE12AA3CC}" destId="{5ADD16D6-0F99-41B7-80D1-BD424A7742BC}" srcOrd="0" destOrd="0" presId="urn:microsoft.com/office/officeart/2005/8/layout/vList5"/>
    <dgm:cxn modelId="{B66F2F0C-C968-461E-A482-2E8E4DE908A5}" type="presParOf" srcId="{528D217C-582A-4FE4-83B4-14AAE12AA3CC}" destId="{77B03699-E16B-4B0D-A575-8B7B69AA431F}" srcOrd="1" destOrd="0" presId="urn:microsoft.com/office/officeart/2005/8/layout/vList5"/>
    <dgm:cxn modelId="{AAFA1383-CF59-49F1-A185-9BECAD0ABB5C}" type="presParOf" srcId="{C1AFD6E3-907F-4599-A938-155C4780F91D}" destId="{3DC30FEB-8032-477B-821D-E29F0B01FC4B}" srcOrd="1" destOrd="0" presId="urn:microsoft.com/office/officeart/2005/8/layout/vList5"/>
    <dgm:cxn modelId="{1207FA80-E411-4E97-9390-6C3B3FA93D0F}" type="presParOf" srcId="{C1AFD6E3-907F-4599-A938-155C4780F91D}" destId="{99B83665-2DD1-4C7D-B19E-97CB57203792}" srcOrd="2" destOrd="0" presId="urn:microsoft.com/office/officeart/2005/8/layout/vList5"/>
    <dgm:cxn modelId="{A7FB06D9-3892-4949-A57A-A8CE3F87435C}" type="presParOf" srcId="{99B83665-2DD1-4C7D-B19E-97CB57203792}" destId="{5EDC9329-D9FB-4035-9FE3-7BE8E180ABEA}" srcOrd="0" destOrd="0" presId="urn:microsoft.com/office/officeart/2005/8/layout/vList5"/>
    <dgm:cxn modelId="{E0642AEB-9F56-4C25-8CF8-B07F52ED8AC1}" type="presParOf" srcId="{99B83665-2DD1-4C7D-B19E-97CB57203792}" destId="{753E9388-42BC-41F4-B37D-5A32CA961218}"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BC8781E6-93C0-4C82-8C7F-0E2EC2DFF43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pt-BR"/>
        </a:p>
      </dgm:t>
    </dgm:pt>
    <dgm:pt modelId="{AB68B5AD-3035-4C49-9AD2-B91C699D798F}">
      <dgm:prSet/>
      <dgm:spPr/>
      <dgm:t>
        <a:bodyPr/>
        <a:lstStyle/>
        <a:p>
          <a:r>
            <a:rPr lang="pt-BR" dirty="0"/>
            <a:t>Dúvidas?</a:t>
          </a:r>
        </a:p>
      </dgm:t>
    </dgm:pt>
    <dgm:pt modelId="{4E82E0FA-80D6-43E3-8942-9241FF7458EC}" type="sibTrans" cxnId="{1C21BE4A-3317-48F5-8798-3C4F7B7DD2EB}">
      <dgm:prSet/>
      <dgm:spPr/>
      <dgm:t>
        <a:bodyPr/>
        <a:lstStyle/>
        <a:p>
          <a:endParaRPr lang="pt-BR"/>
        </a:p>
      </dgm:t>
    </dgm:pt>
    <dgm:pt modelId="{F2E32590-41E8-4799-B242-B8B944912081}" type="parTrans" cxnId="{1C21BE4A-3317-48F5-8798-3C4F7B7DD2EB}">
      <dgm:prSet/>
      <dgm:spPr/>
      <dgm:t>
        <a:bodyPr/>
        <a:lstStyle/>
        <a:p>
          <a:endParaRPr lang="pt-BR"/>
        </a:p>
      </dgm:t>
    </dgm:pt>
    <dgm:pt modelId="{17372A8A-DD4A-4ACB-92F5-E222AE933DF7}" type="pres">
      <dgm:prSet presAssocID="{BC8781E6-93C0-4C82-8C7F-0E2EC2DFF435}" presName="linear" presStyleCnt="0">
        <dgm:presLayoutVars>
          <dgm:dir/>
          <dgm:animLvl val="lvl"/>
          <dgm:resizeHandles val="exact"/>
        </dgm:presLayoutVars>
      </dgm:prSet>
      <dgm:spPr/>
    </dgm:pt>
    <dgm:pt modelId="{D9A48775-9FD4-48CE-89FB-180E421147DB}" type="pres">
      <dgm:prSet presAssocID="{AB68B5AD-3035-4C49-9AD2-B91C699D798F}" presName="parentLin" presStyleCnt="0"/>
      <dgm:spPr/>
    </dgm:pt>
    <dgm:pt modelId="{625A2215-F238-4419-A7AB-6E0A5A7E2940}" type="pres">
      <dgm:prSet presAssocID="{AB68B5AD-3035-4C49-9AD2-B91C699D798F}" presName="parentLeftMargin" presStyleLbl="node1" presStyleIdx="0" presStyleCnt="1"/>
      <dgm:spPr/>
    </dgm:pt>
    <dgm:pt modelId="{B50E9711-C944-4726-AF9A-9B309C5F95C4}" type="pres">
      <dgm:prSet presAssocID="{AB68B5AD-3035-4C49-9AD2-B91C699D798F}" presName="parentText" presStyleLbl="node1" presStyleIdx="0" presStyleCnt="1">
        <dgm:presLayoutVars>
          <dgm:chMax val="0"/>
          <dgm:bulletEnabled val="1"/>
        </dgm:presLayoutVars>
      </dgm:prSet>
      <dgm:spPr/>
    </dgm:pt>
    <dgm:pt modelId="{15C2EAC7-B1CB-4039-A7D6-9CCDFDB31109}" type="pres">
      <dgm:prSet presAssocID="{AB68B5AD-3035-4C49-9AD2-B91C699D798F}" presName="negativeSpace" presStyleCnt="0"/>
      <dgm:spPr/>
    </dgm:pt>
    <dgm:pt modelId="{E7465A3E-7F17-47F0-9457-BC9F1BE0A59E}" type="pres">
      <dgm:prSet presAssocID="{AB68B5AD-3035-4C49-9AD2-B91C699D798F}" presName="childText" presStyleLbl="conFgAcc1" presStyleIdx="0" presStyleCnt="1">
        <dgm:presLayoutVars>
          <dgm:bulletEnabled val="1"/>
        </dgm:presLayoutVars>
      </dgm:prSet>
      <dgm:spPr/>
    </dgm:pt>
  </dgm:ptLst>
  <dgm:cxnLst>
    <dgm:cxn modelId="{AACACA12-1709-4553-A5F1-7BE9FD1E01CD}" type="presOf" srcId="{BC8781E6-93C0-4C82-8C7F-0E2EC2DFF435}" destId="{17372A8A-DD4A-4ACB-92F5-E222AE933DF7}" srcOrd="0" destOrd="0" presId="urn:microsoft.com/office/officeart/2005/8/layout/list1"/>
    <dgm:cxn modelId="{1C21BE4A-3317-48F5-8798-3C4F7B7DD2EB}" srcId="{BC8781E6-93C0-4C82-8C7F-0E2EC2DFF435}" destId="{AB68B5AD-3035-4C49-9AD2-B91C699D798F}" srcOrd="0" destOrd="0" parTransId="{F2E32590-41E8-4799-B242-B8B944912081}" sibTransId="{4E82E0FA-80D6-43E3-8942-9241FF7458EC}"/>
    <dgm:cxn modelId="{F2D5656B-FB77-4748-86BD-87815B5BC71B}" type="presOf" srcId="{AB68B5AD-3035-4C49-9AD2-B91C699D798F}" destId="{625A2215-F238-4419-A7AB-6E0A5A7E2940}" srcOrd="0" destOrd="0" presId="urn:microsoft.com/office/officeart/2005/8/layout/list1"/>
    <dgm:cxn modelId="{2A2D90CE-D784-496D-8AC1-350396EA9AD4}" type="presOf" srcId="{AB68B5AD-3035-4C49-9AD2-B91C699D798F}" destId="{B50E9711-C944-4726-AF9A-9B309C5F95C4}" srcOrd="1" destOrd="0" presId="urn:microsoft.com/office/officeart/2005/8/layout/list1"/>
    <dgm:cxn modelId="{E6B24537-7820-4FCB-B0B5-63AD4A790F8E}" type="presParOf" srcId="{17372A8A-DD4A-4ACB-92F5-E222AE933DF7}" destId="{D9A48775-9FD4-48CE-89FB-180E421147DB}" srcOrd="0" destOrd="0" presId="urn:microsoft.com/office/officeart/2005/8/layout/list1"/>
    <dgm:cxn modelId="{791CA1CD-71BB-480B-85C1-97C84E9F8784}" type="presParOf" srcId="{D9A48775-9FD4-48CE-89FB-180E421147DB}" destId="{625A2215-F238-4419-A7AB-6E0A5A7E2940}" srcOrd="0" destOrd="0" presId="urn:microsoft.com/office/officeart/2005/8/layout/list1"/>
    <dgm:cxn modelId="{B6AB0122-3B41-44D0-B599-928B8D2F4555}" type="presParOf" srcId="{D9A48775-9FD4-48CE-89FB-180E421147DB}" destId="{B50E9711-C944-4726-AF9A-9B309C5F95C4}" srcOrd="1" destOrd="0" presId="urn:microsoft.com/office/officeart/2005/8/layout/list1"/>
    <dgm:cxn modelId="{56FCBA84-2F32-4BFD-B3CA-4244845D2AC7}" type="presParOf" srcId="{17372A8A-DD4A-4ACB-92F5-E222AE933DF7}" destId="{15C2EAC7-B1CB-4039-A7D6-9CCDFDB31109}" srcOrd="1" destOrd="0" presId="urn:microsoft.com/office/officeart/2005/8/layout/list1"/>
    <dgm:cxn modelId="{A529A977-CE54-4F2C-8BD7-FCC5999EB991}" type="presParOf" srcId="{17372A8A-DD4A-4ACB-92F5-E222AE933DF7}" destId="{E7465A3E-7F17-47F0-9457-BC9F1BE0A59E}"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15FCCC-A5AE-4F4E-9C34-CC59BC15A529}"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pt-BR"/>
        </a:p>
      </dgm:t>
    </dgm:pt>
    <dgm:pt modelId="{C4E7DEA3-E219-7344-914F-AAFACF2A6F3E}">
      <dgm:prSet phldrT="[Texto]" custT="1"/>
      <dgm:spPr/>
      <dgm:t>
        <a:bodyPr/>
        <a:lstStyle/>
        <a:p>
          <a:pPr algn="just">
            <a:buFont typeface="+mj-lt"/>
            <a:buAutoNum type="romanLcPeriod"/>
          </a:pPr>
          <a:r>
            <a:rPr lang="pt-BR" sz="2800" b="1" dirty="0">
              <a:latin typeface="Poppins" panose="00000500000000000000" pitchFamily="2" charset="0"/>
              <a:cs typeface="Poppins" panose="00000500000000000000" pitchFamily="2" charset="0"/>
            </a:rPr>
            <a:t>Qualquer</a:t>
          </a:r>
          <a:r>
            <a:rPr lang="pt-BR" sz="2800" dirty="0">
              <a:latin typeface="Poppins" panose="00000500000000000000" pitchFamily="2" charset="0"/>
              <a:cs typeface="Poppins" panose="00000500000000000000" pitchFamily="2" charset="0"/>
            </a:rPr>
            <a:t> instituição financeira que:</a:t>
          </a:r>
        </a:p>
      </dgm:t>
    </dgm:pt>
    <dgm:pt modelId="{851B6E17-E1E5-5243-9BBE-E9EB45552FE0}" type="parTrans" cxnId="{FA36F7D6-BA9B-6048-9061-C68D692FA45C}">
      <dgm:prSet/>
      <dgm:spPr/>
      <dgm:t>
        <a:bodyPr/>
        <a:lstStyle/>
        <a:p>
          <a:endParaRPr lang="pt-BR"/>
        </a:p>
      </dgm:t>
    </dgm:pt>
    <dgm:pt modelId="{D506644A-93D1-B747-BD06-064E767E1939}" type="sibTrans" cxnId="{FA36F7D6-BA9B-6048-9061-C68D692FA45C}">
      <dgm:prSet/>
      <dgm:spPr/>
      <dgm:t>
        <a:bodyPr/>
        <a:lstStyle/>
        <a:p>
          <a:endParaRPr lang="pt-BR"/>
        </a:p>
      </dgm:t>
    </dgm:pt>
    <dgm:pt modelId="{14DC6AA9-39A3-4C3C-B466-7181DF3AE15B}">
      <dgm:prSet phldrT="[Texto]" custT="1"/>
      <dgm:spPr/>
      <dgm:t>
        <a:bodyPr/>
        <a:lstStyle/>
        <a:p>
          <a:pPr algn="just">
            <a:buFont typeface="+mj-lt"/>
            <a:buAutoNum type="romanLcPeriod"/>
          </a:pPr>
          <a:r>
            <a:rPr lang="pt-BR" sz="1400" dirty="0">
              <a:latin typeface="Poppins" panose="00000500000000000000" pitchFamily="2" charset="0"/>
              <a:cs typeface="Poppins" panose="00000500000000000000" pitchFamily="2" charset="0"/>
            </a:rPr>
            <a:t>cumprir a </a:t>
          </a:r>
          <a:r>
            <a:rPr lang="pt-BR" sz="1400" b="1" dirty="0">
              <a:latin typeface="Poppins" panose="00000500000000000000" pitchFamily="2" charset="0"/>
              <a:cs typeface="Poppins" panose="00000500000000000000" pitchFamily="2" charset="0"/>
            </a:rPr>
            <a:t>legislação</a:t>
          </a:r>
          <a:r>
            <a:rPr lang="pt-BR" sz="1400" dirty="0">
              <a:latin typeface="Poppins" panose="00000500000000000000" pitchFamily="2" charset="0"/>
              <a:cs typeface="Poppins" panose="00000500000000000000" pitchFamily="2" charset="0"/>
            </a:rPr>
            <a:t> que rege as atividades das instituições financeiras; e</a:t>
          </a:r>
        </a:p>
      </dgm:t>
    </dgm:pt>
    <dgm:pt modelId="{941AC42D-EA14-4E75-8F0A-7F3746C70AAF}" type="parTrans" cxnId="{8303900C-B063-44A5-89E8-5FF617FCC8BA}">
      <dgm:prSet/>
      <dgm:spPr/>
      <dgm:t>
        <a:bodyPr/>
        <a:lstStyle/>
        <a:p>
          <a:endParaRPr lang="pt-BR"/>
        </a:p>
      </dgm:t>
    </dgm:pt>
    <dgm:pt modelId="{65664DD5-8F10-47E4-B532-56845C5E21A9}" type="sibTrans" cxnId="{8303900C-B063-44A5-89E8-5FF617FCC8BA}">
      <dgm:prSet/>
      <dgm:spPr/>
      <dgm:t>
        <a:bodyPr/>
        <a:lstStyle/>
        <a:p>
          <a:endParaRPr lang="pt-BR"/>
        </a:p>
      </dgm:t>
    </dgm:pt>
    <dgm:pt modelId="{0C86E6EC-FAB3-4DA8-BBCF-F7C24DADD7E9}">
      <dgm:prSet phldrT="[Texto]" custT="1"/>
      <dgm:spPr/>
      <dgm:t>
        <a:bodyPr/>
        <a:lstStyle/>
        <a:p>
          <a:pPr algn="just">
            <a:buFont typeface="+mj-lt"/>
            <a:buAutoNum type="romanLcPeriod"/>
          </a:pPr>
          <a:r>
            <a:rPr lang="pt-BR" sz="1400" dirty="0">
              <a:latin typeface="Poppins" panose="00000500000000000000" pitchFamily="2" charset="0"/>
              <a:cs typeface="Poppins" panose="00000500000000000000" pitchFamily="2" charset="0"/>
            </a:rPr>
            <a:t>possuir </a:t>
          </a:r>
          <a:r>
            <a:rPr lang="pt-BR" sz="1400" b="1" dirty="0">
              <a:latin typeface="Poppins" panose="00000500000000000000" pitchFamily="2" charset="0"/>
              <a:cs typeface="Poppins" panose="00000500000000000000" pitchFamily="2" charset="0"/>
            </a:rPr>
            <a:t>reputação</a:t>
          </a:r>
          <a:r>
            <a:rPr lang="pt-BR" sz="1400" dirty="0">
              <a:latin typeface="Poppins" panose="00000500000000000000" pitchFamily="2" charset="0"/>
              <a:cs typeface="Poppins" panose="00000500000000000000" pitchFamily="2" charset="0"/>
            </a:rPr>
            <a:t> em termos de solidez financeira, ética empresarial, capacidade de gestão de riscos e capacidade de fornecer serviços financeiros de alta qualidade</a:t>
          </a:r>
        </a:p>
      </dgm:t>
    </dgm:pt>
    <dgm:pt modelId="{944C981C-AB20-4166-9ABD-A65B828F6DA7}" type="parTrans" cxnId="{509F5027-0F72-446D-92E2-502E35726B14}">
      <dgm:prSet/>
      <dgm:spPr/>
      <dgm:t>
        <a:bodyPr/>
        <a:lstStyle/>
        <a:p>
          <a:endParaRPr lang="pt-BR"/>
        </a:p>
      </dgm:t>
    </dgm:pt>
    <dgm:pt modelId="{51CD2DB2-97FA-466F-9F87-3F1A24820448}" type="sibTrans" cxnId="{509F5027-0F72-446D-92E2-502E35726B14}">
      <dgm:prSet/>
      <dgm:spPr/>
      <dgm:t>
        <a:bodyPr/>
        <a:lstStyle/>
        <a:p>
          <a:endParaRPr lang="pt-BR"/>
        </a:p>
      </dgm:t>
    </dgm:pt>
    <dgm:pt modelId="{1BA1C5E6-7F89-4E92-97BB-21A93D9BFC35}">
      <dgm:prSet phldrT="[Texto]" custT="1"/>
      <dgm:spPr/>
      <dgm:t>
        <a:bodyPr/>
        <a:lstStyle/>
        <a:p>
          <a:pPr algn="just">
            <a:buFont typeface="+mj-lt"/>
            <a:buAutoNum type="romanLcPeriod"/>
          </a:pPr>
          <a:r>
            <a:rPr lang="pt-BR" sz="1400" dirty="0">
              <a:latin typeface="Poppins" panose="00000500000000000000" pitchFamily="2" charset="0"/>
              <a:cs typeface="Poppins" panose="00000500000000000000" pitchFamily="2" charset="0"/>
            </a:rPr>
            <a:t>possuir </a:t>
          </a:r>
          <a:r>
            <a:rPr lang="pt-BR" sz="1400" b="1" dirty="0">
              <a:latin typeface="Poppins" panose="00000500000000000000" pitchFamily="2" charset="0"/>
              <a:cs typeface="Poppins" panose="00000500000000000000" pitchFamily="2" charset="0"/>
            </a:rPr>
            <a:t>autorização do Banco Central da República </a:t>
          </a:r>
          <a:r>
            <a:rPr lang="pt-BR" sz="1400" dirty="0">
              <a:latin typeface="Poppins" panose="00000500000000000000" pitchFamily="2" charset="0"/>
              <a:cs typeface="Poppins" panose="00000500000000000000" pitchFamily="2" charset="0"/>
            </a:rPr>
            <a:t>do Brasil para funcionar como instituição financeira no Brasil;</a:t>
          </a:r>
        </a:p>
      </dgm:t>
    </dgm:pt>
    <dgm:pt modelId="{D1E8F0FE-455B-4DA2-9172-765387D3BEEA}" type="parTrans" cxnId="{DC649EAE-6D5C-4860-A104-82CBD8AFB0B9}">
      <dgm:prSet/>
      <dgm:spPr/>
      <dgm:t>
        <a:bodyPr/>
        <a:lstStyle/>
        <a:p>
          <a:endParaRPr lang="pt-BR"/>
        </a:p>
      </dgm:t>
    </dgm:pt>
    <dgm:pt modelId="{3CBBFD17-8A39-4643-B9E7-2739D3A20240}" type="sibTrans" cxnId="{DC649EAE-6D5C-4860-A104-82CBD8AFB0B9}">
      <dgm:prSet/>
      <dgm:spPr/>
      <dgm:t>
        <a:bodyPr/>
        <a:lstStyle/>
        <a:p>
          <a:endParaRPr lang="pt-BR"/>
        </a:p>
      </dgm:t>
    </dgm:pt>
    <dgm:pt modelId="{DAC709CD-A6B7-427F-BDEA-150BA1E60D6B}" type="pres">
      <dgm:prSet presAssocID="{B015FCCC-A5AE-4F4E-9C34-CC59BC15A529}" presName="vert0" presStyleCnt="0">
        <dgm:presLayoutVars>
          <dgm:dir/>
          <dgm:animOne val="branch"/>
          <dgm:animLvl val="lvl"/>
        </dgm:presLayoutVars>
      </dgm:prSet>
      <dgm:spPr/>
    </dgm:pt>
    <dgm:pt modelId="{6B9037E0-D642-459D-8AFD-BB99DDAA90AA}" type="pres">
      <dgm:prSet presAssocID="{C4E7DEA3-E219-7344-914F-AAFACF2A6F3E}" presName="thickLine" presStyleLbl="alignNode1" presStyleIdx="0" presStyleCnt="1"/>
      <dgm:spPr/>
    </dgm:pt>
    <dgm:pt modelId="{042AA89D-34B3-487C-AB3C-713224D868E3}" type="pres">
      <dgm:prSet presAssocID="{C4E7DEA3-E219-7344-914F-AAFACF2A6F3E}" presName="horz1" presStyleCnt="0"/>
      <dgm:spPr/>
    </dgm:pt>
    <dgm:pt modelId="{24668D56-0B6C-443A-9D77-E424E01C67DE}" type="pres">
      <dgm:prSet presAssocID="{C4E7DEA3-E219-7344-914F-AAFACF2A6F3E}" presName="tx1" presStyleLbl="revTx" presStyleIdx="0" presStyleCnt="4"/>
      <dgm:spPr/>
    </dgm:pt>
    <dgm:pt modelId="{132D9EE0-BD7E-4B42-8936-4523F9324ABE}" type="pres">
      <dgm:prSet presAssocID="{C4E7DEA3-E219-7344-914F-AAFACF2A6F3E}" presName="vert1" presStyleCnt="0"/>
      <dgm:spPr/>
    </dgm:pt>
    <dgm:pt modelId="{9F096A68-08B5-4490-8399-AA359C34361A}" type="pres">
      <dgm:prSet presAssocID="{1BA1C5E6-7F89-4E92-97BB-21A93D9BFC35}" presName="vertSpace2a" presStyleCnt="0"/>
      <dgm:spPr/>
    </dgm:pt>
    <dgm:pt modelId="{6C5DE53C-F6DA-48B0-8294-60E95D5170ED}" type="pres">
      <dgm:prSet presAssocID="{1BA1C5E6-7F89-4E92-97BB-21A93D9BFC35}" presName="horz2" presStyleCnt="0"/>
      <dgm:spPr/>
    </dgm:pt>
    <dgm:pt modelId="{C7B66A0E-E05D-4196-894A-3280A83E116B}" type="pres">
      <dgm:prSet presAssocID="{1BA1C5E6-7F89-4E92-97BB-21A93D9BFC35}" presName="horzSpace2" presStyleCnt="0"/>
      <dgm:spPr/>
    </dgm:pt>
    <dgm:pt modelId="{6C9F1F35-6009-409A-8334-C4A142E36DBC}" type="pres">
      <dgm:prSet presAssocID="{1BA1C5E6-7F89-4E92-97BB-21A93D9BFC35}" presName="tx2" presStyleLbl="revTx" presStyleIdx="1" presStyleCnt="4"/>
      <dgm:spPr/>
    </dgm:pt>
    <dgm:pt modelId="{228F5105-19E4-43B2-985C-B6EDC2A4337B}" type="pres">
      <dgm:prSet presAssocID="{1BA1C5E6-7F89-4E92-97BB-21A93D9BFC35}" presName="vert2" presStyleCnt="0"/>
      <dgm:spPr/>
    </dgm:pt>
    <dgm:pt modelId="{DEAD816A-462E-46E3-9323-94AC2BC5DD4C}" type="pres">
      <dgm:prSet presAssocID="{1BA1C5E6-7F89-4E92-97BB-21A93D9BFC35}" presName="thinLine2b" presStyleLbl="callout" presStyleIdx="0" presStyleCnt="3"/>
      <dgm:spPr/>
    </dgm:pt>
    <dgm:pt modelId="{B0F1B007-ECA4-4724-AA26-4D3440951113}" type="pres">
      <dgm:prSet presAssocID="{1BA1C5E6-7F89-4E92-97BB-21A93D9BFC35}" presName="vertSpace2b" presStyleCnt="0"/>
      <dgm:spPr/>
    </dgm:pt>
    <dgm:pt modelId="{26064188-F517-4214-8E18-DF52BCF2B874}" type="pres">
      <dgm:prSet presAssocID="{14DC6AA9-39A3-4C3C-B466-7181DF3AE15B}" presName="horz2" presStyleCnt="0"/>
      <dgm:spPr/>
    </dgm:pt>
    <dgm:pt modelId="{89FFC999-68F3-461E-88A0-39B3C7E12345}" type="pres">
      <dgm:prSet presAssocID="{14DC6AA9-39A3-4C3C-B466-7181DF3AE15B}" presName="horzSpace2" presStyleCnt="0"/>
      <dgm:spPr/>
    </dgm:pt>
    <dgm:pt modelId="{2AC3C307-ADBF-4665-935B-60C69EBFE638}" type="pres">
      <dgm:prSet presAssocID="{14DC6AA9-39A3-4C3C-B466-7181DF3AE15B}" presName="tx2" presStyleLbl="revTx" presStyleIdx="2" presStyleCnt="4"/>
      <dgm:spPr/>
    </dgm:pt>
    <dgm:pt modelId="{DD99A45D-399E-4F64-930B-4EAD91F22675}" type="pres">
      <dgm:prSet presAssocID="{14DC6AA9-39A3-4C3C-B466-7181DF3AE15B}" presName="vert2" presStyleCnt="0"/>
      <dgm:spPr/>
    </dgm:pt>
    <dgm:pt modelId="{A106DAB4-74EC-473F-84DC-07F993108125}" type="pres">
      <dgm:prSet presAssocID="{14DC6AA9-39A3-4C3C-B466-7181DF3AE15B}" presName="thinLine2b" presStyleLbl="callout" presStyleIdx="1" presStyleCnt="3"/>
      <dgm:spPr/>
    </dgm:pt>
    <dgm:pt modelId="{42D51755-C4CE-49A1-A1D1-C5ED179E886E}" type="pres">
      <dgm:prSet presAssocID="{14DC6AA9-39A3-4C3C-B466-7181DF3AE15B}" presName="vertSpace2b" presStyleCnt="0"/>
      <dgm:spPr/>
    </dgm:pt>
    <dgm:pt modelId="{1701EC36-38FA-4058-9824-53FDDC988783}" type="pres">
      <dgm:prSet presAssocID="{0C86E6EC-FAB3-4DA8-BBCF-F7C24DADD7E9}" presName="horz2" presStyleCnt="0"/>
      <dgm:spPr/>
    </dgm:pt>
    <dgm:pt modelId="{8735858C-05F1-4002-99CB-BF8B66D5C523}" type="pres">
      <dgm:prSet presAssocID="{0C86E6EC-FAB3-4DA8-BBCF-F7C24DADD7E9}" presName="horzSpace2" presStyleCnt="0"/>
      <dgm:spPr/>
    </dgm:pt>
    <dgm:pt modelId="{4399B3A2-FA30-4552-8F1F-11DF4AB6CE74}" type="pres">
      <dgm:prSet presAssocID="{0C86E6EC-FAB3-4DA8-BBCF-F7C24DADD7E9}" presName="tx2" presStyleLbl="revTx" presStyleIdx="3" presStyleCnt="4"/>
      <dgm:spPr/>
    </dgm:pt>
    <dgm:pt modelId="{786DC82A-51C7-43B1-8A90-614B8B96B529}" type="pres">
      <dgm:prSet presAssocID="{0C86E6EC-FAB3-4DA8-BBCF-F7C24DADD7E9}" presName="vert2" presStyleCnt="0"/>
      <dgm:spPr/>
    </dgm:pt>
    <dgm:pt modelId="{BCFD29CA-3FDF-4438-A4FD-F0D95CC7C4EA}" type="pres">
      <dgm:prSet presAssocID="{0C86E6EC-FAB3-4DA8-BBCF-F7C24DADD7E9}" presName="thinLine2b" presStyleLbl="callout" presStyleIdx="2" presStyleCnt="3"/>
      <dgm:spPr/>
    </dgm:pt>
    <dgm:pt modelId="{EC6D3386-6435-4E6A-8327-C3B1CDFB36CB}" type="pres">
      <dgm:prSet presAssocID="{0C86E6EC-FAB3-4DA8-BBCF-F7C24DADD7E9}" presName="vertSpace2b" presStyleCnt="0"/>
      <dgm:spPr/>
    </dgm:pt>
  </dgm:ptLst>
  <dgm:cxnLst>
    <dgm:cxn modelId="{8303900C-B063-44A5-89E8-5FF617FCC8BA}" srcId="{C4E7DEA3-E219-7344-914F-AAFACF2A6F3E}" destId="{14DC6AA9-39A3-4C3C-B466-7181DF3AE15B}" srcOrd="1" destOrd="0" parTransId="{941AC42D-EA14-4E75-8F0A-7F3746C70AAF}" sibTransId="{65664DD5-8F10-47E4-B532-56845C5E21A9}"/>
    <dgm:cxn modelId="{509F5027-0F72-446D-92E2-502E35726B14}" srcId="{C4E7DEA3-E219-7344-914F-AAFACF2A6F3E}" destId="{0C86E6EC-FAB3-4DA8-BBCF-F7C24DADD7E9}" srcOrd="2" destOrd="0" parTransId="{944C981C-AB20-4166-9ABD-A65B828F6DA7}" sibTransId="{51CD2DB2-97FA-466F-9F87-3F1A24820448}"/>
    <dgm:cxn modelId="{18435F46-AFD8-4235-89C7-5BE165428EF2}" type="presOf" srcId="{C4E7DEA3-E219-7344-914F-AAFACF2A6F3E}" destId="{24668D56-0B6C-443A-9D77-E424E01C67DE}" srcOrd="0" destOrd="0" presId="urn:microsoft.com/office/officeart/2008/layout/LinedList"/>
    <dgm:cxn modelId="{DC649EAE-6D5C-4860-A104-82CBD8AFB0B9}" srcId="{C4E7DEA3-E219-7344-914F-AAFACF2A6F3E}" destId="{1BA1C5E6-7F89-4E92-97BB-21A93D9BFC35}" srcOrd="0" destOrd="0" parTransId="{D1E8F0FE-455B-4DA2-9172-765387D3BEEA}" sibTransId="{3CBBFD17-8A39-4643-B9E7-2739D3A20240}"/>
    <dgm:cxn modelId="{BB7297B8-C3EE-4513-8D26-BA8C0605F323}" type="presOf" srcId="{0C86E6EC-FAB3-4DA8-BBCF-F7C24DADD7E9}" destId="{4399B3A2-FA30-4552-8F1F-11DF4AB6CE74}" srcOrd="0" destOrd="0" presId="urn:microsoft.com/office/officeart/2008/layout/LinedList"/>
    <dgm:cxn modelId="{FA36F7D6-BA9B-6048-9061-C68D692FA45C}" srcId="{B015FCCC-A5AE-4F4E-9C34-CC59BC15A529}" destId="{C4E7DEA3-E219-7344-914F-AAFACF2A6F3E}" srcOrd="0" destOrd="0" parTransId="{851B6E17-E1E5-5243-9BBE-E9EB45552FE0}" sibTransId="{D506644A-93D1-B747-BD06-064E767E1939}"/>
    <dgm:cxn modelId="{5E57E3DC-876A-4AB7-ADCC-CD8D02C4C459}" type="presOf" srcId="{1BA1C5E6-7F89-4E92-97BB-21A93D9BFC35}" destId="{6C9F1F35-6009-409A-8334-C4A142E36DBC}" srcOrd="0" destOrd="0" presId="urn:microsoft.com/office/officeart/2008/layout/LinedList"/>
    <dgm:cxn modelId="{E8CFECDE-4C1F-4C7B-A6ED-9D8F67DA0501}" type="presOf" srcId="{14DC6AA9-39A3-4C3C-B466-7181DF3AE15B}" destId="{2AC3C307-ADBF-4665-935B-60C69EBFE638}" srcOrd="0" destOrd="0" presId="urn:microsoft.com/office/officeart/2008/layout/LinedList"/>
    <dgm:cxn modelId="{93BF59E7-75CA-4875-8973-039613C59DFA}" type="presOf" srcId="{B015FCCC-A5AE-4F4E-9C34-CC59BC15A529}" destId="{DAC709CD-A6B7-427F-BDEA-150BA1E60D6B}" srcOrd="0" destOrd="0" presId="urn:microsoft.com/office/officeart/2008/layout/LinedList"/>
    <dgm:cxn modelId="{F0E80F3C-3C2E-4B4F-9BD1-7252B54812CD}" type="presParOf" srcId="{DAC709CD-A6B7-427F-BDEA-150BA1E60D6B}" destId="{6B9037E0-D642-459D-8AFD-BB99DDAA90AA}" srcOrd="0" destOrd="0" presId="urn:microsoft.com/office/officeart/2008/layout/LinedList"/>
    <dgm:cxn modelId="{005EB349-6009-4FF3-BB4C-2BD279049EDC}" type="presParOf" srcId="{DAC709CD-A6B7-427F-BDEA-150BA1E60D6B}" destId="{042AA89D-34B3-487C-AB3C-713224D868E3}" srcOrd="1" destOrd="0" presId="urn:microsoft.com/office/officeart/2008/layout/LinedList"/>
    <dgm:cxn modelId="{EA4444D1-0998-40A2-9C64-7CF4CBCB2A3D}" type="presParOf" srcId="{042AA89D-34B3-487C-AB3C-713224D868E3}" destId="{24668D56-0B6C-443A-9D77-E424E01C67DE}" srcOrd="0" destOrd="0" presId="urn:microsoft.com/office/officeart/2008/layout/LinedList"/>
    <dgm:cxn modelId="{710C9B67-3DA9-4DF5-85BA-0AB1E4155DFD}" type="presParOf" srcId="{042AA89D-34B3-487C-AB3C-713224D868E3}" destId="{132D9EE0-BD7E-4B42-8936-4523F9324ABE}" srcOrd="1" destOrd="0" presId="urn:microsoft.com/office/officeart/2008/layout/LinedList"/>
    <dgm:cxn modelId="{79ED2C34-AFEC-4849-9BCF-40EF363D5416}" type="presParOf" srcId="{132D9EE0-BD7E-4B42-8936-4523F9324ABE}" destId="{9F096A68-08B5-4490-8399-AA359C34361A}" srcOrd="0" destOrd="0" presId="urn:microsoft.com/office/officeart/2008/layout/LinedList"/>
    <dgm:cxn modelId="{491AB762-5005-42D9-90A5-C530E0D85EDF}" type="presParOf" srcId="{132D9EE0-BD7E-4B42-8936-4523F9324ABE}" destId="{6C5DE53C-F6DA-48B0-8294-60E95D5170ED}" srcOrd="1" destOrd="0" presId="urn:microsoft.com/office/officeart/2008/layout/LinedList"/>
    <dgm:cxn modelId="{C692036E-3DC8-4133-9702-65840CC3DE04}" type="presParOf" srcId="{6C5DE53C-F6DA-48B0-8294-60E95D5170ED}" destId="{C7B66A0E-E05D-4196-894A-3280A83E116B}" srcOrd="0" destOrd="0" presId="urn:microsoft.com/office/officeart/2008/layout/LinedList"/>
    <dgm:cxn modelId="{B01AD6B8-CC3A-4C8F-963F-363B710DD264}" type="presParOf" srcId="{6C5DE53C-F6DA-48B0-8294-60E95D5170ED}" destId="{6C9F1F35-6009-409A-8334-C4A142E36DBC}" srcOrd="1" destOrd="0" presId="urn:microsoft.com/office/officeart/2008/layout/LinedList"/>
    <dgm:cxn modelId="{00E0E6C6-85CD-45EB-9B4B-514ACDA86EAB}" type="presParOf" srcId="{6C5DE53C-F6DA-48B0-8294-60E95D5170ED}" destId="{228F5105-19E4-43B2-985C-B6EDC2A4337B}" srcOrd="2" destOrd="0" presId="urn:microsoft.com/office/officeart/2008/layout/LinedList"/>
    <dgm:cxn modelId="{1137B982-AED6-47AB-A169-8501CC8D2F54}" type="presParOf" srcId="{132D9EE0-BD7E-4B42-8936-4523F9324ABE}" destId="{DEAD816A-462E-46E3-9323-94AC2BC5DD4C}" srcOrd="2" destOrd="0" presId="urn:microsoft.com/office/officeart/2008/layout/LinedList"/>
    <dgm:cxn modelId="{BDC16A81-E804-4686-8214-C00C278767F2}" type="presParOf" srcId="{132D9EE0-BD7E-4B42-8936-4523F9324ABE}" destId="{B0F1B007-ECA4-4724-AA26-4D3440951113}" srcOrd="3" destOrd="0" presId="urn:microsoft.com/office/officeart/2008/layout/LinedList"/>
    <dgm:cxn modelId="{8A639BAA-1080-48D9-9C84-B9563328C163}" type="presParOf" srcId="{132D9EE0-BD7E-4B42-8936-4523F9324ABE}" destId="{26064188-F517-4214-8E18-DF52BCF2B874}" srcOrd="4" destOrd="0" presId="urn:microsoft.com/office/officeart/2008/layout/LinedList"/>
    <dgm:cxn modelId="{B863D9FB-241E-4CDE-822C-C37DB2790726}" type="presParOf" srcId="{26064188-F517-4214-8E18-DF52BCF2B874}" destId="{89FFC999-68F3-461E-88A0-39B3C7E12345}" srcOrd="0" destOrd="0" presId="urn:microsoft.com/office/officeart/2008/layout/LinedList"/>
    <dgm:cxn modelId="{3FB38071-7A07-4210-8535-74722D6054E0}" type="presParOf" srcId="{26064188-F517-4214-8E18-DF52BCF2B874}" destId="{2AC3C307-ADBF-4665-935B-60C69EBFE638}" srcOrd="1" destOrd="0" presId="urn:microsoft.com/office/officeart/2008/layout/LinedList"/>
    <dgm:cxn modelId="{5008B0FC-371B-419B-B167-DFA41663A923}" type="presParOf" srcId="{26064188-F517-4214-8E18-DF52BCF2B874}" destId="{DD99A45D-399E-4F64-930B-4EAD91F22675}" srcOrd="2" destOrd="0" presId="urn:microsoft.com/office/officeart/2008/layout/LinedList"/>
    <dgm:cxn modelId="{8C8B37A0-9ED3-43C7-941A-C0E0E19107C7}" type="presParOf" srcId="{132D9EE0-BD7E-4B42-8936-4523F9324ABE}" destId="{A106DAB4-74EC-473F-84DC-07F993108125}" srcOrd="5" destOrd="0" presId="urn:microsoft.com/office/officeart/2008/layout/LinedList"/>
    <dgm:cxn modelId="{00753C1C-8D0C-49ED-980B-C11DFF2854E1}" type="presParOf" srcId="{132D9EE0-BD7E-4B42-8936-4523F9324ABE}" destId="{42D51755-C4CE-49A1-A1D1-C5ED179E886E}" srcOrd="6" destOrd="0" presId="urn:microsoft.com/office/officeart/2008/layout/LinedList"/>
    <dgm:cxn modelId="{500D21C5-1840-4FE0-B2A6-68D85908F48E}" type="presParOf" srcId="{132D9EE0-BD7E-4B42-8936-4523F9324ABE}" destId="{1701EC36-38FA-4058-9824-53FDDC988783}" srcOrd="7" destOrd="0" presId="urn:microsoft.com/office/officeart/2008/layout/LinedList"/>
    <dgm:cxn modelId="{60B28B4D-F7F3-4AC9-8644-D2B8E0F5995F}" type="presParOf" srcId="{1701EC36-38FA-4058-9824-53FDDC988783}" destId="{8735858C-05F1-4002-99CB-BF8B66D5C523}" srcOrd="0" destOrd="0" presId="urn:microsoft.com/office/officeart/2008/layout/LinedList"/>
    <dgm:cxn modelId="{004F73B6-2A96-408A-98B1-EB80C20E549F}" type="presParOf" srcId="{1701EC36-38FA-4058-9824-53FDDC988783}" destId="{4399B3A2-FA30-4552-8F1F-11DF4AB6CE74}" srcOrd="1" destOrd="0" presId="urn:microsoft.com/office/officeart/2008/layout/LinedList"/>
    <dgm:cxn modelId="{79439A7D-C6C5-42B1-8D8A-90BBC71AA539}" type="presParOf" srcId="{1701EC36-38FA-4058-9824-53FDDC988783}" destId="{786DC82A-51C7-43B1-8A90-614B8B96B529}" srcOrd="2" destOrd="0" presId="urn:microsoft.com/office/officeart/2008/layout/LinedList"/>
    <dgm:cxn modelId="{BA00D78E-77EE-42C4-8EB0-98983A9FC65D}" type="presParOf" srcId="{132D9EE0-BD7E-4B42-8936-4523F9324ABE}" destId="{BCFD29CA-3FDF-4438-A4FD-F0D95CC7C4EA}" srcOrd="8" destOrd="0" presId="urn:microsoft.com/office/officeart/2008/layout/LinedList"/>
    <dgm:cxn modelId="{54064771-3107-482B-BD52-2C7F14BD2D4E}" type="presParOf" srcId="{132D9EE0-BD7E-4B42-8936-4523F9324ABE}" destId="{EC6D3386-6435-4E6A-8327-C3B1CDFB36CB}"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CEC7D220-BD93-46F7-9827-DFA1A407A5A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pt-BR"/>
        </a:p>
      </dgm:t>
    </dgm:pt>
    <dgm:pt modelId="{499EEEC5-DB8D-4831-8DD9-62BC05064AAE}">
      <dgm:prSet custT="1"/>
      <dgm:spPr/>
      <dgm:t>
        <a:bodyPr/>
        <a:lstStyle/>
        <a:p>
          <a:r>
            <a:rPr lang="pt-BR" sz="1600" dirty="0">
              <a:latin typeface="Poppins" panose="00000500000000000000" pitchFamily="2" charset="0"/>
              <a:cs typeface="Poppins" panose="00000500000000000000" pitchFamily="2" charset="0"/>
            </a:rPr>
            <a:t>Existe interesse na participação. O que fazer? Qual é a linha do tempo?</a:t>
          </a:r>
        </a:p>
      </dgm:t>
    </dgm:pt>
    <dgm:pt modelId="{A9001E0C-22DF-424D-A09A-18649F2E07E6}" type="parTrans" cxnId="{5D5C0289-FC28-4658-80E1-9F1FDC50032C}">
      <dgm:prSet/>
      <dgm:spPr/>
      <dgm:t>
        <a:bodyPr/>
        <a:lstStyle/>
        <a:p>
          <a:endParaRPr lang="pt-BR">
            <a:latin typeface="Poppins" panose="00000500000000000000" pitchFamily="2" charset="0"/>
            <a:cs typeface="Poppins" panose="00000500000000000000" pitchFamily="2" charset="0"/>
          </a:endParaRPr>
        </a:p>
      </dgm:t>
    </dgm:pt>
    <dgm:pt modelId="{7887A617-58DA-4F74-9A0A-DEB54A61D5E6}" type="sibTrans" cxnId="{5D5C0289-FC28-4658-80E1-9F1FDC50032C}">
      <dgm:prSet/>
      <dgm:spPr/>
      <dgm:t>
        <a:bodyPr/>
        <a:lstStyle/>
        <a:p>
          <a:endParaRPr lang="pt-BR">
            <a:latin typeface="Poppins" panose="00000500000000000000" pitchFamily="2" charset="0"/>
            <a:cs typeface="Poppins" panose="00000500000000000000" pitchFamily="2" charset="0"/>
          </a:endParaRPr>
        </a:p>
      </dgm:t>
    </dgm:pt>
    <dgm:pt modelId="{164845E0-22A9-4433-8FBC-5F6A21348D60}">
      <dgm:prSet/>
      <dgm:spPr/>
      <dgm:t>
        <a:bodyPr/>
        <a:lstStyle/>
        <a:p>
          <a:r>
            <a:rPr lang="pt-BR" dirty="0">
              <a:latin typeface="Poppins" panose="00000500000000000000" pitchFamily="2" charset="0"/>
              <a:cs typeface="Poppins" panose="00000500000000000000" pitchFamily="2" charset="0"/>
            </a:rPr>
            <a:t>Como explicado, o agente financeiro deve se credenciar, deve apresentar um PAR e deve assinar um contrato com o CG-Fust</a:t>
          </a:r>
        </a:p>
      </dgm:t>
    </dgm:pt>
    <dgm:pt modelId="{CDCB780B-6D22-4377-BA0E-077E904A1D03}" type="parTrans" cxnId="{ABFBC500-BF2C-4623-AB01-CC48F64C12B3}">
      <dgm:prSet/>
      <dgm:spPr/>
      <dgm:t>
        <a:bodyPr/>
        <a:lstStyle/>
        <a:p>
          <a:endParaRPr lang="pt-BR">
            <a:latin typeface="Poppins" panose="00000500000000000000" pitchFamily="2" charset="0"/>
            <a:cs typeface="Poppins" panose="00000500000000000000" pitchFamily="2" charset="0"/>
          </a:endParaRPr>
        </a:p>
      </dgm:t>
    </dgm:pt>
    <dgm:pt modelId="{E6615832-199D-4C9B-A921-33179ADF0DAF}" type="sibTrans" cxnId="{ABFBC500-BF2C-4623-AB01-CC48F64C12B3}">
      <dgm:prSet/>
      <dgm:spPr/>
      <dgm:t>
        <a:bodyPr/>
        <a:lstStyle/>
        <a:p>
          <a:endParaRPr lang="pt-BR">
            <a:latin typeface="Poppins" panose="00000500000000000000" pitchFamily="2" charset="0"/>
            <a:cs typeface="Poppins" panose="00000500000000000000" pitchFamily="2" charset="0"/>
          </a:endParaRPr>
        </a:p>
      </dgm:t>
    </dgm:pt>
    <dgm:pt modelId="{C7DD6C4D-D6C0-4216-9923-F6D040594718}">
      <dgm:prSet/>
      <dgm:spPr/>
      <dgm:t>
        <a:bodyPr/>
        <a:lstStyle/>
        <a:p>
          <a:r>
            <a:rPr lang="pt-BR" dirty="0">
              <a:latin typeface="Poppins" panose="00000500000000000000" pitchFamily="2" charset="0"/>
              <a:cs typeface="Poppins" panose="00000500000000000000" pitchFamily="2" charset="0"/>
            </a:rPr>
            <a:t>O agente financeiro interessado já pode iniciar o processo de credenciamento, de forma a entrar no circuito do Fust</a:t>
          </a:r>
        </a:p>
      </dgm:t>
    </dgm:pt>
    <dgm:pt modelId="{F230A8E8-0AA4-4AE5-984D-28EC25EFBB2E}" type="parTrans" cxnId="{D4B81EF3-B388-4315-B6D3-228C712E794C}">
      <dgm:prSet/>
      <dgm:spPr/>
      <dgm:t>
        <a:bodyPr/>
        <a:lstStyle/>
        <a:p>
          <a:endParaRPr lang="pt-BR">
            <a:latin typeface="Poppins" panose="00000500000000000000" pitchFamily="2" charset="0"/>
            <a:cs typeface="Poppins" panose="00000500000000000000" pitchFamily="2" charset="0"/>
          </a:endParaRPr>
        </a:p>
      </dgm:t>
    </dgm:pt>
    <dgm:pt modelId="{8D6D55EE-AAF1-46FA-A543-440BB0E29E56}" type="sibTrans" cxnId="{D4B81EF3-B388-4315-B6D3-228C712E794C}">
      <dgm:prSet/>
      <dgm:spPr/>
      <dgm:t>
        <a:bodyPr/>
        <a:lstStyle/>
        <a:p>
          <a:endParaRPr lang="pt-BR">
            <a:latin typeface="Poppins" panose="00000500000000000000" pitchFamily="2" charset="0"/>
            <a:cs typeface="Poppins" panose="00000500000000000000" pitchFamily="2" charset="0"/>
          </a:endParaRPr>
        </a:p>
      </dgm:t>
    </dgm:pt>
    <dgm:pt modelId="{BB88B8FA-FD9E-4ABB-8A6A-7BD4AB9BE17D}">
      <dgm:prSet/>
      <dgm:spPr/>
      <dgm:t>
        <a:bodyPr/>
        <a:lstStyle/>
        <a:p>
          <a:r>
            <a:rPr lang="pt-BR" dirty="0">
              <a:latin typeface="Poppins" panose="00000500000000000000" pitchFamily="2" charset="0"/>
              <a:cs typeface="Poppins" panose="00000500000000000000" pitchFamily="2" charset="0"/>
            </a:rPr>
            <a:t>A equipe do Ministério se coloca à disposição para se reunir e apresentar maiores detalhes</a:t>
          </a:r>
        </a:p>
      </dgm:t>
    </dgm:pt>
    <dgm:pt modelId="{92B42263-3016-424A-BE4A-A4943B47AE8E}" type="parTrans" cxnId="{FBC5E273-7F6F-46C9-8E2B-ACC8F9DCBF11}">
      <dgm:prSet/>
      <dgm:spPr/>
      <dgm:t>
        <a:bodyPr/>
        <a:lstStyle/>
        <a:p>
          <a:endParaRPr lang="pt-BR">
            <a:latin typeface="Poppins" panose="00000500000000000000" pitchFamily="2" charset="0"/>
            <a:cs typeface="Poppins" panose="00000500000000000000" pitchFamily="2" charset="0"/>
          </a:endParaRPr>
        </a:p>
      </dgm:t>
    </dgm:pt>
    <dgm:pt modelId="{3040A1A3-9547-4438-BC52-AC3BF025938B}" type="sibTrans" cxnId="{FBC5E273-7F6F-46C9-8E2B-ACC8F9DCBF11}">
      <dgm:prSet/>
      <dgm:spPr/>
      <dgm:t>
        <a:bodyPr/>
        <a:lstStyle/>
        <a:p>
          <a:endParaRPr lang="pt-BR">
            <a:latin typeface="Poppins" panose="00000500000000000000" pitchFamily="2" charset="0"/>
            <a:cs typeface="Poppins" panose="00000500000000000000" pitchFamily="2" charset="0"/>
          </a:endParaRPr>
        </a:p>
      </dgm:t>
    </dgm:pt>
    <dgm:pt modelId="{B9B332D2-7C7D-4185-8898-D0E61A671C37}">
      <dgm:prSet custT="1"/>
      <dgm:spPr/>
      <dgm:t>
        <a:bodyPr/>
        <a:lstStyle/>
        <a:p>
          <a:r>
            <a:rPr lang="pt-BR" sz="1600" dirty="0">
              <a:latin typeface="Poppins" panose="00000500000000000000" pitchFamily="2" charset="0"/>
              <a:cs typeface="Poppins" panose="00000500000000000000" pitchFamily="2" charset="0"/>
            </a:rPr>
            <a:t>Existe alguma prioridade principal para aplicação de recursos do Fust a que os agentes financeiros devem se atentar?</a:t>
          </a:r>
        </a:p>
      </dgm:t>
    </dgm:pt>
    <dgm:pt modelId="{B00CB7CB-580C-4BC4-BF01-26AF51DB62B1}" type="parTrans" cxnId="{5C6E6E3B-76FD-4DC5-B9B2-CF462C1B655B}">
      <dgm:prSet/>
      <dgm:spPr/>
      <dgm:t>
        <a:bodyPr/>
        <a:lstStyle/>
        <a:p>
          <a:endParaRPr lang="pt-BR"/>
        </a:p>
      </dgm:t>
    </dgm:pt>
    <dgm:pt modelId="{75FF67FF-9A86-499A-8A68-C539BFC3530B}" type="sibTrans" cxnId="{5C6E6E3B-76FD-4DC5-B9B2-CF462C1B655B}">
      <dgm:prSet/>
      <dgm:spPr/>
      <dgm:t>
        <a:bodyPr/>
        <a:lstStyle/>
        <a:p>
          <a:endParaRPr lang="pt-BR"/>
        </a:p>
      </dgm:t>
    </dgm:pt>
    <dgm:pt modelId="{A5B9D0D0-3ABC-4897-9E40-365C71BC1B0D}">
      <dgm:prSet/>
      <dgm:spPr/>
      <dgm:t>
        <a:bodyPr/>
        <a:lstStyle/>
        <a:p>
          <a:r>
            <a:rPr lang="pt-BR" dirty="0">
              <a:latin typeface="Poppins" panose="00000500000000000000" pitchFamily="2" charset="0"/>
              <a:cs typeface="Poppins" panose="00000500000000000000" pitchFamily="2" charset="0"/>
            </a:rPr>
            <a:t>Sim, as aplicações para educação são prioritárias</a:t>
          </a:r>
        </a:p>
      </dgm:t>
    </dgm:pt>
    <dgm:pt modelId="{AEE2C46B-0BF0-43E6-B591-6A115E14252F}" type="parTrans" cxnId="{90CA6758-D4D4-45B7-8FA4-AEC3F82F8EFF}">
      <dgm:prSet/>
      <dgm:spPr/>
      <dgm:t>
        <a:bodyPr/>
        <a:lstStyle/>
        <a:p>
          <a:endParaRPr lang="pt-BR"/>
        </a:p>
      </dgm:t>
    </dgm:pt>
    <dgm:pt modelId="{F84C04C7-4DDC-4549-80C4-27B53A24B107}" type="sibTrans" cxnId="{90CA6758-D4D4-45B7-8FA4-AEC3F82F8EFF}">
      <dgm:prSet/>
      <dgm:spPr/>
      <dgm:t>
        <a:bodyPr/>
        <a:lstStyle/>
        <a:p>
          <a:endParaRPr lang="pt-BR"/>
        </a:p>
      </dgm:t>
    </dgm:pt>
    <dgm:pt modelId="{D8AD0538-D058-4A7F-8A01-FD99AA2089B6}">
      <dgm:prSet/>
      <dgm:spPr/>
      <dgm:t>
        <a:bodyPr/>
        <a:lstStyle/>
        <a:p>
          <a:r>
            <a:rPr lang="pt-BR" dirty="0">
              <a:latin typeface="Poppins" panose="00000500000000000000" pitchFamily="2" charset="0"/>
              <a:cs typeface="Poppins" panose="00000500000000000000" pitchFamily="2" charset="0"/>
            </a:rPr>
            <a:t>A Lei e sua normatização estabelecem que, do total de recursos do Fust, 18%, no mínimo, devem ser aplicados em educação, por modalidade</a:t>
          </a:r>
        </a:p>
      </dgm:t>
    </dgm:pt>
    <dgm:pt modelId="{D1B6CC87-5D96-46DC-89E6-0329AE66488C}" type="parTrans" cxnId="{ACF21887-7BC2-4846-AF7F-9FBEB917970A}">
      <dgm:prSet/>
      <dgm:spPr/>
      <dgm:t>
        <a:bodyPr/>
        <a:lstStyle/>
        <a:p>
          <a:endParaRPr lang="pt-BR"/>
        </a:p>
      </dgm:t>
    </dgm:pt>
    <dgm:pt modelId="{CFF56B90-270B-4AF7-8D40-706E0043F859}" type="sibTrans" cxnId="{ACF21887-7BC2-4846-AF7F-9FBEB917970A}">
      <dgm:prSet/>
      <dgm:spPr/>
      <dgm:t>
        <a:bodyPr/>
        <a:lstStyle/>
        <a:p>
          <a:endParaRPr lang="pt-BR"/>
        </a:p>
      </dgm:t>
    </dgm:pt>
    <dgm:pt modelId="{F35740F9-8CA9-4839-A76B-3256021B1F73}" type="pres">
      <dgm:prSet presAssocID="{CEC7D220-BD93-46F7-9827-DFA1A407A5AA}" presName="linear" presStyleCnt="0">
        <dgm:presLayoutVars>
          <dgm:dir/>
          <dgm:animLvl val="lvl"/>
          <dgm:resizeHandles val="exact"/>
        </dgm:presLayoutVars>
      </dgm:prSet>
      <dgm:spPr/>
    </dgm:pt>
    <dgm:pt modelId="{BCB9B930-8E79-428F-BC06-EEABCB200924}" type="pres">
      <dgm:prSet presAssocID="{499EEEC5-DB8D-4831-8DD9-62BC05064AAE}" presName="parentLin" presStyleCnt="0"/>
      <dgm:spPr/>
    </dgm:pt>
    <dgm:pt modelId="{53418718-3AFB-4266-B1F8-DF46A75FB366}" type="pres">
      <dgm:prSet presAssocID="{499EEEC5-DB8D-4831-8DD9-62BC05064AAE}" presName="parentLeftMargin" presStyleLbl="node1" presStyleIdx="0" presStyleCnt="2"/>
      <dgm:spPr/>
    </dgm:pt>
    <dgm:pt modelId="{B55E42C1-FA2C-40A8-8C57-E9C39C105767}" type="pres">
      <dgm:prSet presAssocID="{499EEEC5-DB8D-4831-8DD9-62BC05064AAE}" presName="parentText" presStyleLbl="node1" presStyleIdx="0" presStyleCnt="2">
        <dgm:presLayoutVars>
          <dgm:chMax val="0"/>
          <dgm:bulletEnabled val="1"/>
        </dgm:presLayoutVars>
      </dgm:prSet>
      <dgm:spPr/>
    </dgm:pt>
    <dgm:pt modelId="{54EC7D3F-E7F6-4AA7-AB3A-6770BF186FB0}" type="pres">
      <dgm:prSet presAssocID="{499EEEC5-DB8D-4831-8DD9-62BC05064AAE}" presName="negativeSpace" presStyleCnt="0"/>
      <dgm:spPr/>
    </dgm:pt>
    <dgm:pt modelId="{17952CBD-7225-4BDE-9502-D5D17EB2E2A2}" type="pres">
      <dgm:prSet presAssocID="{499EEEC5-DB8D-4831-8DD9-62BC05064AAE}" presName="childText" presStyleLbl="conFgAcc1" presStyleIdx="0" presStyleCnt="2">
        <dgm:presLayoutVars>
          <dgm:bulletEnabled val="1"/>
        </dgm:presLayoutVars>
      </dgm:prSet>
      <dgm:spPr/>
    </dgm:pt>
    <dgm:pt modelId="{6657DBBD-8AA0-488A-AD17-E577A851111F}" type="pres">
      <dgm:prSet presAssocID="{7887A617-58DA-4F74-9A0A-DEB54A61D5E6}" presName="spaceBetweenRectangles" presStyleCnt="0"/>
      <dgm:spPr/>
    </dgm:pt>
    <dgm:pt modelId="{6B8BB3F9-2D92-4D20-9FCE-26C1AF76F991}" type="pres">
      <dgm:prSet presAssocID="{B9B332D2-7C7D-4185-8898-D0E61A671C37}" presName="parentLin" presStyleCnt="0"/>
      <dgm:spPr/>
    </dgm:pt>
    <dgm:pt modelId="{B0E6A0BE-2B30-43A5-A0F7-F7CC895A8F95}" type="pres">
      <dgm:prSet presAssocID="{B9B332D2-7C7D-4185-8898-D0E61A671C37}" presName="parentLeftMargin" presStyleLbl="node1" presStyleIdx="0" presStyleCnt="2"/>
      <dgm:spPr/>
    </dgm:pt>
    <dgm:pt modelId="{93C36A23-5C22-46C3-BD12-47FAE79686D7}" type="pres">
      <dgm:prSet presAssocID="{B9B332D2-7C7D-4185-8898-D0E61A671C37}" presName="parentText" presStyleLbl="node1" presStyleIdx="1" presStyleCnt="2">
        <dgm:presLayoutVars>
          <dgm:chMax val="0"/>
          <dgm:bulletEnabled val="1"/>
        </dgm:presLayoutVars>
      </dgm:prSet>
      <dgm:spPr/>
    </dgm:pt>
    <dgm:pt modelId="{1D62386B-EC90-4D27-B0BA-FA6105CDF131}" type="pres">
      <dgm:prSet presAssocID="{B9B332D2-7C7D-4185-8898-D0E61A671C37}" presName="negativeSpace" presStyleCnt="0"/>
      <dgm:spPr/>
    </dgm:pt>
    <dgm:pt modelId="{27208394-34A3-4FA1-AE23-7A2A4A2CF57D}" type="pres">
      <dgm:prSet presAssocID="{B9B332D2-7C7D-4185-8898-D0E61A671C37}" presName="childText" presStyleLbl="conFgAcc1" presStyleIdx="1" presStyleCnt="2">
        <dgm:presLayoutVars>
          <dgm:bulletEnabled val="1"/>
        </dgm:presLayoutVars>
      </dgm:prSet>
      <dgm:spPr/>
    </dgm:pt>
  </dgm:ptLst>
  <dgm:cxnLst>
    <dgm:cxn modelId="{ABFBC500-BF2C-4623-AB01-CC48F64C12B3}" srcId="{499EEEC5-DB8D-4831-8DD9-62BC05064AAE}" destId="{164845E0-22A9-4433-8FBC-5F6A21348D60}" srcOrd="0" destOrd="0" parTransId="{CDCB780B-6D22-4377-BA0E-077E904A1D03}" sibTransId="{E6615832-199D-4C9B-A921-33179ADF0DAF}"/>
    <dgm:cxn modelId="{E379EC0A-2B93-43F5-9B38-023F4B82BD41}" type="presOf" srcId="{A5B9D0D0-3ABC-4897-9E40-365C71BC1B0D}" destId="{27208394-34A3-4FA1-AE23-7A2A4A2CF57D}" srcOrd="0" destOrd="0" presId="urn:microsoft.com/office/officeart/2005/8/layout/list1"/>
    <dgm:cxn modelId="{0AB7831F-2320-4D29-BD03-1FA5F31D4339}" type="presOf" srcId="{164845E0-22A9-4433-8FBC-5F6A21348D60}" destId="{17952CBD-7225-4BDE-9502-D5D17EB2E2A2}" srcOrd="0" destOrd="0" presId="urn:microsoft.com/office/officeart/2005/8/layout/list1"/>
    <dgm:cxn modelId="{F7D3FB2D-E881-4C1F-98D4-91AFF64B939B}" type="presOf" srcId="{B9B332D2-7C7D-4185-8898-D0E61A671C37}" destId="{93C36A23-5C22-46C3-BD12-47FAE79686D7}" srcOrd="1" destOrd="0" presId="urn:microsoft.com/office/officeart/2005/8/layout/list1"/>
    <dgm:cxn modelId="{5C6E6E3B-76FD-4DC5-B9B2-CF462C1B655B}" srcId="{CEC7D220-BD93-46F7-9827-DFA1A407A5AA}" destId="{B9B332D2-7C7D-4185-8898-D0E61A671C37}" srcOrd="1" destOrd="0" parTransId="{B00CB7CB-580C-4BC4-BF01-26AF51DB62B1}" sibTransId="{75FF67FF-9A86-499A-8A68-C539BFC3530B}"/>
    <dgm:cxn modelId="{62B67864-5239-4D36-9074-C3254AE8A6E0}" type="presOf" srcId="{B9B332D2-7C7D-4185-8898-D0E61A671C37}" destId="{B0E6A0BE-2B30-43A5-A0F7-F7CC895A8F95}" srcOrd="0" destOrd="0" presId="urn:microsoft.com/office/officeart/2005/8/layout/list1"/>
    <dgm:cxn modelId="{5B199C67-B69A-4C80-9C34-FD0ADAAAFCB6}" type="presOf" srcId="{CEC7D220-BD93-46F7-9827-DFA1A407A5AA}" destId="{F35740F9-8CA9-4839-A76B-3256021B1F73}" srcOrd="0" destOrd="0" presId="urn:microsoft.com/office/officeart/2005/8/layout/list1"/>
    <dgm:cxn modelId="{76A5314B-F187-4AA7-838E-C48E15C8877E}" type="presOf" srcId="{499EEEC5-DB8D-4831-8DD9-62BC05064AAE}" destId="{53418718-3AFB-4266-B1F8-DF46A75FB366}" srcOrd="0" destOrd="0" presId="urn:microsoft.com/office/officeart/2005/8/layout/list1"/>
    <dgm:cxn modelId="{FBC5E273-7F6F-46C9-8E2B-ACC8F9DCBF11}" srcId="{499EEEC5-DB8D-4831-8DD9-62BC05064AAE}" destId="{BB88B8FA-FD9E-4ABB-8A6A-7BD4AB9BE17D}" srcOrd="2" destOrd="0" parTransId="{92B42263-3016-424A-BE4A-A4943B47AE8E}" sibTransId="{3040A1A3-9547-4438-BC52-AC3BF025938B}"/>
    <dgm:cxn modelId="{90CA6758-D4D4-45B7-8FA4-AEC3F82F8EFF}" srcId="{B9B332D2-7C7D-4185-8898-D0E61A671C37}" destId="{A5B9D0D0-3ABC-4897-9E40-365C71BC1B0D}" srcOrd="0" destOrd="0" parTransId="{AEE2C46B-0BF0-43E6-B591-6A115E14252F}" sibTransId="{F84C04C7-4DDC-4549-80C4-27B53A24B107}"/>
    <dgm:cxn modelId="{ACF21887-7BC2-4846-AF7F-9FBEB917970A}" srcId="{B9B332D2-7C7D-4185-8898-D0E61A671C37}" destId="{D8AD0538-D058-4A7F-8A01-FD99AA2089B6}" srcOrd="1" destOrd="0" parTransId="{D1B6CC87-5D96-46DC-89E6-0329AE66488C}" sibTransId="{CFF56B90-270B-4AF7-8D40-706E0043F859}"/>
    <dgm:cxn modelId="{5D5C0289-FC28-4658-80E1-9F1FDC50032C}" srcId="{CEC7D220-BD93-46F7-9827-DFA1A407A5AA}" destId="{499EEEC5-DB8D-4831-8DD9-62BC05064AAE}" srcOrd="0" destOrd="0" parTransId="{A9001E0C-22DF-424D-A09A-18649F2E07E6}" sibTransId="{7887A617-58DA-4F74-9A0A-DEB54A61D5E6}"/>
    <dgm:cxn modelId="{94E9C19E-4F73-445D-9076-8406782D9416}" type="presOf" srcId="{C7DD6C4D-D6C0-4216-9923-F6D040594718}" destId="{17952CBD-7225-4BDE-9502-D5D17EB2E2A2}" srcOrd="0" destOrd="1" presId="urn:microsoft.com/office/officeart/2005/8/layout/list1"/>
    <dgm:cxn modelId="{E59EF7AA-5AC9-4DCD-A65A-9C71CEDB383C}" type="presOf" srcId="{BB88B8FA-FD9E-4ABB-8A6A-7BD4AB9BE17D}" destId="{17952CBD-7225-4BDE-9502-D5D17EB2E2A2}" srcOrd="0" destOrd="2" presId="urn:microsoft.com/office/officeart/2005/8/layout/list1"/>
    <dgm:cxn modelId="{547B13DF-915A-4396-8B74-AFEF4A59C3AD}" type="presOf" srcId="{D8AD0538-D058-4A7F-8A01-FD99AA2089B6}" destId="{27208394-34A3-4FA1-AE23-7A2A4A2CF57D}" srcOrd="0" destOrd="1" presId="urn:microsoft.com/office/officeart/2005/8/layout/list1"/>
    <dgm:cxn modelId="{2D9050F2-DB54-44FE-81B2-EDD48F743C20}" type="presOf" srcId="{499EEEC5-DB8D-4831-8DD9-62BC05064AAE}" destId="{B55E42C1-FA2C-40A8-8C57-E9C39C105767}" srcOrd="1" destOrd="0" presId="urn:microsoft.com/office/officeart/2005/8/layout/list1"/>
    <dgm:cxn modelId="{D4B81EF3-B388-4315-B6D3-228C712E794C}" srcId="{499EEEC5-DB8D-4831-8DD9-62BC05064AAE}" destId="{C7DD6C4D-D6C0-4216-9923-F6D040594718}" srcOrd="1" destOrd="0" parTransId="{F230A8E8-0AA4-4AE5-984D-28EC25EFBB2E}" sibTransId="{8D6D55EE-AAF1-46FA-A543-440BB0E29E56}"/>
    <dgm:cxn modelId="{5CA76587-8DEF-44D4-9E5E-8294085A7A98}" type="presParOf" srcId="{F35740F9-8CA9-4839-A76B-3256021B1F73}" destId="{BCB9B930-8E79-428F-BC06-EEABCB200924}" srcOrd="0" destOrd="0" presId="urn:microsoft.com/office/officeart/2005/8/layout/list1"/>
    <dgm:cxn modelId="{D186A868-93D2-48C1-87E3-960998312212}" type="presParOf" srcId="{BCB9B930-8E79-428F-BC06-EEABCB200924}" destId="{53418718-3AFB-4266-B1F8-DF46A75FB366}" srcOrd="0" destOrd="0" presId="urn:microsoft.com/office/officeart/2005/8/layout/list1"/>
    <dgm:cxn modelId="{8CCF12BB-965E-428C-A855-AC026F75C713}" type="presParOf" srcId="{BCB9B930-8E79-428F-BC06-EEABCB200924}" destId="{B55E42C1-FA2C-40A8-8C57-E9C39C105767}" srcOrd="1" destOrd="0" presId="urn:microsoft.com/office/officeart/2005/8/layout/list1"/>
    <dgm:cxn modelId="{6AFE5B51-5276-4D55-AD05-700986527996}" type="presParOf" srcId="{F35740F9-8CA9-4839-A76B-3256021B1F73}" destId="{54EC7D3F-E7F6-4AA7-AB3A-6770BF186FB0}" srcOrd="1" destOrd="0" presId="urn:microsoft.com/office/officeart/2005/8/layout/list1"/>
    <dgm:cxn modelId="{83016A9A-B83E-4A39-A8B8-B5532FF30C50}" type="presParOf" srcId="{F35740F9-8CA9-4839-A76B-3256021B1F73}" destId="{17952CBD-7225-4BDE-9502-D5D17EB2E2A2}" srcOrd="2" destOrd="0" presId="urn:microsoft.com/office/officeart/2005/8/layout/list1"/>
    <dgm:cxn modelId="{B4096504-A215-45B4-A4B1-F438E738A65C}" type="presParOf" srcId="{F35740F9-8CA9-4839-A76B-3256021B1F73}" destId="{6657DBBD-8AA0-488A-AD17-E577A851111F}" srcOrd="3" destOrd="0" presId="urn:microsoft.com/office/officeart/2005/8/layout/list1"/>
    <dgm:cxn modelId="{6ECB7644-B9ED-49BA-8A94-5D6862C23352}" type="presParOf" srcId="{F35740F9-8CA9-4839-A76B-3256021B1F73}" destId="{6B8BB3F9-2D92-4D20-9FCE-26C1AF76F991}" srcOrd="4" destOrd="0" presId="urn:microsoft.com/office/officeart/2005/8/layout/list1"/>
    <dgm:cxn modelId="{88FF534D-B5CD-4233-A3DB-5210B496F9F2}" type="presParOf" srcId="{6B8BB3F9-2D92-4D20-9FCE-26C1AF76F991}" destId="{B0E6A0BE-2B30-43A5-A0F7-F7CC895A8F95}" srcOrd="0" destOrd="0" presId="urn:microsoft.com/office/officeart/2005/8/layout/list1"/>
    <dgm:cxn modelId="{A4AABE22-B9DA-4DCE-8AA7-EF77EF55D4F8}" type="presParOf" srcId="{6B8BB3F9-2D92-4D20-9FCE-26C1AF76F991}" destId="{93C36A23-5C22-46C3-BD12-47FAE79686D7}" srcOrd="1" destOrd="0" presId="urn:microsoft.com/office/officeart/2005/8/layout/list1"/>
    <dgm:cxn modelId="{9710DAE1-A58F-4112-A9FA-402ED9334BA6}" type="presParOf" srcId="{F35740F9-8CA9-4839-A76B-3256021B1F73}" destId="{1D62386B-EC90-4D27-B0BA-FA6105CDF131}" srcOrd="5" destOrd="0" presId="urn:microsoft.com/office/officeart/2005/8/layout/list1"/>
    <dgm:cxn modelId="{54761EB1-C986-4B77-BB2E-35FE44FF510E}" type="presParOf" srcId="{F35740F9-8CA9-4839-A76B-3256021B1F73}" destId="{27208394-34A3-4FA1-AE23-7A2A4A2CF57D}"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FD8D903F-D0B4-4D73-84B2-DADCA0B1EE9A}"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pt-BR"/>
        </a:p>
      </dgm:t>
    </dgm:pt>
    <dgm:pt modelId="{0348B309-BCE9-4514-83A4-A799E3995DD4}">
      <dgm:prSet custT="1"/>
      <dgm:spPr/>
      <dgm:t>
        <a:bodyPr/>
        <a:lstStyle/>
        <a:p>
          <a:r>
            <a:rPr lang="pt-BR" sz="1600" dirty="0">
              <a:latin typeface="Poppins" panose="00000500000000000000" pitchFamily="2" charset="0"/>
              <a:cs typeface="Poppins" panose="00000500000000000000" pitchFamily="2" charset="0"/>
            </a:rPr>
            <a:t>Existem limitações quanto aos tipos linha de crédito e/ou estruturas específicas para acesso ao recurso?</a:t>
          </a:r>
        </a:p>
      </dgm:t>
    </dgm:pt>
    <dgm:pt modelId="{3725EDBF-E0CD-4C0C-9498-18C5EB3A65A6}" type="parTrans" cxnId="{39CF2E2E-74A7-4F5C-9494-AE6E395ED855}">
      <dgm:prSet/>
      <dgm:spPr/>
      <dgm:t>
        <a:bodyPr/>
        <a:lstStyle/>
        <a:p>
          <a:endParaRPr lang="pt-BR">
            <a:latin typeface="Poppins" panose="00000500000000000000" pitchFamily="2" charset="0"/>
            <a:cs typeface="Poppins" panose="00000500000000000000" pitchFamily="2" charset="0"/>
          </a:endParaRPr>
        </a:p>
      </dgm:t>
    </dgm:pt>
    <dgm:pt modelId="{788EA442-49D5-4D3D-A364-9E117D885F12}" type="sibTrans" cxnId="{39CF2E2E-74A7-4F5C-9494-AE6E395ED855}">
      <dgm:prSet/>
      <dgm:spPr/>
      <dgm:t>
        <a:bodyPr/>
        <a:lstStyle/>
        <a:p>
          <a:endParaRPr lang="pt-BR">
            <a:latin typeface="Poppins" panose="00000500000000000000" pitchFamily="2" charset="0"/>
            <a:cs typeface="Poppins" panose="00000500000000000000" pitchFamily="2" charset="0"/>
          </a:endParaRPr>
        </a:p>
      </dgm:t>
    </dgm:pt>
    <dgm:pt modelId="{4CA43775-4ACE-4D64-A7D3-D21FF7375CA3}">
      <dgm:prSet custT="1"/>
      <dgm:spPr/>
      <dgm:t>
        <a:bodyPr/>
        <a:lstStyle/>
        <a:p>
          <a:r>
            <a:rPr lang="pt-BR" sz="1600">
              <a:latin typeface="Poppins" panose="00000500000000000000" pitchFamily="2" charset="0"/>
              <a:cs typeface="Poppins" panose="00000500000000000000" pitchFamily="2" charset="0"/>
            </a:rPr>
            <a:t>A alocação de recursos sob a forma reembolsável poderá ser realizada por meio de:</a:t>
          </a:r>
        </a:p>
      </dgm:t>
    </dgm:pt>
    <dgm:pt modelId="{5EB6C5DC-731A-41A9-8AEB-3CCF99A0EE5C}" type="parTrans" cxnId="{2E7FD6DD-DA7F-4DA8-91E5-D6544BDB171A}">
      <dgm:prSet/>
      <dgm:spPr/>
      <dgm:t>
        <a:bodyPr/>
        <a:lstStyle/>
        <a:p>
          <a:endParaRPr lang="pt-BR">
            <a:latin typeface="Poppins" panose="00000500000000000000" pitchFamily="2" charset="0"/>
            <a:cs typeface="Poppins" panose="00000500000000000000" pitchFamily="2" charset="0"/>
          </a:endParaRPr>
        </a:p>
      </dgm:t>
    </dgm:pt>
    <dgm:pt modelId="{9A0DC1BA-9B95-4BFB-89E1-C28FCCE98671}" type="sibTrans" cxnId="{2E7FD6DD-DA7F-4DA8-91E5-D6544BDB171A}">
      <dgm:prSet/>
      <dgm:spPr/>
      <dgm:t>
        <a:bodyPr/>
        <a:lstStyle/>
        <a:p>
          <a:endParaRPr lang="pt-BR">
            <a:latin typeface="Poppins" panose="00000500000000000000" pitchFamily="2" charset="0"/>
            <a:cs typeface="Poppins" panose="00000500000000000000" pitchFamily="2" charset="0"/>
          </a:endParaRPr>
        </a:p>
      </dgm:t>
    </dgm:pt>
    <dgm:pt modelId="{5027B98C-27BC-4E23-BFA8-ECA2F64D8643}">
      <dgm:prSet custT="1"/>
      <dgm:spPr/>
      <dgm:t>
        <a:bodyPr/>
        <a:lstStyle/>
        <a:p>
          <a:pPr>
            <a:buFont typeface="Courier New" panose="02070309020205020404" pitchFamily="49" charset="0"/>
            <a:buChar char="o"/>
          </a:pPr>
          <a:r>
            <a:rPr lang="pt-BR" sz="1600" dirty="0">
              <a:latin typeface="Poppins" panose="00000500000000000000" pitchFamily="2" charset="0"/>
              <a:cs typeface="Poppins" panose="00000500000000000000" pitchFamily="2" charset="0"/>
            </a:rPr>
            <a:t>operações de crédito, diretas ou indiretas;</a:t>
          </a:r>
        </a:p>
      </dgm:t>
    </dgm:pt>
    <dgm:pt modelId="{FA71CE62-29CB-41BB-A535-03B6F96F73F5}" type="parTrans" cxnId="{11DB490A-EDCC-4083-A5D6-35858C20E956}">
      <dgm:prSet/>
      <dgm:spPr/>
      <dgm:t>
        <a:bodyPr/>
        <a:lstStyle/>
        <a:p>
          <a:endParaRPr lang="pt-BR">
            <a:latin typeface="Poppins" panose="00000500000000000000" pitchFamily="2" charset="0"/>
            <a:cs typeface="Poppins" panose="00000500000000000000" pitchFamily="2" charset="0"/>
          </a:endParaRPr>
        </a:p>
      </dgm:t>
    </dgm:pt>
    <dgm:pt modelId="{6948217D-21ED-47BE-9CA3-0DD3D4B818C5}" type="sibTrans" cxnId="{11DB490A-EDCC-4083-A5D6-35858C20E956}">
      <dgm:prSet/>
      <dgm:spPr/>
      <dgm:t>
        <a:bodyPr/>
        <a:lstStyle/>
        <a:p>
          <a:endParaRPr lang="pt-BR">
            <a:latin typeface="Poppins" panose="00000500000000000000" pitchFamily="2" charset="0"/>
            <a:cs typeface="Poppins" panose="00000500000000000000" pitchFamily="2" charset="0"/>
          </a:endParaRPr>
        </a:p>
      </dgm:t>
    </dgm:pt>
    <dgm:pt modelId="{DF67F75F-931A-4E92-B88C-75C26E52DDBA}">
      <dgm:prSet custT="1"/>
      <dgm:spPr/>
      <dgm:t>
        <a:bodyPr/>
        <a:lstStyle/>
        <a:p>
          <a:pPr>
            <a:buFont typeface="Courier New" panose="02070309020205020404" pitchFamily="49" charset="0"/>
            <a:buChar char="o"/>
          </a:pPr>
          <a:r>
            <a:rPr lang="pt-BR" sz="1600" dirty="0">
              <a:latin typeface="Poppins" panose="00000500000000000000" pitchFamily="2" charset="0"/>
              <a:cs typeface="Poppins" panose="00000500000000000000" pitchFamily="2" charset="0"/>
            </a:rPr>
            <a:t>a subscrição de valores mobiliários; e</a:t>
          </a:r>
        </a:p>
      </dgm:t>
    </dgm:pt>
    <dgm:pt modelId="{E1F69175-256F-4745-9D8A-1EEC384B37B0}" type="parTrans" cxnId="{3624D867-4677-4D64-BAFF-54D8EB3749AA}">
      <dgm:prSet/>
      <dgm:spPr/>
      <dgm:t>
        <a:bodyPr/>
        <a:lstStyle/>
        <a:p>
          <a:endParaRPr lang="pt-BR">
            <a:latin typeface="Poppins" panose="00000500000000000000" pitchFamily="2" charset="0"/>
            <a:cs typeface="Poppins" panose="00000500000000000000" pitchFamily="2" charset="0"/>
          </a:endParaRPr>
        </a:p>
      </dgm:t>
    </dgm:pt>
    <dgm:pt modelId="{91A20E8A-7F88-4407-BEE7-C22BD71D9E79}" type="sibTrans" cxnId="{3624D867-4677-4D64-BAFF-54D8EB3749AA}">
      <dgm:prSet/>
      <dgm:spPr/>
      <dgm:t>
        <a:bodyPr/>
        <a:lstStyle/>
        <a:p>
          <a:endParaRPr lang="pt-BR">
            <a:latin typeface="Poppins" panose="00000500000000000000" pitchFamily="2" charset="0"/>
            <a:cs typeface="Poppins" panose="00000500000000000000" pitchFamily="2" charset="0"/>
          </a:endParaRPr>
        </a:p>
      </dgm:t>
    </dgm:pt>
    <dgm:pt modelId="{F516CADA-B9CD-403E-9102-58ED3B41E700}">
      <dgm:prSet custT="1"/>
      <dgm:spPr/>
      <dgm:t>
        <a:bodyPr/>
        <a:lstStyle/>
        <a:p>
          <a:pPr>
            <a:buFont typeface="Courier New" panose="02070309020205020404" pitchFamily="49" charset="0"/>
            <a:buChar char="o"/>
          </a:pPr>
          <a:r>
            <a:rPr lang="pt-BR" sz="1600" dirty="0">
              <a:latin typeface="Poppins" panose="00000500000000000000" pitchFamily="2" charset="0"/>
              <a:cs typeface="Poppins" panose="00000500000000000000" pitchFamily="2" charset="0"/>
            </a:rPr>
            <a:t>subscrição de cotas de fundos de investimento em direitos creditórios.</a:t>
          </a:r>
        </a:p>
      </dgm:t>
    </dgm:pt>
    <dgm:pt modelId="{0F678C50-758F-4D1A-9F0F-A53160B2A24F}" type="parTrans" cxnId="{C6973080-A32D-434C-8807-92823E028FA3}">
      <dgm:prSet/>
      <dgm:spPr/>
      <dgm:t>
        <a:bodyPr/>
        <a:lstStyle/>
        <a:p>
          <a:endParaRPr lang="pt-BR">
            <a:latin typeface="Poppins" panose="00000500000000000000" pitchFamily="2" charset="0"/>
            <a:cs typeface="Poppins" panose="00000500000000000000" pitchFamily="2" charset="0"/>
          </a:endParaRPr>
        </a:p>
      </dgm:t>
    </dgm:pt>
    <dgm:pt modelId="{CA659313-7547-4750-8A7D-BDB212C0A033}" type="sibTrans" cxnId="{C6973080-A32D-434C-8807-92823E028FA3}">
      <dgm:prSet/>
      <dgm:spPr/>
      <dgm:t>
        <a:bodyPr/>
        <a:lstStyle/>
        <a:p>
          <a:endParaRPr lang="pt-BR">
            <a:latin typeface="Poppins" panose="00000500000000000000" pitchFamily="2" charset="0"/>
            <a:cs typeface="Poppins" panose="00000500000000000000" pitchFamily="2" charset="0"/>
          </a:endParaRPr>
        </a:p>
      </dgm:t>
    </dgm:pt>
    <dgm:pt modelId="{7DA51C18-77FD-4154-ACD7-C7B46BE3AC28}">
      <dgm:prSet custT="1"/>
      <dgm:spPr/>
      <dgm:t>
        <a:bodyPr/>
        <a:lstStyle/>
        <a:p>
          <a:r>
            <a:rPr lang="pt-BR" sz="1600" dirty="0">
              <a:latin typeface="Poppins" panose="00000500000000000000" pitchFamily="2" charset="0"/>
              <a:cs typeface="Poppins" panose="00000500000000000000" pitchFamily="2" charset="0"/>
            </a:rPr>
            <a:t>No caso específico do Programa 3, são possíveis sob a forma reembolsável</a:t>
          </a:r>
        </a:p>
      </dgm:t>
    </dgm:pt>
    <dgm:pt modelId="{70532AAB-632B-4597-93F0-1B41A02FE1D2}" type="parTrans" cxnId="{9DCAA971-4AE9-4E1A-9480-7AD9353EB7D9}">
      <dgm:prSet/>
      <dgm:spPr/>
      <dgm:t>
        <a:bodyPr/>
        <a:lstStyle/>
        <a:p>
          <a:endParaRPr lang="pt-BR">
            <a:latin typeface="Poppins" panose="00000500000000000000" pitchFamily="2" charset="0"/>
            <a:cs typeface="Poppins" panose="00000500000000000000" pitchFamily="2" charset="0"/>
          </a:endParaRPr>
        </a:p>
      </dgm:t>
    </dgm:pt>
    <dgm:pt modelId="{927A0E46-8ECF-400F-B53E-D6D54CDF1057}" type="sibTrans" cxnId="{9DCAA971-4AE9-4E1A-9480-7AD9353EB7D9}">
      <dgm:prSet/>
      <dgm:spPr/>
      <dgm:t>
        <a:bodyPr/>
        <a:lstStyle/>
        <a:p>
          <a:endParaRPr lang="pt-BR">
            <a:latin typeface="Poppins" panose="00000500000000000000" pitchFamily="2" charset="0"/>
            <a:cs typeface="Poppins" panose="00000500000000000000" pitchFamily="2" charset="0"/>
          </a:endParaRPr>
        </a:p>
      </dgm:t>
    </dgm:pt>
    <dgm:pt modelId="{4750D8E0-20EC-4290-A0EA-816FCA8A7D4F}">
      <dgm:prSet custT="1"/>
      <dgm:spPr/>
      <dgm:t>
        <a:bodyPr/>
        <a:lstStyle/>
        <a:p>
          <a:pPr>
            <a:buFont typeface="Courier New" panose="02070309020205020404" pitchFamily="49" charset="0"/>
            <a:buChar char="o"/>
          </a:pPr>
          <a:r>
            <a:rPr lang="pt-BR" sz="1600" dirty="0">
              <a:latin typeface="Poppins" panose="00000500000000000000" pitchFamily="2" charset="0"/>
              <a:cs typeface="Poppins" panose="00000500000000000000" pitchFamily="2" charset="0"/>
            </a:rPr>
            <a:t>operações de crédito, diretas ou indiretas; e</a:t>
          </a:r>
        </a:p>
      </dgm:t>
    </dgm:pt>
    <dgm:pt modelId="{6C80DE4A-B13E-4274-8A00-1B298225E334}" type="parTrans" cxnId="{4B068011-0201-4653-ABFE-0D23A1E35CC4}">
      <dgm:prSet/>
      <dgm:spPr/>
      <dgm:t>
        <a:bodyPr/>
        <a:lstStyle/>
        <a:p>
          <a:endParaRPr lang="pt-BR">
            <a:latin typeface="Poppins" panose="00000500000000000000" pitchFamily="2" charset="0"/>
            <a:cs typeface="Poppins" panose="00000500000000000000" pitchFamily="2" charset="0"/>
          </a:endParaRPr>
        </a:p>
      </dgm:t>
    </dgm:pt>
    <dgm:pt modelId="{F58583D6-C37C-4519-9D75-4560E7ABB033}" type="sibTrans" cxnId="{4B068011-0201-4653-ABFE-0D23A1E35CC4}">
      <dgm:prSet/>
      <dgm:spPr/>
      <dgm:t>
        <a:bodyPr/>
        <a:lstStyle/>
        <a:p>
          <a:endParaRPr lang="pt-BR">
            <a:latin typeface="Poppins" panose="00000500000000000000" pitchFamily="2" charset="0"/>
            <a:cs typeface="Poppins" panose="00000500000000000000" pitchFamily="2" charset="0"/>
          </a:endParaRPr>
        </a:p>
      </dgm:t>
    </dgm:pt>
    <dgm:pt modelId="{C0BE0CB7-C320-46D0-A756-57A33C7311E4}">
      <dgm:prSet custT="1"/>
      <dgm:spPr/>
      <dgm:t>
        <a:bodyPr/>
        <a:lstStyle/>
        <a:p>
          <a:pPr>
            <a:buFont typeface="Courier New" panose="02070309020205020404" pitchFamily="49" charset="0"/>
            <a:buChar char="o"/>
          </a:pPr>
          <a:r>
            <a:rPr lang="pt-BR" sz="1600" dirty="0">
              <a:latin typeface="Poppins" panose="00000500000000000000" pitchFamily="2" charset="0"/>
              <a:cs typeface="Poppins" panose="00000500000000000000" pitchFamily="2" charset="0"/>
            </a:rPr>
            <a:t>subscrição de cotas de fundos de investimento em direitos creditórios.</a:t>
          </a:r>
        </a:p>
      </dgm:t>
    </dgm:pt>
    <dgm:pt modelId="{5FF493F3-FE56-4B22-BCA4-5FEE6B18B28A}" type="parTrans" cxnId="{D3CC6455-D054-4125-BDD7-DE9066581360}">
      <dgm:prSet/>
      <dgm:spPr/>
      <dgm:t>
        <a:bodyPr/>
        <a:lstStyle/>
        <a:p>
          <a:endParaRPr lang="pt-BR">
            <a:latin typeface="Poppins" panose="00000500000000000000" pitchFamily="2" charset="0"/>
            <a:cs typeface="Poppins" panose="00000500000000000000" pitchFamily="2" charset="0"/>
          </a:endParaRPr>
        </a:p>
      </dgm:t>
    </dgm:pt>
    <dgm:pt modelId="{B31F025B-53DE-4FA2-9827-0D2E9A51F9AD}" type="sibTrans" cxnId="{D3CC6455-D054-4125-BDD7-DE9066581360}">
      <dgm:prSet/>
      <dgm:spPr/>
      <dgm:t>
        <a:bodyPr/>
        <a:lstStyle/>
        <a:p>
          <a:endParaRPr lang="pt-BR">
            <a:latin typeface="Poppins" panose="00000500000000000000" pitchFamily="2" charset="0"/>
            <a:cs typeface="Poppins" panose="00000500000000000000" pitchFamily="2" charset="0"/>
          </a:endParaRPr>
        </a:p>
      </dgm:t>
    </dgm:pt>
    <dgm:pt modelId="{0ED11139-CC6A-472C-9DD1-8D313F12E65F}">
      <dgm:prSet custT="1"/>
      <dgm:spPr/>
      <dgm:t>
        <a:bodyPr/>
        <a:lstStyle/>
        <a:p>
          <a:r>
            <a:rPr lang="pt-BR" sz="1600">
              <a:latin typeface="Poppins" panose="00000500000000000000" pitchFamily="2" charset="0"/>
              <a:cs typeface="Poppins" panose="00000500000000000000" pitchFamily="2" charset="0"/>
            </a:rPr>
            <a:t>Lembrando que os projetos das entidades beneficiadas devem ser compatíveis com as finalidades, objetivos, objetivos estratégicos e demais normas do Fust</a:t>
          </a:r>
        </a:p>
      </dgm:t>
    </dgm:pt>
    <dgm:pt modelId="{E3830090-EF50-4A6B-9ECD-07C28F61FFB8}" type="parTrans" cxnId="{6DCE2EB8-5243-499B-8A62-5AE1F67375ED}">
      <dgm:prSet/>
      <dgm:spPr/>
      <dgm:t>
        <a:bodyPr/>
        <a:lstStyle/>
        <a:p>
          <a:endParaRPr lang="pt-BR">
            <a:latin typeface="Poppins" panose="00000500000000000000" pitchFamily="2" charset="0"/>
            <a:cs typeface="Poppins" panose="00000500000000000000" pitchFamily="2" charset="0"/>
          </a:endParaRPr>
        </a:p>
      </dgm:t>
    </dgm:pt>
    <dgm:pt modelId="{F4F155B8-F002-456E-9354-050A73C3A2B5}" type="sibTrans" cxnId="{6DCE2EB8-5243-499B-8A62-5AE1F67375ED}">
      <dgm:prSet/>
      <dgm:spPr/>
      <dgm:t>
        <a:bodyPr/>
        <a:lstStyle/>
        <a:p>
          <a:endParaRPr lang="pt-BR">
            <a:latin typeface="Poppins" panose="00000500000000000000" pitchFamily="2" charset="0"/>
            <a:cs typeface="Poppins" panose="00000500000000000000" pitchFamily="2" charset="0"/>
          </a:endParaRPr>
        </a:p>
      </dgm:t>
    </dgm:pt>
    <dgm:pt modelId="{7823CC36-7B03-4B35-98BF-729BDA603F59}" type="pres">
      <dgm:prSet presAssocID="{FD8D903F-D0B4-4D73-84B2-DADCA0B1EE9A}" presName="linear" presStyleCnt="0">
        <dgm:presLayoutVars>
          <dgm:dir/>
          <dgm:animLvl val="lvl"/>
          <dgm:resizeHandles val="exact"/>
        </dgm:presLayoutVars>
      </dgm:prSet>
      <dgm:spPr/>
    </dgm:pt>
    <dgm:pt modelId="{A5CE387B-57C7-4A7C-9996-78CA87477B8E}" type="pres">
      <dgm:prSet presAssocID="{0348B309-BCE9-4514-83A4-A799E3995DD4}" presName="parentLin" presStyleCnt="0"/>
      <dgm:spPr/>
    </dgm:pt>
    <dgm:pt modelId="{2EA4E80A-562F-444A-B7B4-6F4DC2B4FB1E}" type="pres">
      <dgm:prSet presAssocID="{0348B309-BCE9-4514-83A4-A799E3995DD4}" presName="parentLeftMargin" presStyleLbl="node1" presStyleIdx="0" presStyleCnt="1"/>
      <dgm:spPr/>
    </dgm:pt>
    <dgm:pt modelId="{AB3DF55B-914B-4B11-BDDD-71E2AE011E88}" type="pres">
      <dgm:prSet presAssocID="{0348B309-BCE9-4514-83A4-A799E3995DD4}" presName="parentText" presStyleLbl="node1" presStyleIdx="0" presStyleCnt="1">
        <dgm:presLayoutVars>
          <dgm:chMax val="0"/>
          <dgm:bulletEnabled val="1"/>
        </dgm:presLayoutVars>
      </dgm:prSet>
      <dgm:spPr/>
    </dgm:pt>
    <dgm:pt modelId="{743C13C9-2F6B-4090-A024-B0CEDB8944F3}" type="pres">
      <dgm:prSet presAssocID="{0348B309-BCE9-4514-83A4-A799E3995DD4}" presName="negativeSpace" presStyleCnt="0"/>
      <dgm:spPr/>
    </dgm:pt>
    <dgm:pt modelId="{B81D7FF6-D92D-441F-AF0B-8E5FA87EC03A}" type="pres">
      <dgm:prSet presAssocID="{0348B309-BCE9-4514-83A4-A799E3995DD4}" presName="childText" presStyleLbl="conFgAcc1" presStyleIdx="0" presStyleCnt="1">
        <dgm:presLayoutVars>
          <dgm:bulletEnabled val="1"/>
        </dgm:presLayoutVars>
      </dgm:prSet>
      <dgm:spPr/>
    </dgm:pt>
  </dgm:ptLst>
  <dgm:cxnLst>
    <dgm:cxn modelId="{53BCE507-7F71-47F7-932A-EEAE62954DA5}" type="presOf" srcId="{4750D8E0-20EC-4290-A0EA-816FCA8A7D4F}" destId="{B81D7FF6-D92D-441F-AF0B-8E5FA87EC03A}" srcOrd="0" destOrd="5" presId="urn:microsoft.com/office/officeart/2005/8/layout/list1"/>
    <dgm:cxn modelId="{11DB490A-EDCC-4083-A5D6-35858C20E956}" srcId="{4CA43775-4ACE-4D64-A7D3-D21FF7375CA3}" destId="{5027B98C-27BC-4E23-BFA8-ECA2F64D8643}" srcOrd="0" destOrd="0" parTransId="{FA71CE62-29CB-41BB-A535-03B6F96F73F5}" sibTransId="{6948217D-21ED-47BE-9CA3-0DD3D4B818C5}"/>
    <dgm:cxn modelId="{4B068011-0201-4653-ABFE-0D23A1E35CC4}" srcId="{7DA51C18-77FD-4154-ACD7-C7B46BE3AC28}" destId="{4750D8E0-20EC-4290-A0EA-816FCA8A7D4F}" srcOrd="0" destOrd="0" parTransId="{6C80DE4A-B13E-4274-8A00-1B298225E334}" sibTransId="{F58583D6-C37C-4519-9D75-4560E7ABB033}"/>
    <dgm:cxn modelId="{BAD85321-D06C-4818-AF1C-49886337DA41}" type="presOf" srcId="{C0BE0CB7-C320-46D0-A756-57A33C7311E4}" destId="{B81D7FF6-D92D-441F-AF0B-8E5FA87EC03A}" srcOrd="0" destOrd="6" presId="urn:microsoft.com/office/officeart/2005/8/layout/list1"/>
    <dgm:cxn modelId="{39CF2E2E-74A7-4F5C-9494-AE6E395ED855}" srcId="{FD8D903F-D0B4-4D73-84B2-DADCA0B1EE9A}" destId="{0348B309-BCE9-4514-83A4-A799E3995DD4}" srcOrd="0" destOrd="0" parTransId="{3725EDBF-E0CD-4C0C-9498-18C5EB3A65A6}" sibTransId="{788EA442-49D5-4D3D-A364-9E117D885F12}"/>
    <dgm:cxn modelId="{058EAC66-6A28-4573-A79B-66DBD69F8BAA}" type="presOf" srcId="{F516CADA-B9CD-403E-9102-58ED3B41E700}" destId="{B81D7FF6-D92D-441F-AF0B-8E5FA87EC03A}" srcOrd="0" destOrd="3" presId="urn:microsoft.com/office/officeart/2005/8/layout/list1"/>
    <dgm:cxn modelId="{3624D867-4677-4D64-BAFF-54D8EB3749AA}" srcId="{4CA43775-4ACE-4D64-A7D3-D21FF7375CA3}" destId="{DF67F75F-931A-4E92-B88C-75C26E52DDBA}" srcOrd="1" destOrd="0" parTransId="{E1F69175-256F-4745-9D8A-1EEC384B37B0}" sibTransId="{91A20E8A-7F88-4407-BEE7-C22BD71D9E79}"/>
    <dgm:cxn modelId="{D54A1E70-9707-4705-84EE-4BDD39D1405B}" type="presOf" srcId="{0ED11139-CC6A-472C-9DD1-8D313F12E65F}" destId="{B81D7FF6-D92D-441F-AF0B-8E5FA87EC03A}" srcOrd="0" destOrd="7" presId="urn:microsoft.com/office/officeart/2005/8/layout/list1"/>
    <dgm:cxn modelId="{9DCAA971-4AE9-4E1A-9480-7AD9353EB7D9}" srcId="{0348B309-BCE9-4514-83A4-A799E3995DD4}" destId="{7DA51C18-77FD-4154-ACD7-C7B46BE3AC28}" srcOrd="1" destOrd="0" parTransId="{70532AAB-632B-4597-93F0-1B41A02FE1D2}" sibTransId="{927A0E46-8ECF-400F-B53E-D6D54CDF1057}"/>
    <dgm:cxn modelId="{E0615952-3A7A-4E9A-8118-6166BE880A81}" type="presOf" srcId="{0348B309-BCE9-4514-83A4-A799E3995DD4}" destId="{AB3DF55B-914B-4B11-BDDD-71E2AE011E88}" srcOrd="1" destOrd="0" presId="urn:microsoft.com/office/officeart/2005/8/layout/list1"/>
    <dgm:cxn modelId="{D3CC6455-D054-4125-BDD7-DE9066581360}" srcId="{7DA51C18-77FD-4154-ACD7-C7B46BE3AC28}" destId="{C0BE0CB7-C320-46D0-A756-57A33C7311E4}" srcOrd="1" destOrd="0" parTransId="{5FF493F3-FE56-4B22-BCA4-5FEE6B18B28A}" sibTransId="{B31F025B-53DE-4FA2-9827-0D2E9A51F9AD}"/>
    <dgm:cxn modelId="{17D62F78-E31E-4E77-8414-3A76A3E48926}" type="presOf" srcId="{5027B98C-27BC-4E23-BFA8-ECA2F64D8643}" destId="{B81D7FF6-D92D-441F-AF0B-8E5FA87EC03A}" srcOrd="0" destOrd="1" presId="urn:microsoft.com/office/officeart/2005/8/layout/list1"/>
    <dgm:cxn modelId="{C6973080-A32D-434C-8807-92823E028FA3}" srcId="{4CA43775-4ACE-4D64-A7D3-D21FF7375CA3}" destId="{F516CADA-B9CD-403E-9102-58ED3B41E700}" srcOrd="2" destOrd="0" parTransId="{0F678C50-758F-4D1A-9F0F-A53160B2A24F}" sibTransId="{CA659313-7547-4750-8A7D-BDB212C0A033}"/>
    <dgm:cxn modelId="{737E67A7-65A9-4235-934F-B51B3736EA74}" type="presOf" srcId="{4CA43775-4ACE-4D64-A7D3-D21FF7375CA3}" destId="{B81D7FF6-D92D-441F-AF0B-8E5FA87EC03A}" srcOrd="0" destOrd="0" presId="urn:microsoft.com/office/officeart/2005/8/layout/list1"/>
    <dgm:cxn modelId="{68DBB8B3-5E5C-42B8-A694-34A2A5FC0A86}" type="presOf" srcId="{FD8D903F-D0B4-4D73-84B2-DADCA0B1EE9A}" destId="{7823CC36-7B03-4B35-98BF-729BDA603F59}" srcOrd="0" destOrd="0" presId="urn:microsoft.com/office/officeart/2005/8/layout/list1"/>
    <dgm:cxn modelId="{F02D0BB5-A430-4CF6-AC82-A162EC995B4F}" type="presOf" srcId="{0348B309-BCE9-4514-83A4-A799E3995DD4}" destId="{2EA4E80A-562F-444A-B7B4-6F4DC2B4FB1E}" srcOrd="0" destOrd="0" presId="urn:microsoft.com/office/officeart/2005/8/layout/list1"/>
    <dgm:cxn modelId="{6DCE2EB8-5243-499B-8A62-5AE1F67375ED}" srcId="{0348B309-BCE9-4514-83A4-A799E3995DD4}" destId="{0ED11139-CC6A-472C-9DD1-8D313F12E65F}" srcOrd="2" destOrd="0" parTransId="{E3830090-EF50-4A6B-9ECD-07C28F61FFB8}" sibTransId="{F4F155B8-F002-456E-9354-050A73C3A2B5}"/>
    <dgm:cxn modelId="{5167DEC7-ECB9-42F4-81C5-B5B0B2676DD2}" type="presOf" srcId="{DF67F75F-931A-4E92-B88C-75C26E52DDBA}" destId="{B81D7FF6-D92D-441F-AF0B-8E5FA87EC03A}" srcOrd="0" destOrd="2" presId="urn:microsoft.com/office/officeart/2005/8/layout/list1"/>
    <dgm:cxn modelId="{9182FED8-DA4D-4200-A34B-3C2D88E6EFAE}" type="presOf" srcId="{7DA51C18-77FD-4154-ACD7-C7B46BE3AC28}" destId="{B81D7FF6-D92D-441F-AF0B-8E5FA87EC03A}" srcOrd="0" destOrd="4" presId="urn:microsoft.com/office/officeart/2005/8/layout/list1"/>
    <dgm:cxn modelId="{2E7FD6DD-DA7F-4DA8-91E5-D6544BDB171A}" srcId="{0348B309-BCE9-4514-83A4-A799E3995DD4}" destId="{4CA43775-4ACE-4D64-A7D3-D21FF7375CA3}" srcOrd="0" destOrd="0" parTransId="{5EB6C5DC-731A-41A9-8AEB-3CCF99A0EE5C}" sibTransId="{9A0DC1BA-9B95-4BFB-89E1-C28FCCE98671}"/>
    <dgm:cxn modelId="{A0C0A6E0-730A-4039-961D-B66DBA2200CA}" type="presParOf" srcId="{7823CC36-7B03-4B35-98BF-729BDA603F59}" destId="{A5CE387B-57C7-4A7C-9996-78CA87477B8E}" srcOrd="0" destOrd="0" presId="urn:microsoft.com/office/officeart/2005/8/layout/list1"/>
    <dgm:cxn modelId="{AA9901B8-A267-47CF-9980-ACD708677592}" type="presParOf" srcId="{A5CE387B-57C7-4A7C-9996-78CA87477B8E}" destId="{2EA4E80A-562F-444A-B7B4-6F4DC2B4FB1E}" srcOrd="0" destOrd="0" presId="urn:microsoft.com/office/officeart/2005/8/layout/list1"/>
    <dgm:cxn modelId="{C6FFBF74-ED5C-4C96-A8A2-629B821E1D52}" type="presParOf" srcId="{A5CE387B-57C7-4A7C-9996-78CA87477B8E}" destId="{AB3DF55B-914B-4B11-BDDD-71E2AE011E88}" srcOrd="1" destOrd="0" presId="urn:microsoft.com/office/officeart/2005/8/layout/list1"/>
    <dgm:cxn modelId="{B8E66504-2787-4E25-B94B-290E07F1FE67}" type="presParOf" srcId="{7823CC36-7B03-4B35-98BF-729BDA603F59}" destId="{743C13C9-2F6B-4090-A024-B0CEDB8944F3}" srcOrd="1" destOrd="0" presId="urn:microsoft.com/office/officeart/2005/8/layout/list1"/>
    <dgm:cxn modelId="{5C6B0991-283D-43DE-B41B-FD451943586A}" type="presParOf" srcId="{7823CC36-7B03-4B35-98BF-729BDA603F59}" destId="{B81D7FF6-D92D-441F-AF0B-8E5FA87EC03A}"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3C42B438-1BAD-43D9-A5AD-BCE03323D295}"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pt-BR"/>
        </a:p>
      </dgm:t>
    </dgm:pt>
    <dgm:pt modelId="{DA6FC759-BFB3-42E9-AB54-D4170ACE8E1F}">
      <dgm:prSet custT="1"/>
      <dgm:spPr/>
      <dgm:t>
        <a:bodyPr/>
        <a:lstStyle/>
        <a:p>
          <a:r>
            <a:rPr lang="pt-BR" sz="1400" dirty="0">
              <a:latin typeface="Poppins" panose="00000500000000000000" pitchFamily="2" charset="0"/>
              <a:cs typeface="Poppins" panose="00000500000000000000" pitchFamily="2" charset="0"/>
            </a:rPr>
            <a:t>Quais são as características do repasse de recursos das modalidades reembolsável e garantia?</a:t>
          </a:r>
        </a:p>
      </dgm:t>
    </dgm:pt>
    <dgm:pt modelId="{FBC08489-B13C-41A3-929E-28E049CF595C}" type="parTrans" cxnId="{50F2BE08-C820-4703-BE98-3881788367DA}">
      <dgm:prSet/>
      <dgm:spPr/>
      <dgm:t>
        <a:bodyPr/>
        <a:lstStyle/>
        <a:p>
          <a:endParaRPr lang="pt-BR">
            <a:latin typeface="Poppins" panose="00000500000000000000" pitchFamily="2" charset="0"/>
            <a:cs typeface="Poppins" panose="00000500000000000000" pitchFamily="2" charset="0"/>
          </a:endParaRPr>
        </a:p>
      </dgm:t>
    </dgm:pt>
    <dgm:pt modelId="{3D851B75-F7B3-4034-87DB-A94F578C063C}" type="sibTrans" cxnId="{50F2BE08-C820-4703-BE98-3881788367DA}">
      <dgm:prSet/>
      <dgm:spPr/>
      <dgm:t>
        <a:bodyPr/>
        <a:lstStyle/>
        <a:p>
          <a:endParaRPr lang="pt-BR">
            <a:latin typeface="Poppins" panose="00000500000000000000" pitchFamily="2" charset="0"/>
            <a:cs typeface="Poppins" panose="00000500000000000000" pitchFamily="2" charset="0"/>
          </a:endParaRPr>
        </a:p>
      </dgm:t>
    </dgm:pt>
    <dgm:pt modelId="{218D1D43-891C-45CA-A009-0B3782349342}">
      <dgm:prSet/>
      <dgm:spPr/>
      <dgm:t>
        <a:bodyPr/>
        <a:lstStyle/>
        <a:p>
          <a:r>
            <a:rPr lang="pt-BR" dirty="0">
              <a:latin typeface="Poppins" panose="00000500000000000000" pitchFamily="2" charset="0"/>
              <a:cs typeface="Poppins" panose="00000500000000000000" pitchFamily="2" charset="0"/>
            </a:rPr>
            <a:t>Recursos de ambas modalidades serão transferidos aos agentes financeiros na forma de empréstimo de longa duração</a:t>
          </a:r>
        </a:p>
      </dgm:t>
    </dgm:pt>
    <dgm:pt modelId="{8662F318-4098-4FFA-B651-48ADAD248DC5}" type="parTrans" cxnId="{262CDDFE-CA9B-4101-8C1A-16DEE826A5E5}">
      <dgm:prSet/>
      <dgm:spPr/>
      <dgm:t>
        <a:bodyPr/>
        <a:lstStyle/>
        <a:p>
          <a:endParaRPr lang="pt-BR">
            <a:latin typeface="Poppins" panose="00000500000000000000" pitchFamily="2" charset="0"/>
            <a:cs typeface="Poppins" panose="00000500000000000000" pitchFamily="2" charset="0"/>
          </a:endParaRPr>
        </a:p>
      </dgm:t>
    </dgm:pt>
    <dgm:pt modelId="{EC6BED22-DF63-4D10-93FD-D49A79EB0FC5}" type="sibTrans" cxnId="{262CDDFE-CA9B-4101-8C1A-16DEE826A5E5}">
      <dgm:prSet/>
      <dgm:spPr/>
      <dgm:t>
        <a:bodyPr/>
        <a:lstStyle/>
        <a:p>
          <a:endParaRPr lang="pt-BR">
            <a:latin typeface="Poppins" panose="00000500000000000000" pitchFamily="2" charset="0"/>
            <a:cs typeface="Poppins" panose="00000500000000000000" pitchFamily="2" charset="0"/>
          </a:endParaRPr>
        </a:p>
      </dgm:t>
    </dgm:pt>
    <dgm:pt modelId="{8712EE32-3992-43C7-A9C7-1ADB43296FCA}">
      <dgm:prSet/>
      <dgm:spPr/>
      <dgm:t>
        <a:bodyPr/>
        <a:lstStyle/>
        <a:p>
          <a:r>
            <a:rPr lang="pt-BR" dirty="0">
              <a:latin typeface="Poppins" panose="00000500000000000000" pitchFamily="2" charset="0"/>
              <a:cs typeface="Poppins" panose="00000500000000000000" pitchFamily="2" charset="0"/>
            </a:rPr>
            <a:t>O Fust é remunerado da seguinte forma:</a:t>
          </a:r>
        </a:p>
      </dgm:t>
    </dgm:pt>
    <dgm:pt modelId="{FA47A7A8-3B4A-47EB-9375-CB2F251688F3}" type="parTrans" cxnId="{75140DC1-93D3-4597-BD64-83BACB8F59BC}">
      <dgm:prSet/>
      <dgm:spPr/>
      <dgm:t>
        <a:bodyPr/>
        <a:lstStyle/>
        <a:p>
          <a:endParaRPr lang="pt-BR">
            <a:latin typeface="Poppins" panose="00000500000000000000" pitchFamily="2" charset="0"/>
            <a:cs typeface="Poppins" panose="00000500000000000000" pitchFamily="2" charset="0"/>
          </a:endParaRPr>
        </a:p>
      </dgm:t>
    </dgm:pt>
    <dgm:pt modelId="{DE98C29A-3872-4CA0-BB06-1F086B946C83}" type="sibTrans" cxnId="{75140DC1-93D3-4597-BD64-83BACB8F59BC}">
      <dgm:prSet/>
      <dgm:spPr/>
      <dgm:t>
        <a:bodyPr/>
        <a:lstStyle/>
        <a:p>
          <a:endParaRPr lang="pt-BR">
            <a:latin typeface="Poppins" panose="00000500000000000000" pitchFamily="2" charset="0"/>
            <a:cs typeface="Poppins" panose="00000500000000000000" pitchFamily="2" charset="0"/>
          </a:endParaRPr>
        </a:p>
      </dgm:t>
    </dgm:pt>
    <dgm:pt modelId="{9C9B303B-E57F-4CD9-851E-999352A374E2}">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Reembolsável</a:t>
          </a:r>
        </a:p>
      </dgm:t>
    </dgm:pt>
    <dgm:pt modelId="{2847A0D7-A79C-4C0D-BCE0-BE9E96DE53EF}" type="parTrans" cxnId="{8E8596ED-4270-42BB-8A41-9A81F7495CD9}">
      <dgm:prSet/>
      <dgm:spPr/>
      <dgm:t>
        <a:bodyPr/>
        <a:lstStyle/>
        <a:p>
          <a:endParaRPr lang="pt-BR">
            <a:latin typeface="Poppins" panose="00000500000000000000" pitchFamily="2" charset="0"/>
            <a:cs typeface="Poppins" panose="00000500000000000000" pitchFamily="2" charset="0"/>
          </a:endParaRPr>
        </a:p>
      </dgm:t>
    </dgm:pt>
    <dgm:pt modelId="{54DD57C1-E20F-4173-A1DE-4029AE905FED}" type="sibTrans" cxnId="{8E8596ED-4270-42BB-8A41-9A81F7495CD9}">
      <dgm:prSet/>
      <dgm:spPr/>
      <dgm:t>
        <a:bodyPr/>
        <a:lstStyle/>
        <a:p>
          <a:endParaRPr lang="pt-BR">
            <a:latin typeface="Poppins" panose="00000500000000000000" pitchFamily="2" charset="0"/>
            <a:cs typeface="Poppins" panose="00000500000000000000" pitchFamily="2" charset="0"/>
          </a:endParaRPr>
        </a:p>
      </dgm:t>
    </dgm:pt>
    <dgm:pt modelId="{A65B01F1-4227-4990-BDB1-C3B87DAD796A}">
      <dgm:prSet/>
      <dgm:spPr/>
      <dgm:t>
        <a:bodyPr/>
        <a:lstStyle/>
        <a:p>
          <a:pPr>
            <a:buFont typeface="Wingdings" panose="05000000000000000000" pitchFamily="2" charset="2"/>
            <a:buChar char="q"/>
          </a:pPr>
          <a:r>
            <a:rPr lang="pt-BR" dirty="0">
              <a:latin typeface="Poppins" panose="00000500000000000000" pitchFamily="2" charset="0"/>
              <a:cs typeface="Poppins" panose="00000500000000000000" pitchFamily="2" charset="0"/>
            </a:rPr>
            <a:t>Pela TR – Taxa Referencial</a:t>
          </a:r>
        </a:p>
      </dgm:t>
    </dgm:pt>
    <dgm:pt modelId="{EF7BBC33-8324-4485-AE61-3BC5D626A275}" type="parTrans" cxnId="{2094DFB2-A2EB-4399-9D24-0F98AD0CA55C}">
      <dgm:prSet/>
      <dgm:spPr/>
      <dgm:t>
        <a:bodyPr/>
        <a:lstStyle/>
        <a:p>
          <a:endParaRPr lang="pt-BR">
            <a:latin typeface="Poppins" panose="00000500000000000000" pitchFamily="2" charset="0"/>
            <a:cs typeface="Poppins" panose="00000500000000000000" pitchFamily="2" charset="0"/>
          </a:endParaRPr>
        </a:p>
      </dgm:t>
    </dgm:pt>
    <dgm:pt modelId="{2E943B5B-CAE2-45E5-A2D7-82C656F02905}" type="sibTrans" cxnId="{2094DFB2-A2EB-4399-9D24-0F98AD0CA55C}">
      <dgm:prSet/>
      <dgm:spPr/>
      <dgm:t>
        <a:bodyPr/>
        <a:lstStyle/>
        <a:p>
          <a:endParaRPr lang="pt-BR">
            <a:latin typeface="Poppins" panose="00000500000000000000" pitchFamily="2" charset="0"/>
            <a:cs typeface="Poppins" panose="00000500000000000000" pitchFamily="2" charset="0"/>
          </a:endParaRPr>
        </a:p>
      </dgm:t>
    </dgm:pt>
    <dgm:pt modelId="{6D32FA49-4F67-4049-9C2F-57265C8DC347}">
      <dgm:prSet/>
      <dgm:spPr/>
      <dgm:t>
        <a:bodyPr/>
        <a:lstStyle/>
        <a:p>
          <a:pPr>
            <a:buFont typeface="Wingdings" panose="05000000000000000000" pitchFamily="2" charset="2"/>
            <a:buChar char="q"/>
          </a:pPr>
          <a:r>
            <a:rPr lang="pt-BR" dirty="0">
              <a:latin typeface="Poppins" panose="00000500000000000000" pitchFamily="2" charset="0"/>
              <a:cs typeface="Poppins" panose="00000500000000000000" pitchFamily="2" charset="0"/>
            </a:rPr>
            <a:t>Pela Taxa Selic, para os recursos mantidos em tesouraria do agente financeiro por mais de 30 dias</a:t>
          </a:r>
        </a:p>
      </dgm:t>
    </dgm:pt>
    <dgm:pt modelId="{0E58FF46-0344-4065-9E26-2F9585B256D9}" type="parTrans" cxnId="{EE1A670A-F182-4CCD-A2D4-E8DF012E4C0C}">
      <dgm:prSet/>
      <dgm:spPr/>
      <dgm:t>
        <a:bodyPr/>
        <a:lstStyle/>
        <a:p>
          <a:endParaRPr lang="pt-BR">
            <a:latin typeface="Poppins" panose="00000500000000000000" pitchFamily="2" charset="0"/>
            <a:cs typeface="Poppins" panose="00000500000000000000" pitchFamily="2" charset="0"/>
          </a:endParaRPr>
        </a:p>
      </dgm:t>
    </dgm:pt>
    <dgm:pt modelId="{D676ABD2-C729-42CF-B5E3-92082DBCA744}" type="sibTrans" cxnId="{EE1A670A-F182-4CCD-A2D4-E8DF012E4C0C}">
      <dgm:prSet/>
      <dgm:spPr/>
      <dgm:t>
        <a:bodyPr/>
        <a:lstStyle/>
        <a:p>
          <a:endParaRPr lang="pt-BR">
            <a:latin typeface="Poppins" panose="00000500000000000000" pitchFamily="2" charset="0"/>
            <a:cs typeface="Poppins" panose="00000500000000000000" pitchFamily="2" charset="0"/>
          </a:endParaRPr>
        </a:p>
      </dgm:t>
    </dgm:pt>
    <dgm:pt modelId="{83DE2DC5-C4C0-418A-B9FE-51B66BD38CB1}">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Garantia</a:t>
          </a:r>
        </a:p>
      </dgm:t>
    </dgm:pt>
    <dgm:pt modelId="{E66F0677-6D1E-45D1-AF0E-40B984DAEE66}" type="parTrans" cxnId="{875BCF21-AA4E-483A-AACD-F6BD95A804EC}">
      <dgm:prSet/>
      <dgm:spPr/>
      <dgm:t>
        <a:bodyPr/>
        <a:lstStyle/>
        <a:p>
          <a:endParaRPr lang="pt-BR">
            <a:latin typeface="Poppins" panose="00000500000000000000" pitchFamily="2" charset="0"/>
            <a:cs typeface="Poppins" panose="00000500000000000000" pitchFamily="2" charset="0"/>
          </a:endParaRPr>
        </a:p>
      </dgm:t>
    </dgm:pt>
    <dgm:pt modelId="{F8799D01-BD8D-4CA6-8785-729CBB68D5B3}" type="sibTrans" cxnId="{875BCF21-AA4E-483A-AACD-F6BD95A804EC}">
      <dgm:prSet/>
      <dgm:spPr/>
      <dgm:t>
        <a:bodyPr/>
        <a:lstStyle/>
        <a:p>
          <a:endParaRPr lang="pt-BR">
            <a:latin typeface="Poppins" panose="00000500000000000000" pitchFamily="2" charset="0"/>
            <a:cs typeface="Poppins" panose="00000500000000000000" pitchFamily="2" charset="0"/>
          </a:endParaRPr>
        </a:p>
      </dgm:t>
    </dgm:pt>
    <dgm:pt modelId="{110C9AEA-A895-4218-90B5-283BBD0F49FD}">
      <dgm:prSet/>
      <dgm:spPr/>
      <dgm:t>
        <a:bodyPr/>
        <a:lstStyle/>
        <a:p>
          <a:pPr>
            <a:buFont typeface="Wingdings" panose="05000000000000000000" pitchFamily="2" charset="2"/>
            <a:buChar char="q"/>
          </a:pPr>
          <a:r>
            <a:rPr lang="pt-BR" dirty="0">
              <a:latin typeface="Poppins" panose="00000500000000000000" pitchFamily="2" charset="0"/>
              <a:cs typeface="Poppins" panose="00000500000000000000" pitchFamily="2" charset="0"/>
            </a:rPr>
            <a:t>Pela TR – Taxa Referencial</a:t>
          </a:r>
        </a:p>
      </dgm:t>
    </dgm:pt>
    <dgm:pt modelId="{ACB7EE39-62A2-4320-BD93-37F12A355805}" type="parTrans" cxnId="{913ED557-6EE3-4CD0-A583-303CF53A3A01}">
      <dgm:prSet/>
      <dgm:spPr/>
      <dgm:t>
        <a:bodyPr/>
        <a:lstStyle/>
        <a:p>
          <a:endParaRPr lang="pt-BR">
            <a:latin typeface="Poppins" panose="00000500000000000000" pitchFamily="2" charset="0"/>
            <a:cs typeface="Poppins" panose="00000500000000000000" pitchFamily="2" charset="0"/>
          </a:endParaRPr>
        </a:p>
      </dgm:t>
    </dgm:pt>
    <dgm:pt modelId="{A80A3576-10E8-4660-B624-979C480D2932}" type="sibTrans" cxnId="{913ED557-6EE3-4CD0-A583-303CF53A3A01}">
      <dgm:prSet/>
      <dgm:spPr/>
      <dgm:t>
        <a:bodyPr/>
        <a:lstStyle/>
        <a:p>
          <a:endParaRPr lang="pt-BR">
            <a:latin typeface="Poppins" panose="00000500000000000000" pitchFamily="2" charset="0"/>
            <a:cs typeface="Poppins" panose="00000500000000000000" pitchFamily="2" charset="0"/>
          </a:endParaRPr>
        </a:p>
      </dgm:t>
    </dgm:pt>
    <dgm:pt modelId="{323EA990-6092-44C7-8C16-1472A3CE0709}">
      <dgm:prSet/>
      <dgm:spPr/>
      <dgm:t>
        <a:bodyPr/>
        <a:lstStyle/>
        <a:p>
          <a:r>
            <a:rPr lang="pt-BR">
              <a:latin typeface="Poppins" panose="00000500000000000000" pitchFamily="2" charset="0"/>
              <a:cs typeface="Poppins" panose="00000500000000000000" pitchFamily="2" charset="0"/>
            </a:rPr>
            <a:t>Não há restrições ao prazo de pagamento do empréstimo do agente financeiro ao Fust, e será acertado quando da negociação do contrato. </a:t>
          </a:r>
        </a:p>
      </dgm:t>
    </dgm:pt>
    <dgm:pt modelId="{220E6A82-54F2-4624-917B-C58EE5B63FE3}" type="parTrans" cxnId="{8B1F6B82-D847-4A39-AD25-D79690A8C141}">
      <dgm:prSet/>
      <dgm:spPr/>
      <dgm:t>
        <a:bodyPr/>
        <a:lstStyle/>
        <a:p>
          <a:endParaRPr lang="pt-BR">
            <a:latin typeface="Poppins" panose="00000500000000000000" pitchFamily="2" charset="0"/>
            <a:cs typeface="Poppins" panose="00000500000000000000" pitchFamily="2" charset="0"/>
          </a:endParaRPr>
        </a:p>
      </dgm:t>
    </dgm:pt>
    <dgm:pt modelId="{2EB42540-3D46-40B7-B4BA-11E1830FB0C7}" type="sibTrans" cxnId="{8B1F6B82-D847-4A39-AD25-D79690A8C141}">
      <dgm:prSet/>
      <dgm:spPr/>
      <dgm:t>
        <a:bodyPr/>
        <a:lstStyle/>
        <a:p>
          <a:endParaRPr lang="pt-BR">
            <a:latin typeface="Poppins" panose="00000500000000000000" pitchFamily="2" charset="0"/>
            <a:cs typeface="Poppins" panose="00000500000000000000" pitchFamily="2" charset="0"/>
          </a:endParaRPr>
        </a:p>
      </dgm:t>
    </dgm:pt>
    <dgm:pt modelId="{39F71C37-2C4C-4C32-848F-9050A22D04F4}">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Possibilidade: </a:t>
          </a:r>
        </a:p>
      </dgm:t>
    </dgm:pt>
    <dgm:pt modelId="{BA6F7ADB-A6B3-48DB-8B24-A42C0384C864}" type="parTrans" cxnId="{7422C080-7CA7-4987-9CE4-6343F70EE46C}">
      <dgm:prSet/>
      <dgm:spPr/>
      <dgm:t>
        <a:bodyPr/>
        <a:lstStyle/>
        <a:p>
          <a:endParaRPr lang="pt-BR">
            <a:latin typeface="Poppins" panose="00000500000000000000" pitchFamily="2" charset="0"/>
            <a:cs typeface="Poppins" panose="00000500000000000000" pitchFamily="2" charset="0"/>
          </a:endParaRPr>
        </a:p>
      </dgm:t>
    </dgm:pt>
    <dgm:pt modelId="{5441CC23-4F6A-4ED5-AF70-15486B0278F7}" type="sibTrans" cxnId="{7422C080-7CA7-4987-9CE4-6343F70EE46C}">
      <dgm:prSet/>
      <dgm:spPr/>
      <dgm:t>
        <a:bodyPr/>
        <a:lstStyle/>
        <a:p>
          <a:endParaRPr lang="pt-BR">
            <a:latin typeface="Poppins" panose="00000500000000000000" pitchFamily="2" charset="0"/>
            <a:cs typeface="Poppins" panose="00000500000000000000" pitchFamily="2" charset="0"/>
          </a:endParaRPr>
        </a:p>
      </dgm:t>
    </dgm:pt>
    <dgm:pt modelId="{30159B95-3058-44ED-BF49-C6A9F49B3C57}">
      <dgm:prSet/>
      <dgm:spPr/>
      <dgm:t>
        <a:bodyPr/>
        <a:lstStyle/>
        <a:p>
          <a:pPr>
            <a:buFont typeface="Wingdings" panose="05000000000000000000" pitchFamily="2" charset="2"/>
            <a:buChar char="q"/>
          </a:pPr>
          <a:r>
            <a:rPr lang="pt-BR" dirty="0">
              <a:latin typeface="Poppins" panose="00000500000000000000" pitchFamily="2" charset="0"/>
              <a:cs typeface="Poppins" panose="00000500000000000000" pitchFamily="2" charset="0"/>
            </a:rPr>
            <a:t>25 anos para o pagamento</a:t>
          </a:r>
        </a:p>
      </dgm:t>
    </dgm:pt>
    <dgm:pt modelId="{22CEFC29-8572-4764-8E6F-61987B6B8F3C}" type="parTrans" cxnId="{3B2C6A68-34DC-45BB-B5BF-AB04E3A8F93D}">
      <dgm:prSet/>
      <dgm:spPr/>
      <dgm:t>
        <a:bodyPr/>
        <a:lstStyle/>
        <a:p>
          <a:endParaRPr lang="pt-BR">
            <a:latin typeface="Poppins" panose="00000500000000000000" pitchFamily="2" charset="0"/>
            <a:cs typeface="Poppins" panose="00000500000000000000" pitchFamily="2" charset="0"/>
          </a:endParaRPr>
        </a:p>
      </dgm:t>
    </dgm:pt>
    <dgm:pt modelId="{EC422678-A2B4-45B8-8C1C-FC235EB94B48}" type="sibTrans" cxnId="{3B2C6A68-34DC-45BB-B5BF-AB04E3A8F93D}">
      <dgm:prSet/>
      <dgm:spPr/>
      <dgm:t>
        <a:bodyPr/>
        <a:lstStyle/>
        <a:p>
          <a:endParaRPr lang="pt-BR">
            <a:latin typeface="Poppins" panose="00000500000000000000" pitchFamily="2" charset="0"/>
            <a:cs typeface="Poppins" panose="00000500000000000000" pitchFamily="2" charset="0"/>
          </a:endParaRPr>
        </a:p>
      </dgm:t>
    </dgm:pt>
    <dgm:pt modelId="{1198763F-8B13-4CB7-A10A-E04C6EC06042}">
      <dgm:prSet/>
      <dgm:spPr/>
      <dgm:t>
        <a:bodyPr/>
        <a:lstStyle/>
        <a:p>
          <a:r>
            <a:rPr lang="pt-BR" dirty="0">
              <a:latin typeface="Poppins" panose="00000500000000000000" pitchFamily="2" charset="0"/>
              <a:cs typeface="Poppins" panose="00000500000000000000" pitchFamily="2" charset="0"/>
            </a:rPr>
            <a:t>20 anos de carência (2 ciclos de investimento de 10 anos)</a:t>
          </a:r>
        </a:p>
      </dgm:t>
    </dgm:pt>
    <dgm:pt modelId="{D4FCDEA2-9E0A-4539-A3C3-B128B250AFCF}" type="parTrans" cxnId="{2C393C37-EE86-4905-8ABB-AFD41A0B0F0F}">
      <dgm:prSet/>
      <dgm:spPr/>
      <dgm:t>
        <a:bodyPr/>
        <a:lstStyle/>
        <a:p>
          <a:endParaRPr lang="pt-BR">
            <a:latin typeface="Poppins" panose="00000500000000000000" pitchFamily="2" charset="0"/>
            <a:cs typeface="Poppins" panose="00000500000000000000" pitchFamily="2" charset="0"/>
          </a:endParaRPr>
        </a:p>
      </dgm:t>
    </dgm:pt>
    <dgm:pt modelId="{A4E3AE49-E59E-4926-B998-797A1440CA26}" type="sibTrans" cxnId="{2C393C37-EE86-4905-8ABB-AFD41A0B0F0F}">
      <dgm:prSet/>
      <dgm:spPr/>
      <dgm:t>
        <a:bodyPr/>
        <a:lstStyle/>
        <a:p>
          <a:endParaRPr lang="pt-BR">
            <a:latin typeface="Poppins" panose="00000500000000000000" pitchFamily="2" charset="0"/>
            <a:cs typeface="Poppins" panose="00000500000000000000" pitchFamily="2" charset="0"/>
          </a:endParaRPr>
        </a:p>
      </dgm:t>
    </dgm:pt>
    <dgm:pt modelId="{4B380206-8871-422A-A400-230C2AE07C09}">
      <dgm:prSet/>
      <dgm:spPr/>
      <dgm:t>
        <a:bodyPr/>
        <a:lstStyle/>
        <a:p>
          <a:r>
            <a:rPr lang="pt-BR" dirty="0">
              <a:latin typeface="Poppins" panose="00000500000000000000" pitchFamily="2" charset="0"/>
              <a:cs typeface="Poppins" panose="00000500000000000000" pitchFamily="2" charset="0"/>
            </a:rPr>
            <a:t>5 anos de amortização</a:t>
          </a:r>
        </a:p>
      </dgm:t>
    </dgm:pt>
    <dgm:pt modelId="{C45F3270-36C6-4E7A-8F32-CEDE2D7E63C7}" type="parTrans" cxnId="{F07D32A2-AFE5-4FC9-A3E5-C2623FE8530A}">
      <dgm:prSet/>
      <dgm:spPr/>
      <dgm:t>
        <a:bodyPr/>
        <a:lstStyle/>
        <a:p>
          <a:endParaRPr lang="pt-BR">
            <a:latin typeface="Poppins" panose="00000500000000000000" pitchFamily="2" charset="0"/>
            <a:cs typeface="Poppins" panose="00000500000000000000" pitchFamily="2" charset="0"/>
          </a:endParaRPr>
        </a:p>
      </dgm:t>
    </dgm:pt>
    <dgm:pt modelId="{621965CB-A778-403E-B776-568E11AF2ED1}" type="sibTrans" cxnId="{F07D32A2-AFE5-4FC9-A3E5-C2623FE8530A}">
      <dgm:prSet/>
      <dgm:spPr/>
      <dgm:t>
        <a:bodyPr/>
        <a:lstStyle/>
        <a:p>
          <a:endParaRPr lang="pt-BR">
            <a:latin typeface="Poppins" panose="00000500000000000000" pitchFamily="2" charset="0"/>
            <a:cs typeface="Poppins" panose="00000500000000000000" pitchFamily="2" charset="0"/>
          </a:endParaRPr>
        </a:p>
      </dgm:t>
    </dgm:pt>
    <dgm:pt modelId="{1A0AFFE0-68C6-4BCB-9E05-56F722944FF7}">
      <dgm:prSet/>
      <dgm:spPr/>
      <dgm:t>
        <a:bodyPr/>
        <a:lstStyle/>
        <a:p>
          <a:r>
            <a:rPr lang="pt-BR">
              <a:latin typeface="Poppins" panose="00000500000000000000" pitchFamily="2" charset="0"/>
              <a:cs typeface="Poppins" panose="00000500000000000000" pitchFamily="2" charset="0"/>
            </a:rPr>
            <a:t>O agente financeiro poderão realizar, sob sua própria gestão e responsabilidade, operações indiretas para a operacionalização dos recursos do Fust, nas modalidades reembolsável e garantia, por meio de instituições financeiras por ele credenciadas</a:t>
          </a:r>
        </a:p>
      </dgm:t>
    </dgm:pt>
    <dgm:pt modelId="{68D25C28-9217-4FA0-B722-4EFD85B37A2B}" type="parTrans" cxnId="{EC558173-6BAC-45D5-8F41-68116495884F}">
      <dgm:prSet/>
      <dgm:spPr/>
      <dgm:t>
        <a:bodyPr/>
        <a:lstStyle/>
        <a:p>
          <a:endParaRPr lang="pt-BR">
            <a:latin typeface="Poppins" panose="00000500000000000000" pitchFamily="2" charset="0"/>
            <a:cs typeface="Poppins" panose="00000500000000000000" pitchFamily="2" charset="0"/>
          </a:endParaRPr>
        </a:p>
      </dgm:t>
    </dgm:pt>
    <dgm:pt modelId="{C9A7DDDE-5B6C-4893-ABFD-D480127B30F4}" type="sibTrans" cxnId="{EC558173-6BAC-45D5-8F41-68116495884F}">
      <dgm:prSet/>
      <dgm:spPr/>
      <dgm:t>
        <a:bodyPr/>
        <a:lstStyle/>
        <a:p>
          <a:endParaRPr lang="pt-BR">
            <a:latin typeface="Poppins" panose="00000500000000000000" pitchFamily="2" charset="0"/>
            <a:cs typeface="Poppins" panose="00000500000000000000" pitchFamily="2" charset="0"/>
          </a:endParaRPr>
        </a:p>
      </dgm:t>
    </dgm:pt>
    <dgm:pt modelId="{E8EACB00-DEE0-4C5B-8577-6F4F6FB69D8F}">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As instituições financeiras credenciadas deverão demonstrar junto ao agente financeiro capacidade técnica, gerencial, financeira e legal para selecionar, contratar e acompanhar os financiamentos.</a:t>
          </a:r>
        </a:p>
      </dgm:t>
    </dgm:pt>
    <dgm:pt modelId="{5B1999E0-2616-48E1-8304-CB00EE83CFD3}" type="parTrans" cxnId="{DBBD5760-F39A-4032-9A79-2F5E629C57EC}">
      <dgm:prSet/>
      <dgm:spPr/>
      <dgm:t>
        <a:bodyPr/>
        <a:lstStyle/>
        <a:p>
          <a:endParaRPr lang="pt-BR">
            <a:latin typeface="Poppins" panose="00000500000000000000" pitchFamily="2" charset="0"/>
            <a:cs typeface="Poppins" panose="00000500000000000000" pitchFamily="2" charset="0"/>
          </a:endParaRPr>
        </a:p>
      </dgm:t>
    </dgm:pt>
    <dgm:pt modelId="{0F75622B-70DE-4146-B239-EF4D2E9F1319}" type="sibTrans" cxnId="{DBBD5760-F39A-4032-9A79-2F5E629C57EC}">
      <dgm:prSet/>
      <dgm:spPr/>
      <dgm:t>
        <a:bodyPr/>
        <a:lstStyle/>
        <a:p>
          <a:endParaRPr lang="pt-BR">
            <a:latin typeface="Poppins" panose="00000500000000000000" pitchFamily="2" charset="0"/>
            <a:cs typeface="Poppins" panose="00000500000000000000" pitchFamily="2" charset="0"/>
          </a:endParaRPr>
        </a:p>
      </dgm:t>
    </dgm:pt>
    <dgm:pt modelId="{5B32F49C-7605-4AC4-AA23-F14CF7B42BD2}" type="pres">
      <dgm:prSet presAssocID="{3C42B438-1BAD-43D9-A5AD-BCE03323D295}" presName="linear" presStyleCnt="0">
        <dgm:presLayoutVars>
          <dgm:dir/>
          <dgm:animLvl val="lvl"/>
          <dgm:resizeHandles val="exact"/>
        </dgm:presLayoutVars>
      </dgm:prSet>
      <dgm:spPr/>
    </dgm:pt>
    <dgm:pt modelId="{1E2D35A4-2805-435D-8F92-DF35A13697F9}" type="pres">
      <dgm:prSet presAssocID="{DA6FC759-BFB3-42E9-AB54-D4170ACE8E1F}" presName="parentLin" presStyleCnt="0"/>
      <dgm:spPr/>
    </dgm:pt>
    <dgm:pt modelId="{7A939A18-D384-4671-9DEA-F2E01306FD3E}" type="pres">
      <dgm:prSet presAssocID="{DA6FC759-BFB3-42E9-AB54-D4170ACE8E1F}" presName="parentLeftMargin" presStyleLbl="node1" presStyleIdx="0" presStyleCnt="1"/>
      <dgm:spPr/>
    </dgm:pt>
    <dgm:pt modelId="{B15C69DD-F216-4B4F-BBFC-36298564A229}" type="pres">
      <dgm:prSet presAssocID="{DA6FC759-BFB3-42E9-AB54-D4170ACE8E1F}" presName="parentText" presStyleLbl="node1" presStyleIdx="0" presStyleCnt="1">
        <dgm:presLayoutVars>
          <dgm:chMax val="0"/>
          <dgm:bulletEnabled val="1"/>
        </dgm:presLayoutVars>
      </dgm:prSet>
      <dgm:spPr/>
    </dgm:pt>
    <dgm:pt modelId="{A9275A8D-E6AE-4BFF-8C43-15EBB9EA706D}" type="pres">
      <dgm:prSet presAssocID="{DA6FC759-BFB3-42E9-AB54-D4170ACE8E1F}" presName="negativeSpace" presStyleCnt="0"/>
      <dgm:spPr/>
    </dgm:pt>
    <dgm:pt modelId="{B77BE70E-B7ED-4880-B0E0-03695353B3D4}" type="pres">
      <dgm:prSet presAssocID="{DA6FC759-BFB3-42E9-AB54-D4170ACE8E1F}" presName="childText" presStyleLbl="conFgAcc1" presStyleIdx="0" presStyleCnt="1">
        <dgm:presLayoutVars>
          <dgm:bulletEnabled val="1"/>
        </dgm:presLayoutVars>
      </dgm:prSet>
      <dgm:spPr/>
    </dgm:pt>
  </dgm:ptLst>
  <dgm:cxnLst>
    <dgm:cxn modelId="{28669F06-3FC9-468F-B172-944B25B5B534}" type="presOf" srcId="{83DE2DC5-C4C0-418A-B9FE-51B66BD38CB1}" destId="{B77BE70E-B7ED-4880-B0E0-03695353B3D4}" srcOrd="0" destOrd="5" presId="urn:microsoft.com/office/officeart/2005/8/layout/list1"/>
    <dgm:cxn modelId="{B6BE2107-4719-470E-90DB-BCEFB07A83E2}" type="presOf" srcId="{4B380206-8871-422A-A400-230C2AE07C09}" destId="{B77BE70E-B7ED-4880-B0E0-03695353B3D4}" srcOrd="0" destOrd="11" presId="urn:microsoft.com/office/officeart/2005/8/layout/list1"/>
    <dgm:cxn modelId="{50F2BE08-C820-4703-BE98-3881788367DA}" srcId="{3C42B438-1BAD-43D9-A5AD-BCE03323D295}" destId="{DA6FC759-BFB3-42E9-AB54-D4170ACE8E1F}" srcOrd="0" destOrd="0" parTransId="{FBC08489-B13C-41A3-929E-28E049CF595C}" sibTransId="{3D851B75-F7B3-4034-87DB-A94F578C063C}"/>
    <dgm:cxn modelId="{EE1A670A-F182-4CCD-A2D4-E8DF012E4C0C}" srcId="{9C9B303B-E57F-4CD9-851E-999352A374E2}" destId="{6D32FA49-4F67-4049-9C2F-57265C8DC347}" srcOrd="1" destOrd="0" parTransId="{0E58FF46-0344-4065-9E26-2F9585B256D9}" sibTransId="{D676ABD2-C729-42CF-B5E3-92082DBCA744}"/>
    <dgm:cxn modelId="{875BCF21-AA4E-483A-AACD-F6BD95A804EC}" srcId="{8712EE32-3992-43C7-A9C7-1ADB43296FCA}" destId="{83DE2DC5-C4C0-418A-B9FE-51B66BD38CB1}" srcOrd="1" destOrd="0" parTransId="{E66F0677-6D1E-45D1-AF0E-40B984DAEE66}" sibTransId="{F8799D01-BD8D-4CA6-8785-729CBB68D5B3}"/>
    <dgm:cxn modelId="{2C393C37-EE86-4905-8ABB-AFD41A0B0F0F}" srcId="{30159B95-3058-44ED-BF49-C6A9F49B3C57}" destId="{1198763F-8B13-4CB7-A10A-E04C6EC06042}" srcOrd="0" destOrd="0" parTransId="{D4FCDEA2-9E0A-4539-A3C3-B128B250AFCF}" sibTransId="{A4E3AE49-E59E-4926-B998-797A1440CA26}"/>
    <dgm:cxn modelId="{E047A05E-9DCB-45FB-940D-C7E88083914E}" type="presOf" srcId="{323EA990-6092-44C7-8C16-1472A3CE0709}" destId="{B77BE70E-B7ED-4880-B0E0-03695353B3D4}" srcOrd="0" destOrd="7" presId="urn:microsoft.com/office/officeart/2005/8/layout/list1"/>
    <dgm:cxn modelId="{DBBD5760-F39A-4032-9A79-2F5E629C57EC}" srcId="{1A0AFFE0-68C6-4BCB-9E05-56F722944FF7}" destId="{E8EACB00-DEE0-4C5B-8577-6F4F6FB69D8F}" srcOrd="0" destOrd="0" parTransId="{5B1999E0-2616-48E1-8304-CB00EE83CFD3}" sibTransId="{0F75622B-70DE-4146-B239-EF4D2E9F1319}"/>
    <dgm:cxn modelId="{3B2C6A68-34DC-45BB-B5BF-AB04E3A8F93D}" srcId="{39F71C37-2C4C-4C32-848F-9050A22D04F4}" destId="{30159B95-3058-44ED-BF49-C6A9F49B3C57}" srcOrd="0" destOrd="0" parTransId="{22CEFC29-8572-4764-8E6F-61987B6B8F3C}" sibTransId="{EC422678-A2B4-45B8-8C1C-FC235EB94B48}"/>
    <dgm:cxn modelId="{CE305E4E-C2F1-474D-8A21-1E5888476C0C}" type="presOf" srcId="{3C42B438-1BAD-43D9-A5AD-BCE03323D295}" destId="{5B32F49C-7605-4AC4-AA23-F14CF7B42BD2}" srcOrd="0" destOrd="0" presId="urn:microsoft.com/office/officeart/2005/8/layout/list1"/>
    <dgm:cxn modelId="{EC558173-6BAC-45D5-8F41-68116495884F}" srcId="{DA6FC759-BFB3-42E9-AB54-D4170ACE8E1F}" destId="{1A0AFFE0-68C6-4BCB-9E05-56F722944FF7}" srcOrd="3" destOrd="0" parTransId="{68D25C28-9217-4FA0-B722-4EFD85B37A2B}" sibTransId="{C9A7DDDE-5B6C-4893-ABFD-D480127B30F4}"/>
    <dgm:cxn modelId="{D83C6056-960D-4A65-BE1C-EEF515254194}" type="presOf" srcId="{30159B95-3058-44ED-BF49-C6A9F49B3C57}" destId="{B77BE70E-B7ED-4880-B0E0-03695353B3D4}" srcOrd="0" destOrd="9" presId="urn:microsoft.com/office/officeart/2005/8/layout/list1"/>
    <dgm:cxn modelId="{913ED557-6EE3-4CD0-A583-303CF53A3A01}" srcId="{83DE2DC5-C4C0-418A-B9FE-51B66BD38CB1}" destId="{110C9AEA-A895-4218-90B5-283BBD0F49FD}" srcOrd="0" destOrd="0" parTransId="{ACB7EE39-62A2-4320-BD93-37F12A355805}" sibTransId="{A80A3576-10E8-4660-B624-979C480D2932}"/>
    <dgm:cxn modelId="{C984615A-0C27-49EE-BF54-D3CCD51272AC}" type="presOf" srcId="{9C9B303B-E57F-4CD9-851E-999352A374E2}" destId="{B77BE70E-B7ED-4880-B0E0-03695353B3D4}" srcOrd="0" destOrd="2" presId="urn:microsoft.com/office/officeart/2005/8/layout/list1"/>
    <dgm:cxn modelId="{7422C080-7CA7-4987-9CE4-6343F70EE46C}" srcId="{323EA990-6092-44C7-8C16-1472A3CE0709}" destId="{39F71C37-2C4C-4C32-848F-9050A22D04F4}" srcOrd="0" destOrd="0" parTransId="{BA6F7ADB-A6B3-48DB-8B24-A42C0384C864}" sibTransId="{5441CC23-4F6A-4ED5-AF70-15486B0278F7}"/>
    <dgm:cxn modelId="{8B1F6B82-D847-4A39-AD25-D79690A8C141}" srcId="{DA6FC759-BFB3-42E9-AB54-D4170ACE8E1F}" destId="{323EA990-6092-44C7-8C16-1472A3CE0709}" srcOrd="2" destOrd="0" parTransId="{220E6A82-54F2-4624-917B-C58EE5B63FE3}" sibTransId="{2EB42540-3D46-40B7-B4BA-11E1830FB0C7}"/>
    <dgm:cxn modelId="{475F3390-597C-4BF8-B57E-B1FD8605675B}" type="presOf" srcId="{1198763F-8B13-4CB7-A10A-E04C6EC06042}" destId="{B77BE70E-B7ED-4880-B0E0-03695353B3D4}" srcOrd="0" destOrd="10" presId="urn:microsoft.com/office/officeart/2005/8/layout/list1"/>
    <dgm:cxn modelId="{3593B091-3036-4277-A09D-81B75CFF52E2}" type="presOf" srcId="{E8EACB00-DEE0-4C5B-8577-6F4F6FB69D8F}" destId="{B77BE70E-B7ED-4880-B0E0-03695353B3D4}" srcOrd="0" destOrd="13" presId="urn:microsoft.com/office/officeart/2005/8/layout/list1"/>
    <dgm:cxn modelId="{F07D32A2-AFE5-4FC9-A3E5-C2623FE8530A}" srcId="{30159B95-3058-44ED-BF49-C6A9F49B3C57}" destId="{4B380206-8871-422A-A400-230C2AE07C09}" srcOrd="1" destOrd="0" parTransId="{C45F3270-36C6-4E7A-8F32-CEDE2D7E63C7}" sibTransId="{621965CB-A778-403E-B776-568E11AF2ED1}"/>
    <dgm:cxn modelId="{2094DFB2-A2EB-4399-9D24-0F98AD0CA55C}" srcId="{9C9B303B-E57F-4CD9-851E-999352A374E2}" destId="{A65B01F1-4227-4990-BDB1-C3B87DAD796A}" srcOrd="0" destOrd="0" parTransId="{EF7BBC33-8324-4485-AE61-3BC5D626A275}" sibTransId="{2E943B5B-CAE2-45E5-A2D7-82C656F02905}"/>
    <dgm:cxn modelId="{FE552EB7-2C3B-43C2-A256-48CDE5877A5E}" type="presOf" srcId="{A65B01F1-4227-4990-BDB1-C3B87DAD796A}" destId="{B77BE70E-B7ED-4880-B0E0-03695353B3D4}" srcOrd="0" destOrd="3" presId="urn:microsoft.com/office/officeart/2005/8/layout/list1"/>
    <dgm:cxn modelId="{75140DC1-93D3-4597-BD64-83BACB8F59BC}" srcId="{DA6FC759-BFB3-42E9-AB54-D4170ACE8E1F}" destId="{8712EE32-3992-43C7-A9C7-1ADB43296FCA}" srcOrd="1" destOrd="0" parTransId="{FA47A7A8-3B4A-47EB-9375-CB2F251688F3}" sibTransId="{DE98C29A-3872-4CA0-BB06-1F086B946C83}"/>
    <dgm:cxn modelId="{68EDCDC1-F844-4CBB-868A-02FD087382FD}" type="presOf" srcId="{218D1D43-891C-45CA-A009-0B3782349342}" destId="{B77BE70E-B7ED-4880-B0E0-03695353B3D4}" srcOrd="0" destOrd="0" presId="urn:microsoft.com/office/officeart/2005/8/layout/list1"/>
    <dgm:cxn modelId="{7216BBC3-4151-41A2-98AE-43AEDD9F44E2}" type="presOf" srcId="{1A0AFFE0-68C6-4BCB-9E05-56F722944FF7}" destId="{B77BE70E-B7ED-4880-B0E0-03695353B3D4}" srcOrd="0" destOrd="12" presId="urn:microsoft.com/office/officeart/2005/8/layout/list1"/>
    <dgm:cxn modelId="{4C6D24C9-F385-4DD2-8063-3A34B1997338}" type="presOf" srcId="{6D32FA49-4F67-4049-9C2F-57265C8DC347}" destId="{B77BE70E-B7ED-4880-B0E0-03695353B3D4}" srcOrd="0" destOrd="4" presId="urn:microsoft.com/office/officeart/2005/8/layout/list1"/>
    <dgm:cxn modelId="{C81ECBCD-88D1-4FA3-A038-3EEBE7BB965F}" type="presOf" srcId="{39F71C37-2C4C-4C32-848F-9050A22D04F4}" destId="{B77BE70E-B7ED-4880-B0E0-03695353B3D4}" srcOrd="0" destOrd="8" presId="urn:microsoft.com/office/officeart/2005/8/layout/list1"/>
    <dgm:cxn modelId="{0FE716D7-9F97-4722-8D72-CB7910417226}" type="presOf" srcId="{110C9AEA-A895-4218-90B5-283BBD0F49FD}" destId="{B77BE70E-B7ED-4880-B0E0-03695353B3D4}" srcOrd="0" destOrd="6" presId="urn:microsoft.com/office/officeart/2005/8/layout/list1"/>
    <dgm:cxn modelId="{4315AFEB-6B4F-4969-9384-5B0AED4B2BF4}" type="presOf" srcId="{8712EE32-3992-43C7-A9C7-1ADB43296FCA}" destId="{B77BE70E-B7ED-4880-B0E0-03695353B3D4}" srcOrd="0" destOrd="1" presId="urn:microsoft.com/office/officeart/2005/8/layout/list1"/>
    <dgm:cxn modelId="{4591BAEB-72FA-4647-A970-12987A47B249}" type="presOf" srcId="{DA6FC759-BFB3-42E9-AB54-D4170ACE8E1F}" destId="{7A939A18-D384-4671-9DEA-F2E01306FD3E}" srcOrd="0" destOrd="0" presId="urn:microsoft.com/office/officeart/2005/8/layout/list1"/>
    <dgm:cxn modelId="{8E8596ED-4270-42BB-8A41-9A81F7495CD9}" srcId="{8712EE32-3992-43C7-A9C7-1ADB43296FCA}" destId="{9C9B303B-E57F-4CD9-851E-999352A374E2}" srcOrd="0" destOrd="0" parTransId="{2847A0D7-A79C-4C0D-BCE0-BE9E96DE53EF}" sibTransId="{54DD57C1-E20F-4173-A1DE-4029AE905FED}"/>
    <dgm:cxn modelId="{1B459DF7-D82F-43B4-B45F-4519F07FE356}" type="presOf" srcId="{DA6FC759-BFB3-42E9-AB54-D4170ACE8E1F}" destId="{B15C69DD-F216-4B4F-BBFC-36298564A229}" srcOrd="1" destOrd="0" presId="urn:microsoft.com/office/officeart/2005/8/layout/list1"/>
    <dgm:cxn modelId="{262CDDFE-CA9B-4101-8C1A-16DEE826A5E5}" srcId="{DA6FC759-BFB3-42E9-AB54-D4170ACE8E1F}" destId="{218D1D43-891C-45CA-A009-0B3782349342}" srcOrd="0" destOrd="0" parTransId="{8662F318-4098-4FFA-B651-48ADAD248DC5}" sibTransId="{EC6BED22-DF63-4D10-93FD-D49A79EB0FC5}"/>
    <dgm:cxn modelId="{FCF29A50-C912-4941-B9C7-7C4F02EDCE34}" type="presParOf" srcId="{5B32F49C-7605-4AC4-AA23-F14CF7B42BD2}" destId="{1E2D35A4-2805-435D-8F92-DF35A13697F9}" srcOrd="0" destOrd="0" presId="urn:microsoft.com/office/officeart/2005/8/layout/list1"/>
    <dgm:cxn modelId="{18E881CE-923C-422A-BE9F-BB777D32E27A}" type="presParOf" srcId="{1E2D35A4-2805-435D-8F92-DF35A13697F9}" destId="{7A939A18-D384-4671-9DEA-F2E01306FD3E}" srcOrd="0" destOrd="0" presId="urn:microsoft.com/office/officeart/2005/8/layout/list1"/>
    <dgm:cxn modelId="{28647727-8CE4-423E-BBF8-4C1E4DD0B1FB}" type="presParOf" srcId="{1E2D35A4-2805-435D-8F92-DF35A13697F9}" destId="{B15C69DD-F216-4B4F-BBFC-36298564A229}" srcOrd="1" destOrd="0" presId="urn:microsoft.com/office/officeart/2005/8/layout/list1"/>
    <dgm:cxn modelId="{B81F31A9-3F84-4FE8-AF80-6D2F19B80832}" type="presParOf" srcId="{5B32F49C-7605-4AC4-AA23-F14CF7B42BD2}" destId="{A9275A8D-E6AE-4BFF-8C43-15EBB9EA706D}" srcOrd="1" destOrd="0" presId="urn:microsoft.com/office/officeart/2005/8/layout/list1"/>
    <dgm:cxn modelId="{50A704CA-AF99-401F-80EA-1D8E6635E9B4}" type="presParOf" srcId="{5B32F49C-7605-4AC4-AA23-F14CF7B42BD2}" destId="{B77BE70E-B7ED-4880-B0E0-03695353B3D4}"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DE073850-FDAC-4AA5-B118-51BE9D7BC427}"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pt-BR"/>
        </a:p>
      </dgm:t>
    </dgm:pt>
    <dgm:pt modelId="{C787B5D5-BB76-43A9-8828-A56F90FF1D5C}">
      <dgm:prSet custT="1"/>
      <dgm:spPr/>
      <dgm:t>
        <a:bodyPr/>
        <a:lstStyle/>
        <a:p>
          <a:r>
            <a:rPr lang="pt-BR" sz="1600">
              <a:latin typeface="Poppins" panose="00000500000000000000" pitchFamily="2" charset="0"/>
              <a:cs typeface="Poppins" panose="00000500000000000000" pitchFamily="2" charset="0"/>
            </a:rPr>
            <a:t>Como se dá a aplicação de recursos das modalidades reembolsável e garantia?</a:t>
          </a:r>
        </a:p>
      </dgm:t>
    </dgm:pt>
    <dgm:pt modelId="{E152D06C-44AD-4B67-B452-A6CF5E8B6EDE}" type="parTrans" cxnId="{F990109B-A90C-4B3A-A156-22B489470167}">
      <dgm:prSet/>
      <dgm:spPr/>
      <dgm:t>
        <a:bodyPr/>
        <a:lstStyle/>
        <a:p>
          <a:endParaRPr lang="pt-BR" sz="2000">
            <a:latin typeface="Poppins" panose="00000500000000000000" pitchFamily="2" charset="0"/>
            <a:cs typeface="Poppins" panose="00000500000000000000" pitchFamily="2" charset="0"/>
          </a:endParaRPr>
        </a:p>
      </dgm:t>
    </dgm:pt>
    <dgm:pt modelId="{5FC06FF0-6B4E-498B-A1BF-62C2DD3E1423}" type="sibTrans" cxnId="{F990109B-A90C-4B3A-A156-22B489470167}">
      <dgm:prSet/>
      <dgm:spPr/>
      <dgm:t>
        <a:bodyPr/>
        <a:lstStyle/>
        <a:p>
          <a:endParaRPr lang="pt-BR" sz="2000">
            <a:latin typeface="Poppins" panose="00000500000000000000" pitchFamily="2" charset="0"/>
            <a:cs typeface="Poppins" panose="00000500000000000000" pitchFamily="2" charset="0"/>
          </a:endParaRPr>
        </a:p>
      </dgm:t>
    </dgm:pt>
    <dgm:pt modelId="{ABECCDC0-F69F-4A65-AB8C-5EEEF70DD450}">
      <dgm:prSet custT="1"/>
      <dgm:spPr/>
      <dgm:t>
        <a:bodyPr/>
        <a:lstStyle/>
        <a:p>
          <a:r>
            <a:rPr lang="pt-BR" sz="1600">
              <a:latin typeface="Poppins" panose="00000500000000000000" pitchFamily="2" charset="0"/>
              <a:cs typeface="Poppins" panose="00000500000000000000" pitchFamily="2" charset="0"/>
            </a:rPr>
            <a:t>O CG-Fust elaborou Caderno de Programas com diretrizes para aplicação dos recursos reembolsáveis</a:t>
          </a:r>
        </a:p>
      </dgm:t>
    </dgm:pt>
    <dgm:pt modelId="{FB4D5F07-472F-411D-A007-0435BE9C3518}" type="parTrans" cxnId="{BCCF54C6-DEC2-409F-BBD8-CA422BEAC929}">
      <dgm:prSet/>
      <dgm:spPr/>
      <dgm:t>
        <a:bodyPr/>
        <a:lstStyle/>
        <a:p>
          <a:endParaRPr lang="pt-BR" sz="2000">
            <a:latin typeface="Poppins" panose="00000500000000000000" pitchFamily="2" charset="0"/>
            <a:cs typeface="Poppins" panose="00000500000000000000" pitchFamily="2" charset="0"/>
          </a:endParaRPr>
        </a:p>
      </dgm:t>
    </dgm:pt>
    <dgm:pt modelId="{EBE7224B-AEF7-4B7D-A027-4626E5A5A08D}" type="sibTrans" cxnId="{BCCF54C6-DEC2-409F-BBD8-CA422BEAC929}">
      <dgm:prSet/>
      <dgm:spPr/>
      <dgm:t>
        <a:bodyPr/>
        <a:lstStyle/>
        <a:p>
          <a:endParaRPr lang="pt-BR" sz="2000">
            <a:latin typeface="Poppins" panose="00000500000000000000" pitchFamily="2" charset="0"/>
            <a:cs typeface="Poppins" panose="00000500000000000000" pitchFamily="2" charset="0"/>
          </a:endParaRPr>
        </a:p>
      </dgm:t>
    </dgm:pt>
    <dgm:pt modelId="{FDE3C713-DF17-4901-8C00-9A7A46E8607F}">
      <dgm:prSet custT="1"/>
      <dgm:spPr/>
      <dgm:t>
        <a:bodyPr/>
        <a:lstStyle/>
        <a:p>
          <a:pPr>
            <a:buFont typeface="Courier New" panose="02070309020205020404" pitchFamily="49" charset="0"/>
            <a:buChar char="o"/>
          </a:pPr>
          <a:r>
            <a:rPr lang="pt-BR" sz="1600" dirty="0">
              <a:latin typeface="Poppins" panose="00000500000000000000" pitchFamily="2" charset="0"/>
              <a:cs typeface="Poppins" panose="00000500000000000000" pitchFamily="2" charset="0"/>
            </a:rPr>
            <a:t>Para os Programas 1 e 2, o CG-Fust elaborou um Caderno de Projetos Reembolsáveis elegíveis, que informam: </a:t>
          </a:r>
        </a:p>
      </dgm:t>
    </dgm:pt>
    <dgm:pt modelId="{57AFDA49-8F73-4C02-B637-B9EC7B772940}" type="parTrans" cxnId="{501A6958-9781-438B-8534-9832BAE294A4}">
      <dgm:prSet/>
      <dgm:spPr/>
      <dgm:t>
        <a:bodyPr/>
        <a:lstStyle/>
        <a:p>
          <a:endParaRPr lang="pt-BR" sz="2000">
            <a:latin typeface="Poppins" panose="00000500000000000000" pitchFamily="2" charset="0"/>
            <a:cs typeface="Poppins" panose="00000500000000000000" pitchFamily="2" charset="0"/>
          </a:endParaRPr>
        </a:p>
      </dgm:t>
    </dgm:pt>
    <dgm:pt modelId="{2A596D8F-FB56-403B-BD7A-4E90EB5CD6FA}" type="sibTrans" cxnId="{501A6958-9781-438B-8534-9832BAE294A4}">
      <dgm:prSet/>
      <dgm:spPr/>
      <dgm:t>
        <a:bodyPr/>
        <a:lstStyle/>
        <a:p>
          <a:endParaRPr lang="pt-BR" sz="2000">
            <a:latin typeface="Poppins" panose="00000500000000000000" pitchFamily="2" charset="0"/>
            <a:cs typeface="Poppins" panose="00000500000000000000" pitchFamily="2" charset="0"/>
          </a:endParaRPr>
        </a:p>
      </dgm:t>
    </dgm:pt>
    <dgm:pt modelId="{4E8A1174-4230-4CFE-A62D-41AD2C6A290D}">
      <dgm:prSet custT="1"/>
      <dgm:spPr/>
      <dgm:t>
        <a:bodyPr/>
        <a:lstStyle/>
        <a:p>
          <a:pPr>
            <a:buFont typeface="Wingdings" panose="05000000000000000000" pitchFamily="2" charset="2"/>
            <a:buChar char="q"/>
          </a:pPr>
          <a:r>
            <a:rPr lang="pt-BR" sz="1600" dirty="0">
              <a:latin typeface="Poppins" panose="00000500000000000000" pitchFamily="2" charset="0"/>
              <a:cs typeface="Poppins" panose="00000500000000000000" pitchFamily="2" charset="0"/>
            </a:rPr>
            <a:t>escopo do projeto; </a:t>
          </a:r>
        </a:p>
      </dgm:t>
    </dgm:pt>
    <dgm:pt modelId="{AB0DE3B8-0908-45B5-9FD6-09DDC367F396}" type="parTrans" cxnId="{C2774981-9333-41F6-AD92-D3BC73740A39}">
      <dgm:prSet/>
      <dgm:spPr/>
      <dgm:t>
        <a:bodyPr/>
        <a:lstStyle/>
        <a:p>
          <a:endParaRPr lang="pt-BR" sz="2000">
            <a:latin typeface="Poppins" panose="00000500000000000000" pitchFamily="2" charset="0"/>
            <a:cs typeface="Poppins" panose="00000500000000000000" pitchFamily="2" charset="0"/>
          </a:endParaRPr>
        </a:p>
      </dgm:t>
    </dgm:pt>
    <dgm:pt modelId="{F5FD4BE4-0BE4-4B9E-A869-832E54998819}" type="sibTrans" cxnId="{C2774981-9333-41F6-AD92-D3BC73740A39}">
      <dgm:prSet/>
      <dgm:spPr/>
      <dgm:t>
        <a:bodyPr/>
        <a:lstStyle/>
        <a:p>
          <a:endParaRPr lang="pt-BR" sz="2000">
            <a:latin typeface="Poppins" panose="00000500000000000000" pitchFamily="2" charset="0"/>
            <a:cs typeface="Poppins" panose="00000500000000000000" pitchFamily="2" charset="0"/>
          </a:endParaRPr>
        </a:p>
      </dgm:t>
    </dgm:pt>
    <dgm:pt modelId="{FD3243F4-ECFB-41E3-915C-DD142CED5D70}">
      <dgm:prSet custT="1"/>
      <dgm:spPr/>
      <dgm:t>
        <a:bodyPr/>
        <a:lstStyle/>
        <a:p>
          <a:pPr>
            <a:buFont typeface="Wingdings" panose="05000000000000000000" pitchFamily="2" charset="2"/>
            <a:buChar char="q"/>
          </a:pPr>
          <a:r>
            <a:rPr lang="pt-BR" sz="1600" dirty="0">
              <a:latin typeface="Poppins" panose="00000500000000000000" pitchFamily="2" charset="0"/>
              <a:cs typeface="Poppins" panose="00000500000000000000" pitchFamily="2" charset="0"/>
            </a:rPr>
            <a:t>Possíveis entidades beneficiadas;</a:t>
          </a:r>
        </a:p>
      </dgm:t>
    </dgm:pt>
    <dgm:pt modelId="{743DEF4A-53EB-4563-8C3B-AA143FB03651}" type="parTrans" cxnId="{7B547468-BF43-41DE-B027-7AA63D675B32}">
      <dgm:prSet/>
      <dgm:spPr/>
      <dgm:t>
        <a:bodyPr/>
        <a:lstStyle/>
        <a:p>
          <a:endParaRPr lang="pt-BR" sz="2000">
            <a:latin typeface="Poppins" panose="00000500000000000000" pitchFamily="2" charset="0"/>
            <a:cs typeface="Poppins" panose="00000500000000000000" pitchFamily="2" charset="0"/>
          </a:endParaRPr>
        </a:p>
      </dgm:t>
    </dgm:pt>
    <dgm:pt modelId="{CDDC840D-0B47-4B77-A0E3-0EF0C7A460C9}" type="sibTrans" cxnId="{7B547468-BF43-41DE-B027-7AA63D675B32}">
      <dgm:prSet/>
      <dgm:spPr/>
      <dgm:t>
        <a:bodyPr/>
        <a:lstStyle/>
        <a:p>
          <a:endParaRPr lang="pt-BR" sz="2000">
            <a:latin typeface="Poppins" panose="00000500000000000000" pitchFamily="2" charset="0"/>
            <a:cs typeface="Poppins" panose="00000500000000000000" pitchFamily="2" charset="0"/>
          </a:endParaRPr>
        </a:p>
      </dgm:t>
    </dgm:pt>
    <dgm:pt modelId="{6F030A53-8CBC-4C39-A95C-26C360454068}">
      <dgm:prSet custT="1"/>
      <dgm:spPr/>
      <dgm:t>
        <a:bodyPr/>
        <a:lstStyle/>
        <a:p>
          <a:pPr>
            <a:buFont typeface="Wingdings" panose="05000000000000000000" pitchFamily="2" charset="2"/>
            <a:buChar char="q"/>
          </a:pPr>
          <a:r>
            <a:rPr lang="pt-BR" sz="1600" dirty="0">
              <a:latin typeface="Poppins" panose="00000500000000000000" pitchFamily="2" charset="0"/>
              <a:cs typeface="Poppins" panose="00000500000000000000" pitchFamily="2" charset="0"/>
            </a:rPr>
            <a:t>Possíveis beneficiários;</a:t>
          </a:r>
        </a:p>
      </dgm:t>
    </dgm:pt>
    <dgm:pt modelId="{F940EE55-AFAB-4029-93F7-3D6572D1F004}" type="parTrans" cxnId="{969DFB5F-3070-47B1-9285-8F8084CA7294}">
      <dgm:prSet/>
      <dgm:spPr/>
      <dgm:t>
        <a:bodyPr/>
        <a:lstStyle/>
        <a:p>
          <a:endParaRPr lang="pt-BR" sz="2000">
            <a:latin typeface="Poppins" panose="00000500000000000000" pitchFamily="2" charset="0"/>
            <a:cs typeface="Poppins" panose="00000500000000000000" pitchFamily="2" charset="0"/>
          </a:endParaRPr>
        </a:p>
      </dgm:t>
    </dgm:pt>
    <dgm:pt modelId="{0CEAF7AC-2E3A-49DF-959C-C1217B263852}" type="sibTrans" cxnId="{969DFB5F-3070-47B1-9285-8F8084CA7294}">
      <dgm:prSet/>
      <dgm:spPr/>
      <dgm:t>
        <a:bodyPr/>
        <a:lstStyle/>
        <a:p>
          <a:endParaRPr lang="pt-BR" sz="2000">
            <a:latin typeface="Poppins" panose="00000500000000000000" pitchFamily="2" charset="0"/>
            <a:cs typeface="Poppins" panose="00000500000000000000" pitchFamily="2" charset="0"/>
          </a:endParaRPr>
        </a:p>
      </dgm:t>
    </dgm:pt>
    <dgm:pt modelId="{24476CBE-58C2-473D-AA73-04A4B1624D67}">
      <dgm:prSet custT="1"/>
      <dgm:spPr/>
      <dgm:t>
        <a:bodyPr/>
        <a:lstStyle/>
        <a:p>
          <a:pPr>
            <a:buFont typeface="Wingdings" panose="05000000000000000000" pitchFamily="2" charset="2"/>
            <a:buChar char="q"/>
          </a:pPr>
          <a:r>
            <a:rPr lang="pt-BR" sz="1600" dirty="0">
              <a:latin typeface="Poppins" panose="00000500000000000000" pitchFamily="2" charset="0"/>
              <a:cs typeface="Poppins" panose="00000500000000000000" pitchFamily="2" charset="0"/>
            </a:rPr>
            <a:t>Referências para métrica de custo; e</a:t>
          </a:r>
        </a:p>
      </dgm:t>
    </dgm:pt>
    <dgm:pt modelId="{7E06D5F1-D562-4761-905E-E605A8B3D119}" type="parTrans" cxnId="{8CE54244-2B90-434A-A290-E89AAE388C74}">
      <dgm:prSet/>
      <dgm:spPr/>
      <dgm:t>
        <a:bodyPr/>
        <a:lstStyle/>
        <a:p>
          <a:endParaRPr lang="pt-BR" sz="2000">
            <a:latin typeface="Poppins" panose="00000500000000000000" pitchFamily="2" charset="0"/>
            <a:cs typeface="Poppins" panose="00000500000000000000" pitchFamily="2" charset="0"/>
          </a:endParaRPr>
        </a:p>
      </dgm:t>
    </dgm:pt>
    <dgm:pt modelId="{FCF162D7-D738-4EF6-B903-91B892EC7144}" type="sibTrans" cxnId="{8CE54244-2B90-434A-A290-E89AAE388C74}">
      <dgm:prSet/>
      <dgm:spPr/>
      <dgm:t>
        <a:bodyPr/>
        <a:lstStyle/>
        <a:p>
          <a:endParaRPr lang="pt-BR" sz="2000">
            <a:latin typeface="Poppins" panose="00000500000000000000" pitchFamily="2" charset="0"/>
            <a:cs typeface="Poppins" panose="00000500000000000000" pitchFamily="2" charset="0"/>
          </a:endParaRPr>
        </a:p>
      </dgm:t>
    </dgm:pt>
    <dgm:pt modelId="{00A418BE-FCD6-41BA-BF59-D013CCBF6488}">
      <dgm:prSet custT="1"/>
      <dgm:spPr/>
      <dgm:t>
        <a:bodyPr/>
        <a:lstStyle/>
        <a:p>
          <a:pPr>
            <a:buFont typeface="Wingdings" panose="05000000000000000000" pitchFamily="2" charset="2"/>
            <a:buChar char="q"/>
          </a:pPr>
          <a:r>
            <a:rPr lang="pt-BR" sz="1600" dirty="0">
              <a:latin typeface="Poppins" panose="00000500000000000000" pitchFamily="2" charset="0"/>
              <a:cs typeface="Poppins" panose="00000500000000000000" pitchFamily="2" charset="0"/>
            </a:rPr>
            <a:t>Indicadores.</a:t>
          </a:r>
        </a:p>
      </dgm:t>
    </dgm:pt>
    <dgm:pt modelId="{8E058BE7-894D-41AD-823D-51FCCAE2996B}" type="parTrans" cxnId="{A4DD3EAC-66BF-4EC0-9812-9959888D45AA}">
      <dgm:prSet/>
      <dgm:spPr/>
      <dgm:t>
        <a:bodyPr/>
        <a:lstStyle/>
        <a:p>
          <a:endParaRPr lang="pt-BR" sz="2000">
            <a:latin typeface="Poppins" panose="00000500000000000000" pitchFamily="2" charset="0"/>
            <a:cs typeface="Poppins" panose="00000500000000000000" pitchFamily="2" charset="0"/>
          </a:endParaRPr>
        </a:p>
      </dgm:t>
    </dgm:pt>
    <dgm:pt modelId="{BB88C513-A605-4E19-83A9-97F036302DA9}" type="sibTrans" cxnId="{A4DD3EAC-66BF-4EC0-9812-9959888D45AA}">
      <dgm:prSet/>
      <dgm:spPr/>
      <dgm:t>
        <a:bodyPr/>
        <a:lstStyle/>
        <a:p>
          <a:endParaRPr lang="pt-BR" sz="2000">
            <a:latin typeface="Poppins" panose="00000500000000000000" pitchFamily="2" charset="0"/>
            <a:cs typeface="Poppins" panose="00000500000000000000" pitchFamily="2" charset="0"/>
          </a:endParaRPr>
        </a:p>
      </dgm:t>
    </dgm:pt>
    <dgm:pt modelId="{9EB0BFBA-2D6A-4AC4-B90B-D6AD16449F82}">
      <dgm:prSet custT="1"/>
      <dgm:spPr/>
      <dgm:t>
        <a:bodyPr/>
        <a:lstStyle/>
        <a:p>
          <a:pPr>
            <a:buFont typeface="Courier New" panose="02070309020205020404" pitchFamily="49" charset="0"/>
            <a:buChar char="o"/>
          </a:pPr>
          <a:r>
            <a:rPr lang="pt-BR" sz="1600" dirty="0">
              <a:latin typeface="Poppins" panose="00000500000000000000" pitchFamily="2" charset="0"/>
              <a:cs typeface="Poppins" panose="00000500000000000000" pitchFamily="2" charset="0"/>
            </a:rPr>
            <a:t>Para o Programa 3, as informações dos projetos elegíveis constam do próprio Caderno de Programas.</a:t>
          </a:r>
        </a:p>
      </dgm:t>
    </dgm:pt>
    <dgm:pt modelId="{402B365E-BF64-4441-9935-26077D906069}" type="parTrans" cxnId="{14463CA6-5195-4F0F-B305-B1ECF57FB994}">
      <dgm:prSet/>
      <dgm:spPr/>
      <dgm:t>
        <a:bodyPr/>
        <a:lstStyle/>
        <a:p>
          <a:endParaRPr lang="pt-BR" sz="2000">
            <a:latin typeface="Poppins" panose="00000500000000000000" pitchFamily="2" charset="0"/>
            <a:cs typeface="Poppins" panose="00000500000000000000" pitchFamily="2" charset="0"/>
          </a:endParaRPr>
        </a:p>
      </dgm:t>
    </dgm:pt>
    <dgm:pt modelId="{B72DBDC0-80FF-46CB-AF01-0AA8C1AC9614}" type="sibTrans" cxnId="{14463CA6-5195-4F0F-B305-B1ECF57FB994}">
      <dgm:prSet/>
      <dgm:spPr/>
      <dgm:t>
        <a:bodyPr/>
        <a:lstStyle/>
        <a:p>
          <a:endParaRPr lang="pt-BR" sz="2000">
            <a:latin typeface="Poppins" panose="00000500000000000000" pitchFamily="2" charset="0"/>
            <a:cs typeface="Poppins" panose="00000500000000000000" pitchFamily="2" charset="0"/>
          </a:endParaRPr>
        </a:p>
      </dgm:t>
    </dgm:pt>
    <dgm:pt modelId="{A8218982-96B4-414A-9857-4AB5A7FB28C5}">
      <dgm:prSet custT="1"/>
      <dgm:spPr/>
      <dgm:t>
        <a:bodyPr/>
        <a:lstStyle/>
        <a:p>
          <a:r>
            <a:rPr lang="pt-BR" sz="1600" dirty="0">
              <a:latin typeface="Poppins" panose="00000500000000000000" pitchFamily="2" charset="0"/>
              <a:cs typeface="Poppins" panose="00000500000000000000" pitchFamily="2" charset="0"/>
            </a:rPr>
            <a:t>Versões atuais</a:t>
          </a:r>
        </a:p>
      </dgm:t>
    </dgm:pt>
    <dgm:pt modelId="{D7450C38-0B41-40D3-99C2-F22B75069BE0}" type="parTrans" cxnId="{898FE719-17D8-43B9-A9BC-E3B08201F8B4}">
      <dgm:prSet/>
      <dgm:spPr/>
      <dgm:t>
        <a:bodyPr/>
        <a:lstStyle/>
        <a:p>
          <a:endParaRPr lang="pt-BR" sz="2000">
            <a:latin typeface="Poppins" panose="00000500000000000000" pitchFamily="2" charset="0"/>
            <a:cs typeface="Poppins" panose="00000500000000000000" pitchFamily="2" charset="0"/>
          </a:endParaRPr>
        </a:p>
      </dgm:t>
    </dgm:pt>
    <dgm:pt modelId="{F5562AA9-C69E-4CF6-B64F-128DE134EB8A}" type="sibTrans" cxnId="{898FE719-17D8-43B9-A9BC-E3B08201F8B4}">
      <dgm:prSet/>
      <dgm:spPr/>
      <dgm:t>
        <a:bodyPr/>
        <a:lstStyle/>
        <a:p>
          <a:endParaRPr lang="pt-BR" sz="2000">
            <a:latin typeface="Poppins" panose="00000500000000000000" pitchFamily="2" charset="0"/>
            <a:cs typeface="Poppins" panose="00000500000000000000" pitchFamily="2" charset="0"/>
          </a:endParaRPr>
        </a:p>
      </dgm:t>
    </dgm:pt>
    <dgm:pt modelId="{8799F493-C478-49D3-A9BC-C80B53500837}">
      <dgm:prSet custT="1"/>
      <dgm:spPr/>
      <dgm:t>
        <a:bodyPr/>
        <a:lstStyle/>
        <a:p>
          <a:pPr>
            <a:buFont typeface="Courier New" panose="02070309020205020404" pitchFamily="49" charset="0"/>
            <a:buChar char="o"/>
          </a:pPr>
          <a:r>
            <a:rPr lang="pt-BR" sz="1600" dirty="0">
              <a:latin typeface="Poppins" panose="00000500000000000000" pitchFamily="2" charset="0"/>
              <a:cs typeface="Poppins" panose="00000500000000000000" pitchFamily="2" charset="0"/>
            </a:rPr>
            <a:t>Caderno de Programas: Acórdão CG-Fust nº 43/2024</a:t>
          </a:r>
        </a:p>
      </dgm:t>
    </dgm:pt>
    <dgm:pt modelId="{38B19D33-8096-434B-99EE-CD1DC837971A}" type="parTrans" cxnId="{F4E990D9-9377-4FD0-9A78-39E13A2C6EA1}">
      <dgm:prSet/>
      <dgm:spPr/>
      <dgm:t>
        <a:bodyPr/>
        <a:lstStyle/>
        <a:p>
          <a:endParaRPr lang="pt-BR" sz="2000">
            <a:latin typeface="Poppins" panose="00000500000000000000" pitchFamily="2" charset="0"/>
            <a:cs typeface="Poppins" panose="00000500000000000000" pitchFamily="2" charset="0"/>
          </a:endParaRPr>
        </a:p>
      </dgm:t>
    </dgm:pt>
    <dgm:pt modelId="{8704CF7C-CF4F-45C8-88E4-F05CE51602E7}" type="sibTrans" cxnId="{F4E990D9-9377-4FD0-9A78-39E13A2C6EA1}">
      <dgm:prSet/>
      <dgm:spPr/>
      <dgm:t>
        <a:bodyPr/>
        <a:lstStyle/>
        <a:p>
          <a:endParaRPr lang="pt-BR" sz="2000">
            <a:latin typeface="Poppins" panose="00000500000000000000" pitchFamily="2" charset="0"/>
            <a:cs typeface="Poppins" panose="00000500000000000000" pitchFamily="2" charset="0"/>
          </a:endParaRPr>
        </a:p>
      </dgm:t>
    </dgm:pt>
    <dgm:pt modelId="{9D3BF989-9F61-4E02-99D5-4ED3A3E90EAF}">
      <dgm:prSet custT="1"/>
      <dgm:spPr/>
      <dgm:t>
        <a:bodyPr/>
        <a:lstStyle/>
        <a:p>
          <a:pPr>
            <a:buFont typeface="Courier New" panose="02070309020205020404" pitchFamily="49" charset="0"/>
            <a:buChar char="o"/>
          </a:pPr>
          <a:r>
            <a:rPr lang="pt-BR" sz="1600" dirty="0">
              <a:latin typeface="Poppins" panose="00000500000000000000" pitchFamily="2" charset="0"/>
              <a:cs typeface="Poppins" panose="00000500000000000000" pitchFamily="2" charset="0"/>
            </a:rPr>
            <a:t>Caderno de Projetos Reembolsáveis: Acórdão CG-Fust nº 44/2024</a:t>
          </a:r>
        </a:p>
      </dgm:t>
    </dgm:pt>
    <dgm:pt modelId="{F44C2C8F-D1F5-4850-A65B-3FF6947E1755}" type="parTrans" cxnId="{991C6091-EDB1-47F4-B1E5-5007BEF5938D}">
      <dgm:prSet/>
      <dgm:spPr/>
      <dgm:t>
        <a:bodyPr/>
        <a:lstStyle/>
        <a:p>
          <a:endParaRPr lang="pt-BR" sz="2000">
            <a:latin typeface="Poppins" panose="00000500000000000000" pitchFamily="2" charset="0"/>
            <a:cs typeface="Poppins" panose="00000500000000000000" pitchFamily="2" charset="0"/>
          </a:endParaRPr>
        </a:p>
      </dgm:t>
    </dgm:pt>
    <dgm:pt modelId="{5EC2A165-CFEF-4030-832F-2E37F8E45B34}" type="sibTrans" cxnId="{991C6091-EDB1-47F4-B1E5-5007BEF5938D}">
      <dgm:prSet/>
      <dgm:spPr/>
      <dgm:t>
        <a:bodyPr/>
        <a:lstStyle/>
        <a:p>
          <a:endParaRPr lang="pt-BR" sz="2000">
            <a:latin typeface="Poppins" panose="00000500000000000000" pitchFamily="2" charset="0"/>
            <a:cs typeface="Poppins" panose="00000500000000000000" pitchFamily="2" charset="0"/>
          </a:endParaRPr>
        </a:p>
      </dgm:t>
    </dgm:pt>
    <dgm:pt modelId="{AA395BBB-528B-4389-856B-F6FBD090F1EB}" type="pres">
      <dgm:prSet presAssocID="{DE073850-FDAC-4AA5-B118-51BE9D7BC427}" presName="linear" presStyleCnt="0">
        <dgm:presLayoutVars>
          <dgm:dir/>
          <dgm:animLvl val="lvl"/>
          <dgm:resizeHandles val="exact"/>
        </dgm:presLayoutVars>
      </dgm:prSet>
      <dgm:spPr/>
    </dgm:pt>
    <dgm:pt modelId="{AC3B4920-7561-4618-AF2E-53F09A93B607}" type="pres">
      <dgm:prSet presAssocID="{C787B5D5-BB76-43A9-8828-A56F90FF1D5C}" presName="parentLin" presStyleCnt="0"/>
      <dgm:spPr/>
    </dgm:pt>
    <dgm:pt modelId="{8584FA04-50C6-464D-90D1-DF90EA74B2EF}" type="pres">
      <dgm:prSet presAssocID="{C787B5D5-BB76-43A9-8828-A56F90FF1D5C}" presName="parentLeftMargin" presStyleLbl="node1" presStyleIdx="0" presStyleCnt="1"/>
      <dgm:spPr/>
    </dgm:pt>
    <dgm:pt modelId="{3AEEDE38-69E4-438D-94AE-26C462680C15}" type="pres">
      <dgm:prSet presAssocID="{C787B5D5-BB76-43A9-8828-A56F90FF1D5C}" presName="parentText" presStyleLbl="node1" presStyleIdx="0" presStyleCnt="1">
        <dgm:presLayoutVars>
          <dgm:chMax val="0"/>
          <dgm:bulletEnabled val="1"/>
        </dgm:presLayoutVars>
      </dgm:prSet>
      <dgm:spPr/>
    </dgm:pt>
    <dgm:pt modelId="{2E030BF9-1F1D-4644-87FD-28585DBB4E23}" type="pres">
      <dgm:prSet presAssocID="{C787B5D5-BB76-43A9-8828-A56F90FF1D5C}" presName="negativeSpace" presStyleCnt="0"/>
      <dgm:spPr/>
    </dgm:pt>
    <dgm:pt modelId="{EE0641FA-071F-43B2-9FE8-C7AEDACE7FE3}" type="pres">
      <dgm:prSet presAssocID="{C787B5D5-BB76-43A9-8828-A56F90FF1D5C}" presName="childText" presStyleLbl="conFgAcc1" presStyleIdx="0" presStyleCnt="1">
        <dgm:presLayoutVars>
          <dgm:bulletEnabled val="1"/>
        </dgm:presLayoutVars>
      </dgm:prSet>
      <dgm:spPr/>
    </dgm:pt>
  </dgm:ptLst>
  <dgm:cxnLst>
    <dgm:cxn modelId="{92DA7615-4F0D-4637-AC6C-9288DF8587CD}" type="presOf" srcId="{FDE3C713-DF17-4901-8C00-9A7A46E8607F}" destId="{EE0641FA-071F-43B2-9FE8-C7AEDACE7FE3}" srcOrd="0" destOrd="1" presId="urn:microsoft.com/office/officeart/2005/8/layout/list1"/>
    <dgm:cxn modelId="{898FE719-17D8-43B9-A9BC-E3B08201F8B4}" srcId="{C787B5D5-BB76-43A9-8828-A56F90FF1D5C}" destId="{A8218982-96B4-414A-9857-4AB5A7FB28C5}" srcOrd="1" destOrd="0" parTransId="{D7450C38-0B41-40D3-99C2-F22B75069BE0}" sibTransId="{F5562AA9-C69E-4CF6-B64F-128DE134EB8A}"/>
    <dgm:cxn modelId="{AEEF0A20-E177-4A79-B65A-E475B50FD9D7}" type="presOf" srcId="{A8218982-96B4-414A-9857-4AB5A7FB28C5}" destId="{EE0641FA-071F-43B2-9FE8-C7AEDACE7FE3}" srcOrd="0" destOrd="8" presId="urn:microsoft.com/office/officeart/2005/8/layout/list1"/>
    <dgm:cxn modelId="{B7CB9523-4CD3-48BF-B004-B2AAC070CBFD}" type="presOf" srcId="{24476CBE-58C2-473D-AA73-04A4B1624D67}" destId="{EE0641FA-071F-43B2-9FE8-C7AEDACE7FE3}" srcOrd="0" destOrd="5" presId="urn:microsoft.com/office/officeart/2005/8/layout/list1"/>
    <dgm:cxn modelId="{2E58692A-EDFB-4C39-A81D-93FA460DC647}" type="presOf" srcId="{DE073850-FDAC-4AA5-B118-51BE9D7BC427}" destId="{AA395BBB-528B-4389-856B-F6FBD090F1EB}" srcOrd="0" destOrd="0" presId="urn:microsoft.com/office/officeart/2005/8/layout/list1"/>
    <dgm:cxn modelId="{C0242639-5695-431B-893D-4A9F3428F289}" type="presOf" srcId="{9D3BF989-9F61-4E02-99D5-4ED3A3E90EAF}" destId="{EE0641FA-071F-43B2-9FE8-C7AEDACE7FE3}" srcOrd="0" destOrd="10" presId="urn:microsoft.com/office/officeart/2005/8/layout/list1"/>
    <dgm:cxn modelId="{969DFB5F-3070-47B1-9285-8F8084CA7294}" srcId="{FDE3C713-DF17-4901-8C00-9A7A46E8607F}" destId="{6F030A53-8CBC-4C39-A95C-26C360454068}" srcOrd="2" destOrd="0" parTransId="{F940EE55-AFAB-4029-93F7-3D6572D1F004}" sibTransId="{0CEAF7AC-2E3A-49DF-959C-C1217B263852}"/>
    <dgm:cxn modelId="{2513B643-07C0-47C9-AE01-A5E608642E75}" type="presOf" srcId="{C787B5D5-BB76-43A9-8828-A56F90FF1D5C}" destId="{3AEEDE38-69E4-438D-94AE-26C462680C15}" srcOrd="1" destOrd="0" presId="urn:microsoft.com/office/officeart/2005/8/layout/list1"/>
    <dgm:cxn modelId="{8CE54244-2B90-434A-A290-E89AAE388C74}" srcId="{FDE3C713-DF17-4901-8C00-9A7A46E8607F}" destId="{24476CBE-58C2-473D-AA73-04A4B1624D67}" srcOrd="3" destOrd="0" parTransId="{7E06D5F1-D562-4761-905E-E605A8B3D119}" sibTransId="{FCF162D7-D738-4EF6-B903-91B892EC7144}"/>
    <dgm:cxn modelId="{196D6368-725A-4684-875D-20C7194C34AA}" type="presOf" srcId="{6F030A53-8CBC-4C39-A95C-26C360454068}" destId="{EE0641FA-071F-43B2-9FE8-C7AEDACE7FE3}" srcOrd="0" destOrd="4" presId="urn:microsoft.com/office/officeart/2005/8/layout/list1"/>
    <dgm:cxn modelId="{7B547468-BF43-41DE-B027-7AA63D675B32}" srcId="{FDE3C713-DF17-4901-8C00-9A7A46E8607F}" destId="{FD3243F4-ECFB-41E3-915C-DD142CED5D70}" srcOrd="1" destOrd="0" parTransId="{743DEF4A-53EB-4563-8C3B-AA143FB03651}" sibTransId="{CDDC840D-0B47-4B77-A0E3-0EF0C7A460C9}"/>
    <dgm:cxn modelId="{501A6958-9781-438B-8534-9832BAE294A4}" srcId="{ABECCDC0-F69F-4A65-AB8C-5EEEF70DD450}" destId="{FDE3C713-DF17-4901-8C00-9A7A46E8607F}" srcOrd="0" destOrd="0" parTransId="{57AFDA49-8F73-4C02-B637-B9EC7B772940}" sibTransId="{2A596D8F-FB56-403B-BD7A-4E90EB5CD6FA}"/>
    <dgm:cxn modelId="{B14BB97F-5A43-4CBF-9A19-49963AB7C844}" type="presOf" srcId="{C787B5D5-BB76-43A9-8828-A56F90FF1D5C}" destId="{8584FA04-50C6-464D-90D1-DF90EA74B2EF}" srcOrd="0" destOrd="0" presId="urn:microsoft.com/office/officeart/2005/8/layout/list1"/>
    <dgm:cxn modelId="{C2774981-9333-41F6-AD92-D3BC73740A39}" srcId="{FDE3C713-DF17-4901-8C00-9A7A46E8607F}" destId="{4E8A1174-4230-4CFE-A62D-41AD2C6A290D}" srcOrd="0" destOrd="0" parTransId="{AB0DE3B8-0908-45B5-9FD6-09DDC367F396}" sibTransId="{F5FD4BE4-0BE4-4B9E-A869-832E54998819}"/>
    <dgm:cxn modelId="{F17A4D83-9098-4C9F-993E-B2B8826C140C}" type="presOf" srcId="{ABECCDC0-F69F-4A65-AB8C-5EEEF70DD450}" destId="{EE0641FA-071F-43B2-9FE8-C7AEDACE7FE3}" srcOrd="0" destOrd="0" presId="urn:microsoft.com/office/officeart/2005/8/layout/list1"/>
    <dgm:cxn modelId="{991C6091-EDB1-47F4-B1E5-5007BEF5938D}" srcId="{A8218982-96B4-414A-9857-4AB5A7FB28C5}" destId="{9D3BF989-9F61-4E02-99D5-4ED3A3E90EAF}" srcOrd="1" destOrd="0" parTransId="{F44C2C8F-D1F5-4850-A65B-3FF6947E1755}" sibTransId="{5EC2A165-CFEF-4030-832F-2E37F8E45B34}"/>
    <dgm:cxn modelId="{F990109B-A90C-4B3A-A156-22B489470167}" srcId="{DE073850-FDAC-4AA5-B118-51BE9D7BC427}" destId="{C787B5D5-BB76-43A9-8828-A56F90FF1D5C}" srcOrd="0" destOrd="0" parTransId="{E152D06C-44AD-4B67-B452-A6CF5E8B6EDE}" sibTransId="{5FC06FF0-6B4E-498B-A1BF-62C2DD3E1423}"/>
    <dgm:cxn modelId="{A8FC7F9B-D662-48FC-96B3-5558233F0AAA}" type="presOf" srcId="{8799F493-C478-49D3-A9BC-C80B53500837}" destId="{EE0641FA-071F-43B2-9FE8-C7AEDACE7FE3}" srcOrd="0" destOrd="9" presId="urn:microsoft.com/office/officeart/2005/8/layout/list1"/>
    <dgm:cxn modelId="{1208569F-18C4-4EFC-97B6-DAAF37BC30A8}" type="presOf" srcId="{00A418BE-FCD6-41BA-BF59-D013CCBF6488}" destId="{EE0641FA-071F-43B2-9FE8-C7AEDACE7FE3}" srcOrd="0" destOrd="6" presId="urn:microsoft.com/office/officeart/2005/8/layout/list1"/>
    <dgm:cxn modelId="{FB2D01A3-B9D5-49F0-B3F2-954F0DE08F4A}" type="presOf" srcId="{4E8A1174-4230-4CFE-A62D-41AD2C6A290D}" destId="{EE0641FA-071F-43B2-9FE8-C7AEDACE7FE3}" srcOrd="0" destOrd="2" presId="urn:microsoft.com/office/officeart/2005/8/layout/list1"/>
    <dgm:cxn modelId="{14463CA6-5195-4F0F-B305-B1ECF57FB994}" srcId="{ABECCDC0-F69F-4A65-AB8C-5EEEF70DD450}" destId="{9EB0BFBA-2D6A-4AC4-B90B-D6AD16449F82}" srcOrd="1" destOrd="0" parTransId="{402B365E-BF64-4441-9935-26077D906069}" sibTransId="{B72DBDC0-80FF-46CB-AF01-0AA8C1AC9614}"/>
    <dgm:cxn modelId="{A4DD3EAC-66BF-4EC0-9812-9959888D45AA}" srcId="{FDE3C713-DF17-4901-8C00-9A7A46E8607F}" destId="{00A418BE-FCD6-41BA-BF59-D013CCBF6488}" srcOrd="4" destOrd="0" parTransId="{8E058BE7-894D-41AD-823D-51FCCAE2996B}" sibTransId="{BB88C513-A605-4E19-83A9-97F036302DA9}"/>
    <dgm:cxn modelId="{5A9F28BF-AC42-49D8-B2AC-8942FEEB2B3F}" type="presOf" srcId="{FD3243F4-ECFB-41E3-915C-DD142CED5D70}" destId="{EE0641FA-071F-43B2-9FE8-C7AEDACE7FE3}" srcOrd="0" destOrd="3" presId="urn:microsoft.com/office/officeart/2005/8/layout/list1"/>
    <dgm:cxn modelId="{BCCF54C6-DEC2-409F-BBD8-CA422BEAC929}" srcId="{C787B5D5-BB76-43A9-8828-A56F90FF1D5C}" destId="{ABECCDC0-F69F-4A65-AB8C-5EEEF70DD450}" srcOrd="0" destOrd="0" parTransId="{FB4D5F07-472F-411D-A007-0435BE9C3518}" sibTransId="{EBE7224B-AEF7-4B7D-A027-4626E5A5A08D}"/>
    <dgm:cxn modelId="{F4E990D9-9377-4FD0-9A78-39E13A2C6EA1}" srcId="{A8218982-96B4-414A-9857-4AB5A7FB28C5}" destId="{8799F493-C478-49D3-A9BC-C80B53500837}" srcOrd="0" destOrd="0" parTransId="{38B19D33-8096-434B-99EE-CD1DC837971A}" sibTransId="{8704CF7C-CF4F-45C8-88E4-F05CE51602E7}"/>
    <dgm:cxn modelId="{D168CEEE-9713-4101-931C-8D76BDB2976D}" type="presOf" srcId="{9EB0BFBA-2D6A-4AC4-B90B-D6AD16449F82}" destId="{EE0641FA-071F-43B2-9FE8-C7AEDACE7FE3}" srcOrd="0" destOrd="7" presId="urn:microsoft.com/office/officeart/2005/8/layout/list1"/>
    <dgm:cxn modelId="{1357F414-8264-4B69-8891-F741D08C8545}" type="presParOf" srcId="{AA395BBB-528B-4389-856B-F6FBD090F1EB}" destId="{AC3B4920-7561-4618-AF2E-53F09A93B607}" srcOrd="0" destOrd="0" presId="urn:microsoft.com/office/officeart/2005/8/layout/list1"/>
    <dgm:cxn modelId="{184358B4-BB05-4542-B915-CDE8E07A5C64}" type="presParOf" srcId="{AC3B4920-7561-4618-AF2E-53F09A93B607}" destId="{8584FA04-50C6-464D-90D1-DF90EA74B2EF}" srcOrd="0" destOrd="0" presId="urn:microsoft.com/office/officeart/2005/8/layout/list1"/>
    <dgm:cxn modelId="{05C9A9ED-C281-42F8-B103-F90E37E10DB9}" type="presParOf" srcId="{AC3B4920-7561-4618-AF2E-53F09A93B607}" destId="{3AEEDE38-69E4-438D-94AE-26C462680C15}" srcOrd="1" destOrd="0" presId="urn:microsoft.com/office/officeart/2005/8/layout/list1"/>
    <dgm:cxn modelId="{4E27CD2A-42A7-4EE7-A000-323B40AD9273}" type="presParOf" srcId="{AA395BBB-528B-4389-856B-F6FBD090F1EB}" destId="{2E030BF9-1F1D-4644-87FD-28585DBB4E23}" srcOrd="1" destOrd="0" presId="urn:microsoft.com/office/officeart/2005/8/layout/list1"/>
    <dgm:cxn modelId="{E99631ED-1C41-4993-AB46-D07E77AA6458}" type="presParOf" srcId="{AA395BBB-528B-4389-856B-F6FBD090F1EB}" destId="{EE0641FA-071F-43B2-9FE8-C7AEDACE7FE3}"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FAB4F6EA-17AE-4203-AD35-D44911F9F7BE}"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pt-BR"/>
        </a:p>
      </dgm:t>
    </dgm:pt>
    <dgm:pt modelId="{76BDA775-C295-4924-A704-757E4DA0089D}">
      <dgm:prSet/>
      <dgm:spPr/>
      <dgm:t>
        <a:bodyPr/>
        <a:lstStyle/>
        <a:p>
          <a:r>
            <a:rPr lang="pt-BR">
              <a:latin typeface="Poppins" panose="00000500000000000000" pitchFamily="2" charset="0"/>
              <a:cs typeface="Poppins" panose="00000500000000000000" pitchFamily="2" charset="0"/>
            </a:rPr>
            <a:t>Existe limitação de taxa para as operações de crédito?</a:t>
          </a:r>
        </a:p>
      </dgm:t>
    </dgm:pt>
    <dgm:pt modelId="{51F52C2C-6502-4600-80E9-3BAEAE6981CB}" type="parTrans" cxnId="{4B6A00E4-48CA-480E-BA9D-B894942810D2}">
      <dgm:prSet/>
      <dgm:spPr/>
      <dgm:t>
        <a:bodyPr/>
        <a:lstStyle/>
        <a:p>
          <a:endParaRPr lang="pt-BR">
            <a:latin typeface="Poppins" panose="00000500000000000000" pitchFamily="2" charset="0"/>
            <a:cs typeface="Poppins" panose="00000500000000000000" pitchFamily="2" charset="0"/>
          </a:endParaRPr>
        </a:p>
      </dgm:t>
    </dgm:pt>
    <dgm:pt modelId="{D1885EF0-B86C-49BE-AD28-85822EC4C43C}" type="sibTrans" cxnId="{4B6A00E4-48CA-480E-BA9D-B894942810D2}">
      <dgm:prSet/>
      <dgm:spPr/>
      <dgm:t>
        <a:bodyPr/>
        <a:lstStyle/>
        <a:p>
          <a:endParaRPr lang="pt-BR">
            <a:latin typeface="Poppins" panose="00000500000000000000" pitchFamily="2" charset="0"/>
            <a:cs typeface="Poppins" panose="00000500000000000000" pitchFamily="2" charset="0"/>
          </a:endParaRPr>
        </a:p>
      </dgm:t>
    </dgm:pt>
    <dgm:pt modelId="{0AAC5CD7-7E1F-4EFC-85A1-29572191BDE2}">
      <dgm:prSet/>
      <dgm:spPr/>
      <dgm:t>
        <a:bodyPr/>
        <a:lstStyle/>
        <a:p>
          <a:r>
            <a:rPr lang="pt-BR">
              <a:latin typeface="Poppins" panose="00000500000000000000" pitchFamily="2" charset="0"/>
              <a:cs typeface="Poppins" panose="00000500000000000000" pitchFamily="2" charset="0"/>
            </a:rPr>
            <a:t>Spread: diferença entre a taxa de aplicação, pactuada entre o agente financeiro e as entidades beneficiadas, e a taxa de captação, paga ao Fust</a:t>
          </a:r>
        </a:p>
      </dgm:t>
    </dgm:pt>
    <dgm:pt modelId="{D511CBCD-0032-49DF-87C4-094B4DD7971E}" type="parTrans" cxnId="{4D5C76A2-0C9B-41A7-8762-DCC64F49F319}">
      <dgm:prSet/>
      <dgm:spPr/>
      <dgm:t>
        <a:bodyPr/>
        <a:lstStyle/>
        <a:p>
          <a:endParaRPr lang="pt-BR">
            <a:latin typeface="Poppins" panose="00000500000000000000" pitchFamily="2" charset="0"/>
            <a:cs typeface="Poppins" panose="00000500000000000000" pitchFamily="2" charset="0"/>
          </a:endParaRPr>
        </a:p>
      </dgm:t>
    </dgm:pt>
    <dgm:pt modelId="{E5AF41C6-CAE1-482E-8FBA-711EC65A5525}" type="sibTrans" cxnId="{4D5C76A2-0C9B-41A7-8762-DCC64F49F319}">
      <dgm:prSet/>
      <dgm:spPr/>
      <dgm:t>
        <a:bodyPr/>
        <a:lstStyle/>
        <a:p>
          <a:endParaRPr lang="pt-BR">
            <a:latin typeface="Poppins" panose="00000500000000000000" pitchFamily="2" charset="0"/>
            <a:cs typeface="Poppins" panose="00000500000000000000" pitchFamily="2" charset="0"/>
          </a:endParaRPr>
        </a:p>
      </dgm:t>
    </dgm:pt>
    <dgm:pt modelId="{673176DF-F46B-4EEA-B05E-FD380F61E73E}">
      <dgm:prSet/>
      <dgm:spPr/>
      <dgm:t>
        <a:bodyPr/>
        <a:lstStyle/>
        <a:p>
          <a:pPr>
            <a:buFont typeface="Courier New" panose="02070309020205020404" pitchFamily="49" charset="0"/>
            <a:buChar char="o"/>
          </a:pPr>
          <a:r>
            <a:rPr lang="pt-BR" b="1" dirty="0">
              <a:latin typeface="Poppins" panose="00000500000000000000" pitchFamily="2" charset="0"/>
              <a:cs typeface="Poppins" panose="00000500000000000000" pitchFamily="2" charset="0"/>
            </a:rPr>
            <a:t>spread básico</a:t>
          </a:r>
          <a:r>
            <a:rPr lang="pt-BR" dirty="0">
              <a:latin typeface="Poppins" panose="00000500000000000000" pitchFamily="2" charset="0"/>
              <a:cs typeface="Poppins" panose="00000500000000000000" pitchFamily="2" charset="0"/>
            </a:rPr>
            <a:t>, destinado a cobrir as despesas administrativas e operacionais do agente financeiro</a:t>
          </a:r>
        </a:p>
      </dgm:t>
    </dgm:pt>
    <dgm:pt modelId="{4789BFF7-0026-4146-B0DC-178F4DB1CC82}" type="parTrans" cxnId="{67CA062D-1328-40AB-8A48-1EEF19101A28}">
      <dgm:prSet/>
      <dgm:spPr/>
      <dgm:t>
        <a:bodyPr/>
        <a:lstStyle/>
        <a:p>
          <a:endParaRPr lang="pt-BR">
            <a:latin typeface="Poppins" panose="00000500000000000000" pitchFamily="2" charset="0"/>
            <a:cs typeface="Poppins" panose="00000500000000000000" pitchFamily="2" charset="0"/>
          </a:endParaRPr>
        </a:p>
      </dgm:t>
    </dgm:pt>
    <dgm:pt modelId="{2B19A0E3-8C0D-4B41-BD4C-06D15BC5210F}" type="sibTrans" cxnId="{67CA062D-1328-40AB-8A48-1EEF19101A28}">
      <dgm:prSet/>
      <dgm:spPr/>
      <dgm:t>
        <a:bodyPr/>
        <a:lstStyle/>
        <a:p>
          <a:endParaRPr lang="pt-BR">
            <a:latin typeface="Poppins" panose="00000500000000000000" pitchFamily="2" charset="0"/>
            <a:cs typeface="Poppins" panose="00000500000000000000" pitchFamily="2" charset="0"/>
          </a:endParaRPr>
        </a:p>
      </dgm:t>
    </dgm:pt>
    <dgm:pt modelId="{6A9A8E6B-B7CF-4261-93C8-7D1BFA682F1D}">
      <dgm:prSet/>
      <dgm:spPr/>
      <dgm:t>
        <a:bodyPr/>
        <a:lstStyle/>
        <a:p>
          <a:pPr>
            <a:buFont typeface="Courier New" panose="02070309020205020404" pitchFamily="49" charset="0"/>
            <a:buChar char="o"/>
          </a:pPr>
          <a:r>
            <a:rPr lang="pt-BR" b="1" dirty="0">
              <a:latin typeface="Poppins" panose="00000500000000000000" pitchFamily="2" charset="0"/>
              <a:cs typeface="Poppins" panose="00000500000000000000" pitchFamily="2" charset="0"/>
            </a:rPr>
            <a:t>spread de risco</a:t>
          </a:r>
          <a:r>
            <a:rPr lang="pt-BR" dirty="0">
              <a:latin typeface="Poppins" panose="00000500000000000000" pitchFamily="2" charset="0"/>
              <a:cs typeface="Poppins" panose="00000500000000000000" pitchFamily="2" charset="0"/>
            </a:rPr>
            <a:t>, destinado a cobrir o risco de crédito</a:t>
          </a:r>
        </a:p>
      </dgm:t>
    </dgm:pt>
    <dgm:pt modelId="{8B06EADB-8BFF-4779-B377-70D5A732A43C}" type="parTrans" cxnId="{461F2F80-245F-4E85-A01D-25ACB8006FF2}">
      <dgm:prSet/>
      <dgm:spPr/>
      <dgm:t>
        <a:bodyPr/>
        <a:lstStyle/>
        <a:p>
          <a:endParaRPr lang="pt-BR">
            <a:latin typeface="Poppins" panose="00000500000000000000" pitchFamily="2" charset="0"/>
            <a:cs typeface="Poppins" panose="00000500000000000000" pitchFamily="2" charset="0"/>
          </a:endParaRPr>
        </a:p>
      </dgm:t>
    </dgm:pt>
    <dgm:pt modelId="{218A5687-69B3-4ED3-82EE-9E760E6387AA}" type="sibTrans" cxnId="{461F2F80-245F-4E85-A01D-25ACB8006FF2}">
      <dgm:prSet/>
      <dgm:spPr/>
      <dgm:t>
        <a:bodyPr/>
        <a:lstStyle/>
        <a:p>
          <a:endParaRPr lang="pt-BR">
            <a:latin typeface="Poppins" panose="00000500000000000000" pitchFamily="2" charset="0"/>
            <a:cs typeface="Poppins" panose="00000500000000000000" pitchFamily="2" charset="0"/>
          </a:endParaRPr>
        </a:p>
      </dgm:t>
    </dgm:pt>
    <dgm:pt modelId="{1CA3E189-8D09-4ABD-96AA-42835AB588F1}">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no caso de operações indiretas, </a:t>
          </a:r>
          <a:r>
            <a:rPr lang="pt-BR" b="1" dirty="0">
              <a:latin typeface="Poppins" panose="00000500000000000000" pitchFamily="2" charset="0"/>
              <a:cs typeface="Poppins" panose="00000500000000000000" pitchFamily="2" charset="0"/>
            </a:rPr>
            <a:t>taxa de intermediação financeira</a:t>
          </a:r>
          <a:r>
            <a:rPr lang="pt-BR" dirty="0">
              <a:latin typeface="Poppins" panose="00000500000000000000" pitchFamily="2" charset="0"/>
              <a:cs typeface="Poppins" panose="00000500000000000000" pitchFamily="2" charset="0"/>
            </a:rPr>
            <a:t>, destinada a cobrir o risco de crédito perante as instituições financeiras credenciadas para repasse dos agentes financeiros.</a:t>
          </a:r>
        </a:p>
      </dgm:t>
    </dgm:pt>
    <dgm:pt modelId="{13D24FFE-35CC-4A61-A239-27DE9D09CEBE}" type="parTrans" cxnId="{F9841857-01B3-41CB-8408-2756771A52F3}">
      <dgm:prSet/>
      <dgm:spPr/>
      <dgm:t>
        <a:bodyPr/>
        <a:lstStyle/>
        <a:p>
          <a:endParaRPr lang="pt-BR">
            <a:latin typeface="Poppins" panose="00000500000000000000" pitchFamily="2" charset="0"/>
            <a:cs typeface="Poppins" panose="00000500000000000000" pitchFamily="2" charset="0"/>
          </a:endParaRPr>
        </a:p>
      </dgm:t>
    </dgm:pt>
    <dgm:pt modelId="{7232C0AC-4EE0-40AA-872E-CB44BA44B7CF}" type="sibTrans" cxnId="{F9841857-01B3-41CB-8408-2756771A52F3}">
      <dgm:prSet/>
      <dgm:spPr/>
      <dgm:t>
        <a:bodyPr/>
        <a:lstStyle/>
        <a:p>
          <a:endParaRPr lang="pt-BR">
            <a:latin typeface="Poppins" panose="00000500000000000000" pitchFamily="2" charset="0"/>
            <a:cs typeface="Poppins" panose="00000500000000000000" pitchFamily="2" charset="0"/>
          </a:endParaRPr>
        </a:p>
      </dgm:t>
    </dgm:pt>
    <dgm:pt modelId="{6D5859CF-3E28-4E9E-AC7C-ED62686CF957}">
      <dgm:prSet/>
      <dgm:spPr/>
      <dgm:t>
        <a:bodyPr/>
        <a:lstStyle/>
        <a:p>
          <a:r>
            <a:rPr lang="pt-BR">
              <a:latin typeface="Poppins" panose="00000500000000000000" pitchFamily="2" charset="0"/>
              <a:cs typeface="Poppins" panose="00000500000000000000" pitchFamily="2" charset="0"/>
            </a:rPr>
            <a:t>Simplificadamente</a:t>
          </a:r>
        </a:p>
      </dgm:t>
    </dgm:pt>
    <dgm:pt modelId="{A54353CF-E84D-49C8-8E85-21C5E32A973D}" type="parTrans" cxnId="{CBCB1FD6-6A8D-42B5-BF10-88D5810155E7}">
      <dgm:prSet/>
      <dgm:spPr/>
      <dgm:t>
        <a:bodyPr/>
        <a:lstStyle/>
        <a:p>
          <a:endParaRPr lang="pt-BR">
            <a:latin typeface="Poppins" panose="00000500000000000000" pitchFamily="2" charset="0"/>
            <a:cs typeface="Poppins" panose="00000500000000000000" pitchFamily="2" charset="0"/>
          </a:endParaRPr>
        </a:p>
      </dgm:t>
    </dgm:pt>
    <dgm:pt modelId="{8448BABC-B8EF-4757-B7BE-F5D8A8DE529B}" type="sibTrans" cxnId="{CBCB1FD6-6A8D-42B5-BF10-88D5810155E7}">
      <dgm:prSet/>
      <dgm:spPr/>
      <dgm:t>
        <a:bodyPr/>
        <a:lstStyle/>
        <a:p>
          <a:endParaRPr lang="pt-BR">
            <a:latin typeface="Poppins" panose="00000500000000000000" pitchFamily="2" charset="0"/>
            <a:cs typeface="Poppins" panose="00000500000000000000" pitchFamily="2" charset="0"/>
          </a:endParaRPr>
        </a:p>
      </dgm:t>
    </dgm:pt>
    <dgm:pt modelId="{F5D27083-6512-4B6F-A2A4-D4FDA8333019}">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Operações diretas: taxa = TR + spread básico + spread de risco</a:t>
          </a:r>
        </a:p>
      </dgm:t>
    </dgm:pt>
    <dgm:pt modelId="{F2D11D8A-18CA-432A-BAF6-199FB0098C8C}" type="parTrans" cxnId="{567F0BC4-FA05-4A45-93C2-EE0662C30D0D}">
      <dgm:prSet/>
      <dgm:spPr/>
      <dgm:t>
        <a:bodyPr/>
        <a:lstStyle/>
        <a:p>
          <a:endParaRPr lang="pt-BR">
            <a:latin typeface="Poppins" panose="00000500000000000000" pitchFamily="2" charset="0"/>
            <a:cs typeface="Poppins" panose="00000500000000000000" pitchFamily="2" charset="0"/>
          </a:endParaRPr>
        </a:p>
      </dgm:t>
    </dgm:pt>
    <dgm:pt modelId="{B9DE8422-6830-44F5-8141-EB09F3B1DE75}" type="sibTrans" cxnId="{567F0BC4-FA05-4A45-93C2-EE0662C30D0D}">
      <dgm:prSet/>
      <dgm:spPr/>
      <dgm:t>
        <a:bodyPr/>
        <a:lstStyle/>
        <a:p>
          <a:endParaRPr lang="pt-BR">
            <a:latin typeface="Poppins" panose="00000500000000000000" pitchFamily="2" charset="0"/>
            <a:cs typeface="Poppins" panose="00000500000000000000" pitchFamily="2" charset="0"/>
          </a:endParaRPr>
        </a:p>
      </dgm:t>
    </dgm:pt>
    <dgm:pt modelId="{6E63E636-E65F-48DA-9316-D5FEE2733626}">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Operações indiretas: taxa = TR + (spread </a:t>
          </a:r>
          <a:r>
            <a:rPr lang="pt-BR" dirty="0" err="1">
              <a:latin typeface="Poppins" panose="00000500000000000000" pitchFamily="2" charset="0"/>
              <a:cs typeface="Poppins" panose="00000500000000000000" pitchFamily="2" charset="0"/>
            </a:rPr>
            <a:t>básico+taxa</a:t>
          </a:r>
          <a:r>
            <a:rPr lang="pt-BR" dirty="0">
              <a:latin typeface="Poppins" panose="00000500000000000000" pitchFamily="2" charset="0"/>
              <a:cs typeface="Poppins" panose="00000500000000000000" pitchFamily="2" charset="0"/>
            </a:rPr>
            <a:t> de intermediação financeira) + spread do agente financeiro indireto</a:t>
          </a:r>
        </a:p>
      </dgm:t>
    </dgm:pt>
    <dgm:pt modelId="{0E106F22-0800-4CF6-BBD3-8A7315225E80}" type="parTrans" cxnId="{9AB85CB2-C2ED-472F-8212-D3E0F4551546}">
      <dgm:prSet/>
      <dgm:spPr/>
      <dgm:t>
        <a:bodyPr/>
        <a:lstStyle/>
        <a:p>
          <a:endParaRPr lang="pt-BR">
            <a:latin typeface="Poppins" panose="00000500000000000000" pitchFamily="2" charset="0"/>
            <a:cs typeface="Poppins" panose="00000500000000000000" pitchFamily="2" charset="0"/>
          </a:endParaRPr>
        </a:p>
      </dgm:t>
    </dgm:pt>
    <dgm:pt modelId="{BF6292F5-52DD-4D51-8D8C-B846840D9756}" type="sibTrans" cxnId="{9AB85CB2-C2ED-472F-8212-D3E0F4551546}">
      <dgm:prSet/>
      <dgm:spPr/>
      <dgm:t>
        <a:bodyPr/>
        <a:lstStyle/>
        <a:p>
          <a:endParaRPr lang="pt-BR">
            <a:latin typeface="Poppins" panose="00000500000000000000" pitchFamily="2" charset="0"/>
            <a:cs typeface="Poppins" panose="00000500000000000000" pitchFamily="2" charset="0"/>
          </a:endParaRPr>
        </a:p>
      </dgm:t>
    </dgm:pt>
    <dgm:pt modelId="{C4DF406D-1D22-4CA3-8CAD-9906807BD4D9}" type="pres">
      <dgm:prSet presAssocID="{FAB4F6EA-17AE-4203-AD35-D44911F9F7BE}" presName="linear" presStyleCnt="0">
        <dgm:presLayoutVars>
          <dgm:dir/>
          <dgm:animLvl val="lvl"/>
          <dgm:resizeHandles val="exact"/>
        </dgm:presLayoutVars>
      </dgm:prSet>
      <dgm:spPr/>
    </dgm:pt>
    <dgm:pt modelId="{85AB9360-B45A-40FC-8EDA-590601DB05A3}" type="pres">
      <dgm:prSet presAssocID="{76BDA775-C295-4924-A704-757E4DA0089D}" presName="parentLin" presStyleCnt="0"/>
      <dgm:spPr/>
    </dgm:pt>
    <dgm:pt modelId="{0BACE540-4AD4-478A-A599-17DDC9BFC69F}" type="pres">
      <dgm:prSet presAssocID="{76BDA775-C295-4924-A704-757E4DA0089D}" presName="parentLeftMargin" presStyleLbl="node1" presStyleIdx="0" presStyleCnt="1"/>
      <dgm:spPr/>
    </dgm:pt>
    <dgm:pt modelId="{7F541050-8F86-452D-812B-DA6293D9B57E}" type="pres">
      <dgm:prSet presAssocID="{76BDA775-C295-4924-A704-757E4DA0089D}" presName="parentText" presStyleLbl="node1" presStyleIdx="0" presStyleCnt="1">
        <dgm:presLayoutVars>
          <dgm:chMax val="0"/>
          <dgm:bulletEnabled val="1"/>
        </dgm:presLayoutVars>
      </dgm:prSet>
      <dgm:spPr/>
    </dgm:pt>
    <dgm:pt modelId="{C0C1F760-BF34-4495-9FCA-82C68417BF1A}" type="pres">
      <dgm:prSet presAssocID="{76BDA775-C295-4924-A704-757E4DA0089D}" presName="negativeSpace" presStyleCnt="0"/>
      <dgm:spPr/>
    </dgm:pt>
    <dgm:pt modelId="{DAEEB0D2-1975-4677-ADA9-C0607F6384FE}" type="pres">
      <dgm:prSet presAssocID="{76BDA775-C295-4924-A704-757E4DA0089D}" presName="childText" presStyleLbl="conFgAcc1" presStyleIdx="0" presStyleCnt="1">
        <dgm:presLayoutVars>
          <dgm:bulletEnabled val="1"/>
        </dgm:presLayoutVars>
      </dgm:prSet>
      <dgm:spPr/>
    </dgm:pt>
  </dgm:ptLst>
  <dgm:cxnLst>
    <dgm:cxn modelId="{BEEA4F17-C5DA-4F0C-AA97-7A042C1A53E5}" type="presOf" srcId="{F5D27083-6512-4B6F-A2A4-D4FDA8333019}" destId="{DAEEB0D2-1975-4677-ADA9-C0607F6384FE}" srcOrd="0" destOrd="5" presId="urn:microsoft.com/office/officeart/2005/8/layout/list1"/>
    <dgm:cxn modelId="{67CA062D-1328-40AB-8A48-1EEF19101A28}" srcId="{0AAC5CD7-7E1F-4EFC-85A1-29572191BDE2}" destId="{673176DF-F46B-4EEA-B05E-FD380F61E73E}" srcOrd="0" destOrd="0" parTransId="{4789BFF7-0026-4146-B0DC-178F4DB1CC82}" sibTransId="{2B19A0E3-8C0D-4B41-BD4C-06D15BC5210F}"/>
    <dgm:cxn modelId="{3E8BC138-31E1-4E4C-8A95-FB77C74B133F}" type="presOf" srcId="{76BDA775-C295-4924-A704-757E4DA0089D}" destId="{7F541050-8F86-452D-812B-DA6293D9B57E}" srcOrd="1" destOrd="0" presId="urn:microsoft.com/office/officeart/2005/8/layout/list1"/>
    <dgm:cxn modelId="{5D19563A-C6BD-4DB7-868D-B8C8EB98A321}" type="presOf" srcId="{6D5859CF-3E28-4E9E-AC7C-ED62686CF957}" destId="{DAEEB0D2-1975-4677-ADA9-C0607F6384FE}" srcOrd="0" destOrd="4" presId="urn:microsoft.com/office/officeart/2005/8/layout/list1"/>
    <dgm:cxn modelId="{F9841857-01B3-41CB-8408-2756771A52F3}" srcId="{0AAC5CD7-7E1F-4EFC-85A1-29572191BDE2}" destId="{1CA3E189-8D09-4ABD-96AA-42835AB588F1}" srcOrd="2" destOrd="0" parTransId="{13D24FFE-35CC-4A61-A239-27DE9D09CEBE}" sibTransId="{7232C0AC-4EE0-40AA-872E-CB44BA44B7CF}"/>
    <dgm:cxn modelId="{BD89615A-BDF4-435B-B6C4-549384721D80}" type="presOf" srcId="{6E63E636-E65F-48DA-9316-D5FEE2733626}" destId="{DAEEB0D2-1975-4677-ADA9-C0607F6384FE}" srcOrd="0" destOrd="6" presId="urn:microsoft.com/office/officeart/2005/8/layout/list1"/>
    <dgm:cxn modelId="{461F2F80-245F-4E85-A01D-25ACB8006FF2}" srcId="{0AAC5CD7-7E1F-4EFC-85A1-29572191BDE2}" destId="{6A9A8E6B-B7CF-4261-93C8-7D1BFA682F1D}" srcOrd="1" destOrd="0" parTransId="{8B06EADB-8BFF-4779-B377-70D5A732A43C}" sibTransId="{218A5687-69B3-4ED3-82EE-9E760E6387AA}"/>
    <dgm:cxn modelId="{10AE7582-7A7B-499E-B82C-3332DD2DE480}" type="presOf" srcId="{FAB4F6EA-17AE-4203-AD35-D44911F9F7BE}" destId="{C4DF406D-1D22-4CA3-8CAD-9906807BD4D9}" srcOrd="0" destOrd="0" presId="urn:microsoft.com/office/officeart/2005/8/layout/list1"/>
    <dgm:cxn modelId="{96F975A0-56E8-4FB7-88D6-87A0D5420830}" type="presOf" srcId="{0AAC5CD7-7E1F-4EFC-85A1-29572191BDE2}" destId="{DAEEB0D2-1975-4677-ADA9-C0607F6384FE}" srcOrd="0" destOrd="0" presId="urn:microsoft.com/office/officeart/2005/8/layout/list1"/>
    <dgm:cxn modelId="{4D5C76A2-0C9B-41A7-8762-DCC64F49F319}" srcId="{76BDA775-C295-4924-A704-757E4DA0089D}" destId="{0AAC5CD7-7E1F-4EFC-85A1-29572191BDE2}" srcOrd="0" destOrd="0" parTransId="{D511CBCD-0032-49DF-87C4-094B4DD7971E}" sibTransId="{E5AF41C6-CAE1-482E-8FBA-711EC65A5525}"/>
    <dgm:cxn modelId="{9AB85CB2-C2ED-472F-8212-D3E0F4551546}" srcId="{6D5859CF-3E28-4E9E-AC7C-ED62686CF957}" destId="{6E63E636-E65F-48DA-9316-D5FEE2733626}" srcOrd="1" destOrd="0" parTransId="{0E106F22-0800-4CF6-BBD3-8A7315225E80}" sibTransId="{BF6292F5-52DD-4D51-8D8C-B846840D9756}"/>
    <dgm:cxn modelId="{FAFD88BB-442A-45E3-89BE-DF17E6D936A2}" type="presOf" srcId="{6A9A8E6B-B7CF-4261-93C8-7D1BFA682F1D}" destId="{DAEEB0D2-1975-4677-ADA9-C0607F6384FE}" srcOrd="0" destOrd="2" presId="urn:microsoft.com/office/officeart/2005/8/layout/list1"/>
    <dgm:cxn modelId="{567F0BC4-FA05-4A45-93C2-EE0662C30D0D}" srcId="{6D5859CF-3E28-4E9E-AC7C-ED62686CF957}" destId="{F5D27083-6512-4B6F-A2A4-D4FDA8333019}" srcOrd="0" destOrd="0" parTransId="{F2D11D8A-18CA-432A-BAF6-199FB0098C8C}" sibTransId="{B9DE8422-6830-44F5-8141-EB09F3B1DE75}"/>
    <dgm:cxn modelId="{EC4898C4-7D6D-4C96-8E46-80D617DA1D15}" type="presOf" srcId="{673176DF-F46B-4EEA-B05E-FD380F61E73E}" destId="{DAEEB0D2-1975-4677-ADA9-C0607F6384FE}" srcOrd="0" destOrd="1" presId="urn:microsoft.com/office/officeart/2005/8/layout/list1"/>
    <dgm:cxn modelId="{D17B43C6-337F-40D2-AF55-D521F2CB38F3}" type="presOf" srcId="{1CA3E189-8D09-4ABD-96AA-42835AB588F1}" destId="{DAEEB0D2-1975-4677-ADA9-C0607F6384FE}" srcOrd="0" destOrd="3" presId="urn:microsoft.com/office/officeart/2005/8/layout/list1"/>
    <dgm:cxn modelId="{C1F905D6-FF34-4436-A4F7-EBE85AC8F69E}" type="presOf" srcId="{76BDA775-C295-4924-A704-757E4DA0089D}" destId="{0BACE540-4AD4-478A-A599-17DDC9BFC69F}" srcOrd="0" destOrd="0" presId="urn:microsoft.com/office/officeart/2005/8/layout/list1"/>
    <dgm:cxn modelId="{CBCB1FD6-6A8D-42B5-BF10-88D5810155E7}" srcId="{76BDA775-C295-4924-A704-757E4DA0089D}" destId="{6D5859CF-3E28-4E9E-AC7C-ED62686CF957}" srcOrd="1" destOrd="0" parTransId="{A54353CF-E84D-49C8-8E85-21C5E32A973D}" sibTransId="{8448BABC-B8EF-4757-B7BE-F5D8A8DE529B}"/>
    <dgm:cxn modelId="{4B6A00E4-48CA-480E-BA9D-B894942810D2}" srcId="{FAB4F6EA-17AE-4203-AD35-D44911F9F7BE}" destId="{76BDA775-C295-4924-A704-757E4DA0089D}" srcOrd="0" destOrd="0" parTransId="{51F52C2C-6502-4600-80E9-3BAEAE6981CB}" sibTransId="{D1885EF0-B86C-49BE-AD28-85822EC4C43C}"/>
    <dgm:cxn modelId="{F17B6210-3470-4FE4-AC7F-27FA1773E175}" type="presParOf" srcId="{C4DF406D-1D22-4CA3-8CAD-9906807BD4D9}" destId="{85AB9360-B45A-40FC-8EDA-590601DB05A3}" srcOrd="0" destOrd="0" presId="urn:microsoft.com/office/officeart/2005/8/layout/list1"/>
    <dgm:cxn modelId="{90BFC4C4-9554-47B7-9927-4B8A56EA74AF}" type="presParOf" srcId="{85AB9360-B45A-40FC-8EDA-590601DB05A3}" destId="{0BACE540-4AD4-478A-A599-17DDC9BFC69F}" srcOrd="0" destOrd="0" presId="urn:microsoft.com/office/officeart/2005/8/layout/list1"/>
    <dgm:cxn modelId="{B44B6DDB-7D3D-476D-B84A-E9F78CAF52C3}" type="presParOf" srcId="{85AB9360-B45A-40FC-8EDA-590601DB05A3}" destId="{7F541050-8F86-452D-812B-DA6293D9B57E}" srcOrd="1" destOrd="0" presId="urn:microsoft.com/office/officeart/2005/8/layout/list1"/>
    <dgm:cxn modelId="{1587F7A6-0C5F-4722-99F9-150C0183BE6E}" type="presParOf" srcId="{C4DF406D-1D22-4CA3-8CAD-9906807BD4D9}" destId="{C0C1F760-BF34-4495-9FCA-82C68417BF1A}" srcOrd="1" destOrd="0" presId="urn:microsoft.com/office/officeart/2005/8/layout/list1"/>
    <dgm:cxn modelId="{A02CE2FE-9F36-4569-8739-114C3EA6174E}" type="presParOf" srcId="{C4DF406D-1D22-4CA3-8CAD-9906807BD4D9}" destId="{DAEEB0D2-1975-4677-ADA9-C0607F6384FE}"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5.xml><?xml version="1.0" encoding="utf-8"?>
<dgm:dataModel xmlns:dgm="http://schemas.openxmlformats.org/drawingml/2006/diagram" xmlns:a="http://schemas.openxmlformats.org/drawingml/2006/main">
  <dgm:ptLst>
    <dgm:pt modelId="{EFA7C718-5B8C-46F3-94C2-EB2B94FD9D53}"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pt-BR"/>
        </a:p>
      </dgm:t>
    </dgm:pt>
    <dgm:pt modelId="{DC644C85-F9B7-4DFB-BC3F-DEE19A2E1741}">
      <dgm:prSet custT="1"/>
      <dgm:spPr/>
      <dgm:t>
        <a:bodyPr/>
        <a:lstStyle/>
        <a:p>
          <a:r>
            <a:rPr lang="pt-BR" sz="1600" dirty="0">
              <a:latin typeface="Poppins" panose="00000500000000000000" pitchFamily="2" charset="0"/>
              <a:cs typeface="Poppins" panose="00000500000000000000" pitchFamily="2" charset="0"/>
            </a:rPr>
            <a:t>Existe limitação de prazo para as operações de crédito com as entidades beneficiadas?</a:t>
          </a:r>
        </a:p>
      </dgm:t>
    </dgm:pt>
    <dgm:pt modelId="{6C076D77-F5FA-45C3-85C7-90719E401491}" type="parTrans" cxnId="{2BF6546B-CA16-45ED-A3A3-D851A9E2E27E}">
      <dgm:prSet/>
      <dgm:spPr/>
      <dgm:t>
        <a:bodyPr/>
        <a:lstStyle/>
        <a:p>
          <a:endParaRPr lang="pt-BR">
            <a:latin typeface="Poppins" panose="00000500000000000000" pitchFamily="2" charset="0"/>
            <a:cs typeface="Poppins" panose="00000500000000000000" pitchFamily="2" charset="0"/>
          </a:endParaRPr>
        </a:p>
      </dgm:t>
    </dgm:pt>
    <dgm:pt modelId="{4A63B2E7-72E5-42E7-8A79-35AD9A9ED124}" type="sibTrans" cxnId="{2BF6546B-CA16-45ED-A3A3-D851A9E2E27E}">
      <dgm:prSet/>
      <dgm:spPr/>
      <dgm:t>
        <a:bodyPr/>
        <a:lstStyle/>
        <a:p>
          <a:endParaRPr lang="pt-BR">
            <a:latin typeface="Poppins" panose="00000500000000000000" pitchFamily="2" charset="0"/>
            <a:cs typeface="Poppins" panose="00000500000000000000" pitchFamily="2" charset="0"/>
          </a:endParaRPr>
        </a:p>
      </dgm:t>
    </dgm:pt>
    <dgm:pt modelId="{A5BE47BF-5D6B-4662-A82F-AB36422FB75F}">
      <dgm:prSet custT="1"/>
      <dgm:spPr/>
      <dgm:t>
        <a:bodyPr/>
        <a:lstStyle/>
        <a:p>
          <a:r>
            <a:rPr lang="pt-BR" sz="1600" dirty="0">
              <a:latin typeface="Poppins" panose="00000500000000000000" pitchFamily="2" charset="0"/>
              <a:cs typeface="Poppins" panose="00000500000000000000" pitchFamily="2" charset="0"/>
            </a:rPr>
            <a:t>De acordo com as políticas operacionais do próprio agente financeiro.</a:t>
          </a:r>
        </a:p>
      </dgm:t>
    </dgm:pt>
    <dgm:pt modelId="{0C1DA004-7640-4C7B-98F3-68865DD98F1E}" type="parTrans" cxnId="{B2804883-4733-4221-93FD-625878ADCE38}">
      <dgm:prSet/>
      <dgm:spPr/>
      <dgm:t>
        <a:bodyPr/>
        <a:lstStyle/>
        <a:p>
          <a:endParaRPr lang="pt-BR">
            <a:latin typeface="Poppins" panose="00000500000000000000" pitchFamily="2" charset="0"/>
            <a:cs typeface="Poppins" panose="00000500000000000000" pitchFamily="2" charset="0"/>
          </a:endParaRPr>
        </a:p>
      </dgm:t>
    </dgm:pt>
    <dgm:pt modelId="{50155B12-1B83-4F5F-809C-E7BCE10DAC80}" type="sibTrans" cxnId="{B2804883-4733-4221-93FD-625878ADCE38}">
      <dgm:prSet/>
      <dgm:spPr/>
      <dgm:t>
        <a:bodyPr/>
        <a:lstStyle/>
        <a:p>
          <a:endParaRPr lang="pt-BR">
            <a:latin typeface="Poppins" panose="00000500000000000000" pitchFamily="2" charset="0"/>
            <a:cs typeface="Poppins" panose="00000500000000000000" pitchFamily="2" charset="0"/>
          </a:endParaRPr>
        </a:p>
      </dgm:t>
    </dgm:pt>
    <dgm:pt modelId="{234A9AFB-2CDA-4393-A3FA-646C699B74EF}">
      <dgm:prSet custT="1"/>
      <dgm:spPr/>
      <dgm:t>
        <a:bodyPr/>
        <a:lstStyle/>
        <a:p>
          <a:pPr>
            <a:buFont typeface="Courier New" panose="02070309020205020404" pitchFamily="49" charset="0"/>
            <a:buChar char="o"/>
          </a:pPr>
          <a:r>
            <a:rPr lang="pt-BR" sz="1600" dirty="0">
              <a:latin typeface="Poppins" panose="00000500000000000000" pitchFamily="2" charset="0"/>
              <a:cs typeface="Poppins" panose="00000500000000000000" pitchFamily="2" charset="0"/>
            </a:rPr>
            <a:t>Exemplo:</a:t>
          </a:r>
        </a:p>
      </dgm:t>
    </dgm:pt>
    <dgm:pt modelId="{6188992D-FDB4-401A-A1C5-31A318337909}" type="parTrans" cxnId="{F44E39B0-32E9-49C9-9643-30038D5548AC}">
      <dgm:prSet/>
      <dgm:spPr/>
      <dgm:t>
        <a:bodyPr/>
        <a:lstStyle/>
        <a:p>
          <a:endParaRPr lang="pt-BR">
            <a:latin typeface="Poppins" panose="00000500000000000000" pitchFamily="2" charset="0"/>
            <a:cs typeface="Poppins" panose="00000500000000000000" pitchFamily="2" charset="0"/>
          </a:endParaRPr>
        </a:p>
      </dgm:t>
    </dgm:pt>
    <dgm:pt modelId="{C9A6188C-69F9-4C99-9751-61281CBCA332}" type="sibTrans" cxnId="{F44E39B0-32E9-49C9-9643-30038D5548AC}">
      <dgm:prSet/>
      <dgm:spPr/>
      <dgm:t>
        <a:bodyPr/>
        <a:lstStyle/>
        <a:p>
          <a:endParaRPr lang="pt-BR">
            <a:latin typeface="Poppins" panose="00000500000000000000" pitchFamily="2" charset="0"/>
            <a:cs typeface="Poppins" panose="00000500000000000000" pitchFamily="2" charset="0"/>
          </a:endParaRPr>
        </a:p>
      </dgm:t>
    </dgm:pt>
    <dgm:pt modelId="{09B11839-9127-454C-9272-E5A263C36449}">
      <dgm:prSet custT="1"/>
      <dgm:spPr/>
      <dgm:t>
        <a:bodyPr/>
        <a:lstStyle/>
        <a:p>
          <a:pPr>
            <a:buFont typeface="Wingdings" panose="05000000000000000000" pitchFamily="2" charset="2"/>
            <a:buChar char="q"/>
          </a:pPr>
          <a:r>
            <a:rPr lang="pt-BR" sz="1600" dirty="0">
              <a:latin typeface="Poppins" panose="00000500000000000000" pitchFamily="2" charset="0"/>
              <a:cs typeface="Poppins" panose="00000500000000000000" pitchFamily="2" charset="0"/>
            </a:rPr>
            <a:t>Operação direta: 15 anos máximo, compreendendo carência e amortização</a:t>
          </a:r>
        </a:p>
      </dgm:t>
    </dgm:pt>
    <dgm:pt modelId="{5387E1F7-8D9E-43D1-83B9-2A11129EDF35}" type="parTrans" cxnId="{E4D982F5-5FD7-4E09-BBD2-72397FAFABFA}">
      <dgm:prSet/>
      <dgm:spPr/>
      <dgm:t>
        <a:bodyPr/>
        <a:lstStyle/>
        <a:p>
          <a:endParaRPr lang="pt-BR">
            <a:latin typeface="Poppins" panose="00000500000000000000" pitchFamily="2" charset="0"/>
            <a:cs typeface="Poppins" panose="00000500000000000000" pitchFamily="2" charset="0"/>
          </a:endParaRPr>
        </a:p>
      </dgm:t>
    </dgm:pt>
    <dgm:pt modelId="{63FF13FC-44ED-41F4-A92F-66ED3F5BA3E4}" type="sibTrans" cxnId="{E4D982F5-5FD7-4E09-BBD2-72397FAFABFA}">
      <dgm:prSet/>
      <dgm:spPr/>
      <dgm:t>
        <a:bodyPr/>
        <a:lstStyle/>
        <a:p>
          <a:endParaRPr lang="pt-BR">
            <a:latin typeface="Poppins" panose="00000500000000000000" pitchFamily="2" charset="0"/>
            <a:cs typeface="Poppins" panose="00000500000000000000" pitchFamily="2" charset="0"/>
          </a:endParaRPr>
        </a:p>
      </dgm:t>
    </dgm:pt>
    <dgm:pt modelId="{1F427357-C61E-4D93-8D18-4185041F0602}">
      <dgm:prSet custT="1"/>
      <dgm:spPr/>
      <dgm:t>
        <a:bodyPr/>
        <a:lstStyle/>
        <a:p>
          <a:pPr>
            <a:buFont typeface="Wingdings" panose="05000000000000000000" pitchFamily="2" charset="2"/>
            <a:buChar char="q"/>
          </a:pPr>
          <a:r>
            <a:rPr lang="pt-BR" sz="1600" dirty="0">
              <a:latin typeface="Poppins" panose="00000500000000000000" pitchFamily="2" charset="0"/>
              <a:cs typeface="Poppins" panose="00000500000000000000" pitchFamily="2" charset="0"/>
            </a:rPr>
            <a:t>Operação indireta: 10 anos máximo, incluindo até 2 anos de carência</a:t>
          </a:r>
        </a:p>
      </dgm:t>
    </dgm:pt>
    <dgm:pt modelId="{61127408-49EB-4A2B-8814-EEB7FCEAFD3C}" type="parTrans" cxnId="{C033C038-164A-4A19-B884-E1385348D831}">
      <dgm:prSet/>
      <dgm:spPr/>
      <dgm:t>
        <a:bodyPr/>
        <a:lstStyle/>
        <a:p>
          <a:endParaRPr lang="pt-BR">
            <a:latin typeface="Poppins" panose="00000500000000000000" pitchFamily="2" charset="0"/>
            <a:cs typeface="Poppins" panose="00000500000000000000" pitchFamily="2" charset="0"/>
          </a:endParaRPr>
        </a:p>
      </dgm:t>
    </dgm:pt>
    <dgm:pt modelId="{9A6864D2-182C-4C9E-A089-7ABC9145C0F9}" type="sibTrans" cxnId="{C033C038-164A-4A19-B884-E1385348D831}">
      <dgm:prSet/>
      <dgm:spPr/>
      <dgm:t>
        <a:bodyPr/>
        <a:lstStyle/>
        <a:p>
          <a:endParaRPr lang="pt-BR">
            <a:latin typeface="Poppins" panose="00000500000000000000" pitchFamily="2" charset="0"/>
            <a:cs typeface="Poppins" panose="00000500000000000000" pitchFamily="2" charset="0"/>
          </a:endParaRPr>
        </a:p>
      </dgm:t>
    </dgm:pt>
    <dgm:pt modelId="{311EFFB6-FEC2-4D7A-9368-963EB9E8F593}">
      <dgm:prSet custT="1"/>
      <dgm:spPr/>
      <dgm:t>
        <a:bodyPr/>
        <a:lstStyle/>
        <a:p>
          <a:r>
            <a:rPr lang="pt-BR" sz="1600">
              <a:latin typeface="Poppins" panose="00000500000000000000" pitchFamily="2" charset="0"/>
              <a:cs typeface="Poppins" panose="00000500000000000000" pitchFamily="2" charset="0"/>
            </a:rPr>
            <a:t>Existe alguma restrição relacionada ao Patrimônio Líquido do Banco com o Tamanho da Operação de Crédito?</a:t>
          </a:r>
        </a:p>
      </dgm:t>
    </dgm:pt>
    <dgm:pt modelId="{0A2B18A0-DD2D-48F7-B8EA-E4E13D3466D7}" type="parTrans" cxnId="{9558CB3B-2E4B-4BA9-A5BF-AB8984FCFE1A}">
      <dgm:prSet/>
      <dgm:spPr/>
      <dgm:t>
        <a:bodyPr/>
        <a:lstStyle/>
        <a:p>
          <a:endParaRPr lang="pt-BR">
            <a:latin typeface="Poppins" panose="00000500000000000000" pitchFamily="2" charset="0"/>
            <a:cs typeface="Poppins" panose="00000500000000000000" pitchFamily="2" charset="0"/>
          </a:endParaRPr>
        </a:p>
      </dgm:t>
    </dgm:pt>
    <dgm:pt modelId="{A2614A30-B6D3-4DAA-AF30-5E308B830947}" type="sibTrans" cxnId="{9558CB3B-2E4B-4BA9-A5BF-AB8984FCFE1A}">
      <dgm:prSet/>
      <dgm:spPr/>
      <dgm:t>
        <a:bodyPr/>
        <a:lstStyle/>
        <a:p>
          <a:endParaRPr lang="pt-BR">
            <a:latin typeface="Poppins" panose="00000500000000000000" pitchFamily="2" charset="0"/>
            <a:cs typeface="Poppins" panose="00000500000000000000" pitchFamily="2" charset="0"/>
          </a:endParaRPr>
        </a:p>
      </dgm:t>
    </dgm:pt>
    <dgm:pt modelId="{203B3F59-E07D-41BC-AB95-6393BD047EEB}">
      <dgm:prSet custT="1"/>
      <dgm:spPr/>
      <dgm:t>
        <a:bodyPr/>
        <a:lstStyle/>
        <a:p>
          <a:r>
            <a:rPr lang="pt-BR" sz="1600">
              <a:latin typeface="Poppins" panose="00000500000000000000" pitchFamily="2" charset="0"/>
              <a:cs typeface="Poppins" panose="00000500000000000000" pitchFamily="2" charset="0"/>
            </a:rPr>
            <a:t>Não existe limitação</a:t>
          </a:r>
        </a:p>
      </dgm:t>
    </dgm:pt>
    <dgm:pt modelId="{9BF2A3DD-C92D-49E1-B1E6-2E043D01F7B5}" type="parTrans" cxnId="{13801BB3-BD41-4A48-91AE-C56E7AA1DE9B}">
      <dgm:prSet/>
      <dgm:spPr/>
      <dgm:t>
        <a:bodyPr/>
        <a:lstStyle/>
        <a:p>
          <a:endParaRPr lang="pt-BR">
            <a:latin typeface="Poppins" panose="00000500000000000000" pitchFamily="2" charset="0"/>
            <a:cs typeface="Poppins" panose="00000500000000000000" pitchFamily="2" charset="0"/>
          </a:endParaRPr>
        </a:p>
      </dgm:t>
    </dgm:pt>
    <dgm:pt modelId="{71DF7FAE-BCCE-495E-A85F-549C9719672D}" type="sibTrans" cxnId="{13801BB3-BD41-4A48-91AE-C56E7AA1DE9B}">
      <dgm:prSet/>
      <dgm:spPr/>
      <dgm:t>
        <a:bodyPr/>
        <a:lstStyle/>
        <a:p>
          <a:endParaRPr lang="pt-BR">
            <a:latin typeface="Poppins" panose="00000500000000000000" pitchFamily="2" charset="0"/>
            <a:cs typeface="Poppins" panose="00000500000000000000" pitchFamily="2" charset="0"/>
          </a:endParaRPr>
        </a:p>
      </dgm:t>
    </dgm:pt>
    <dgm:pt modelId="{5E8C7E0B-CED2-41CA-B4F9-326D05C2B05B}">
      <dgm:prSet custT="1"/>
      <dgm:spPr/>
      <dgm:t>
        <a:bodyPr/>
        <a:lstStyle/>
        <a:p>
          <a:r>
            <a:rPr lang="pt-BR" sz="1600" dirty="0">
              <a:latin typeface="Poppins" panose="00000500000000000000" pitchFamily="2" charset="0"/>
              <a:cs typeface="Poppins" panose="00000500000000000000" pitchFamily="2" charset="0"/>
            </a:rPr>
            <a:t>Um dos possíveis critérios de liberação de recursos do CG-Fust pode ser “Demonstração de capacidade técnica e operacional do agente financeiro”.</a:t>
          </a:r>
        </a:p>
      </dgm:t>
    </dgm:pt>
    <dgm:pt modelId="{15424D7C-2F08-4F59-A91F-86F32D6ABFAB}" type="parTrans" cxnId="{8E540E5E-6E6B-4527-95BE-AF6413FE4DCB}">
      <dgm:prSet/>
      <dgm:spPr/>
      <dgm:t>
        <a:bodyPr/>
        <a:lstStyle/>
        <a:p>
          <a:endParaRPr lang="pt-BR">
            <a:latin typeface="Poppins" panose="00000500000000000000" pitchFamily="2" charset="0"/>
            <a:cs typeface="Poppins" panose="00000500000000000000" pitchFamily="2" charset="0"/>
          </a:endParaRPr>
        </a:p>
      </dgm:t>
    </dgm:pt>
    <dgm:pt modelId="{D10A43B8-B691-44D8-A313-F93848F47AD4}" type="sibTrans" cxnId="{8E540E5E-6E6B-4527-95BE-AF6413FE4DCB}">
      <dgm:prSet/>
      <dgm:spPr/>
      <dgm:t>
        <a:bodyPr/>
        <a:lstStyle/>
        <a:p>
          <a:endParaRPr lang="pt-BR">
            <a:latin typeface="Poppins" panose="00000500000000000000" pitchFamily="2" charset="0"/>
            <a:cs typeface="Poppins" panose="00000500000000000000" pitchFamily="2" charset="0"/>
          </a:endParaRPr>
        </a:p>
      </dgm:t>
    </dgm:pt>
    <dgm:pt modelId="{2E203340-DDEF-4523-863E-BE56E74B8E94}" type="pres">
      <dgm:prSet presAssocID="{EFA7C718-5B8C-46F3-94C2-EB2B94FD9D53}" presName="linear" presStyleCnt="0">
        <dgm:presLayoutVars>
          <dgm:dir/>
          <dgm:animLvl val="lvl"/>
          <dgm:resizeHandles val="exact"/>
        </dgm:presLayoutVars>
      </dgm:prSet>
      <dgm:spPr/>
    </dgm:pt>
    <dgm:pt modelId="{7408614D-8D6C-4CCA-BE8F-E2C90607ABEB}" type="pres">
      <dgm:prSet presAssocID="{DC644C85-F9B7-4DFB-BC3F-DEE19A2E1741}" presName="parentLin" presStyleCnt="0"/>
      <dgm:spPr/>
    </dgm:pt>
    <dgm:pt modelId="{FB8C88CA-E52E-4EDB-AFD7-FDFF190F22F5}" type="pres">
      <dgm:prSet presAssocID="{DC644C85-F9B7-4DFB-BC3F-DEE19A2E1741}" presName="parentLeftMargin" presStyleLbl="node1" presStyleIdx="0" presStyleCnt="2"/>
      <dgm:spPr/>
    </dgm:pt>
    <dgm:pt modelId="{372A4A7C-2676-43F6-9B4C-27D57A98AB23}" type="pres">
      <dgm:prSet presAssocID="{DC644C85-F9B7-4DFB-BC3F-DEE19A2E1741}" presName="parentText" presStyleLbl="node1" presStyleIdx="0" presStyleCnt="2">
        <dgm:presLayoutVars>
          <dgm:chMax val="0"/>
          <dgm:bulletEnabled val="1"/>
        </dgm:presLayoutVars>
      </dgm:prSet>
      <dgm:spPr/>
    </dgm:pt>
    <dgm:pt modelId="{F925B7AF-51B5-4DBC-AB6B-88474371CC10}" type="pres">
      <dgm:prSet presAssocID="{DC644C85-F9B7-4DFB-BC3F-DEE19A2E1741}" presName="negativeSpace" presStyleCnt="0"/>
      <dgm:spPr/>
    </dgm:pt>
    <dgm:pt modelId="{AF3FA8C0-9002-4721-869C-BBA15FCFC205}" type="pres">
      <dgm:prSet presAssocID="{DC644C85-F9B7-4DFB-BC3F-DEE19A2E1741}" presName="childText" presStyleLbl="conFgAcc1" presStyleIdx="0" presStyleCnt="2">
        <dgm:presLayoutVars>
          <dgm:bulletEnabled val="1"/>
        </dgm:presLayoutVars>
      </dgm:prSet>
      <dgm:spPr/>
    </dgm:pt>
    <dgm:pt modelId="{CC819759-38C7-4493-9B71-2DCBDA02A207}" type="pres">
      <dgm:prSet presAssocID="{4A63B2E7-72E5-42E7-8A79-35AD9A9ED124}" presName="spaceBetweenRectangles" presStyleCnt="0"/>
      <dgm:spPr/>
    </dgm:pt>
    <dgm:pt modelId="{C52C58C2-A738-4BA2-B155-F1405D930F1C}" type="pres">
      <dgm:prSet presAssocID="{311EFFB6-FEC2-4D7A-9368-963EB9E8F593}" presName="parentLin" presStyleCnt="0"/>
      <dgm:spPr/>
    </dgm:pt>
    <dgm:pt modelId="{C7F465C4-E32F-4242-81C4-C4F29CE42C19}" type="pres">
      <dgm:prSet presAssocID="{311EFFB6-FEC2-4D7A-9368-963EB9E8F593}" presName="parentLeftMargin" presStyleLbl="node1" presStyleIdx="0" presStyleCnt="2"/>
      <dgm:spPr/>
    </dgm:pt>
    <dgm:pt modelId="{7EE83201-6A2A-4254-922B-9F56D0DE72FA}" type="pres">
      <dgm:prSet presAssocID="{311EFFB6-FEC2-4D7A-9368-963EB9E8F593}" presName="parentText" presStyleLbl="node1" presStyleIdx="1" presStyleCnt="2">
        <dgm:presLayoutVars>
          <dgm:chMax val="0"/>
          <dgm:bulletEnabled val="1"/>
        </dgm:presLayoutVars>
      </dgm:prSet>
      <dgm:spPr/>
    </dgm:pt>
    <dgm:pt modelId="{37983812-C52F-4B9E-B9DA-284542D447BA}" type="pres">
      <dgm:prSet presAssocID="{311EFFB6-FEC2-4D7A-9368-963EB9E8F593}" presName="negativeSpace" presStyleCnt="0"/>
      <dgm:spPr/>
    </dgm:pt>
    <dgm:pt modelId="{2BA8B4EF-6552-4CCD-8067-6A01ED1450F5}" type="pres">
      <dgm:prSet presAssocID="{311EFFB6-FEC2-4D7A-9368-963EB9E8F593}" presName="childText" presStyleLbl="conFgAcc1" presStyleIdx="1" presStyleCnt="2">
        <dgm:presLayoutVars>
          <dgm:bulletEnabled val="1"/>
        </dgm:presLayoutVars>
      </dgm:prSet>
      <dgm:spPr/>
    </dgm:pt>
  </dgm:ptLst>
  <dgm:cxnLst>
    <dgm:cxn modelId="{E2DB0B10-C038-4085-8788-C2E6B49380A9}" type="presOf" srcId="{234A9AFB-2CDA-4393-A3FA-646C699B74EF}" destId="{AF3FA8C0-9002-4721-869C-BBA15FCFC205}" srcOrd="0" destOrd="1" presId="urn:microsoft.com/office/officeart/2005/8/layout/list1"/>
    <dgm:cxn modelId="{1EBC1D27-0DB9-498B-88C1-9C200CF18EFE}" type="presOf" srcId="{311EFFB6-FEC2-4D7A-9368-963EB9E8F593}" destId="{C7F465C4-E32F-4242-81C4-C4F29CE42C19}" srcOrd="0" destOrd="0" presId="urn:microsoft.com/office/officeart/2005/8/layout/list1"/>
    <dgm:cxn modelId="{146C9829-7D33-4060-99BF-A22F5012749B}" type="presOf" srcId="{EFA7C718-5B8C-46F3-94C2-EB2B94FD9D53}" destId="{2E203340-DDEF-4523-863E-BE56E74B8E94}" srcOrd="0" destOrd="0" presId="urn:microsoft.com/office/officeart/2005/8/layout/list1"/>
    <dgm:cxn modelId="{D8E36930-104E-47C0-8572-37BD4C9B66F2}" type="presOf" srcId="{203B3F59-E07D-41BC-AB95-6393BD047EEB}" destId="{2BA8B4EF-6552-4CCD-8067-6A01ED1450F5}" srcOrd="0" destOrd="0" presId="urn:microsoft.com/office/officeart/2005/8/layout/list1"/>
    <dgm:cxn modelId="{C033C038-164A-4A19-B884-E1385348D831}" srcId="{234A9AFB-2CDA-4393-A3FA-646C699B74EF}" destId="{1F427357-C61E-4D93-8D18-4185041F0602}" srcOrd="1" destOrd="0" parTransId="{61127408-49EB-4A2B-8814-EEB7FCEAFD3C}" sibTransId="{9A6864D2-182C-4C9E-A089-7ABC9145C0F9}"/>
    <dgm:cxn modelId="{9558CB3B-2E4B-4BA9-A5BF-AB8984FCFE1A}" srcId="{EFA7C718-5B8C-46F3-94C2-EB2B94FD9D53}" destId="{311EFFB6-FEC2-4D7A-9368-963EB9E8F593}" srcOrd="1" destOrd="0" parTransId="{0A2B18A0-DD2D-48F7-B8EA-E4E13D3466D7}" sibTransId="{A2614A30-B6D3-4DAA-AF30-5E308B830947}"/>
    <dgm:cxn modelId="{8E540E5E-6E6B-4527-95BE-AF6413FE4DCB}" srcId="{311EFFB6-FEC2-4D7A-9368-963EB9E8F593}" destId="{5E8C7E0B-CED2-41CA-B4F9-326D05C2B05B}" srcOrd="1" destOrd="0" parTransId="{15424D7C-2F08-4F59-A91F-86F32D6ABFAB}" sibTransId="{D10A43B8-B691-44D8-A313-F93848F47AD4}"/>
    <dgm:cxn modelId="{2BF6546B-CA16-45ED-A3A3-D851A9E2E27E}" srcId="{EFA7C718-5B8C-46F3-94C2-EB2B94FD9D53}" destId="{DC644C85-F9B7-4DFB-BC3F-DEE19A2E1741}" srcOrd="0" destOrd="0" parTransId="{6C076D77-F5FA-45C3-85C7-90719E401491}" sibTransId="{4A63B2E7-72E5-42E7-8A79-35AD9A9ED124}"/>
    <dgm:cxn modelId="{82E9F84B-9210-471A-B45F-9E0528E7A680}" type="presOf" srcId="{09B11839-9127-454C-9272-E5A263C36449}" destId="{AF3FA8C0-9002-4721-869C-BBA15FCFC205}" srcOrd="0" destOrd="2" presId="urn:microsoft.com/office/officeart/2005/8/layout/list1"/>
    <dgm:cxn modelId="{B2804883-4733-4221-93FD-625878ADCE38}" srcId="{DC644C85-F9B7-4DFB-BC3F-DEE19A2E1741}" destId="{A5BE47BF-5D6B-4662-A82F-AB36422FB75F}" srcOrd="0" destOrd="0" parTransId="{0C1DA004-7640-4C7B-98F3-68865DD98F1E}" sibTransId="{50155B12-1B83-4F5F-809C-E7BCE10DAC80}"/>
    <dgm:cxn modelId="{952E4A84-700C-4A4E-A3A1-C3ADA5F6D611}" type="presOf" srcId="{DC644C85-F9B7-4DFB-BC3F-DEE19A2E1741}" destId="{372A4A7C-2676-43F6-9B4C-27D57A98AB23}" srcOrd="1" destOrd="0" presId="urn:microsoft.com/office/officeart/2005/8/layout/list1"/>
    <dgm:cxn modelId="{B5443888-5087-4D3A-9551-3756B1A5E577}" type="presOf" srcId="{A5BE47BF-5D6B-4662-A82F-AB36422FB75F}" destId="{AF3FA8C0-9002-4721-869C-BBA15FCFC205}" srcOrd="0" destOrd="0" presId="urn:microsoft.com/office/officeart/2005/8/layout/list1"/>
    <dgm:cxn modelId="{461BBA93-AF5D-437C-B2E3-6080767CFBD3}" type="presOf" srcId="{311EFFB6-FEC2-4D7A-9368-963EB9E8F593}" destId="{7EE83201-6A2A-4254-922B-9F56D0DE72FA}" srcOrd="1" destOrd="0" presId="urn:microsoft.com/office/officeart/2005/8/layout/list1"/>
    <dgm:cxn modelId="{698BF099-6837-460D-83D4-822FE5ED589D}" type="presOf" srcId="{DC644C85-F9B7-4DFB-BC3F-DEE19A2E1741}" destId="{FB8C88CA-E52E-4EDB-AFD7-FDFF190F22F5}" srcOrd="0" destOrd="0" presId="urn:microsoft.com/office/officeart/2005/8/layout/list1"/>
    <dgm:cxn modelId="{F44E39B0-32E9-49C9-9643-30038D5548AC}" srcId="{A5BE47BF-5D6B-4662-A82F-AB36422FB75F}" destId="{234A9AFB-2CDA-4393-A3FA-646C699B74EF}" srcOrd="0" destOrd="0" parTransId="{6188992D-FDB4-401A-A1C5-31A318337909}" sibTransId="{C9A6188C-69F9-4C99-9751-61281CBCA332}"/>
    <dgm:cxn modelId="{13801BB3-BD41-4A48-91AE-C56E7AA1DE9B}" srcId="{311EFFB6-FEC2-4D7A-9368-963EB9E8F593}" destId="{203B3F59-E07D-41BC-AB95-6393BD047EEB}" srcOrd="0" destOrd="0" parTransId="{9BF2A3DD-C92D-49E1-B1E6-2E043D01F7B5}" sibTransId="{71DF7FAE-BCCE-495E-A85F-549C9719672D}"/>
    <dgm:cxn modelId="{5828AAB6-BB8F-441E-B36E-761941344E09}" type="presOf" srcId="{5E8C7E0B-CED2-41CA-B4F9-326D05C2B05B}" destId="{2BA8B4EF-6552-4CCD-8067-6A01ED1450F5}" srcOrd="0" destOrd="1" presId="urn:microsoft.com/office/officeart/2005/8/layout/list1"/>
    <dgm:cxn modelId="{6404F7EA-02EC-4A8B-865F-076380492165}" type="presOf" srcId="{1F427357-C61E-4D93-8D18-4185041F0602}" destId="{AF3FA8C0-9002-4721-869C-BBA15FCFC205}" srcOrd="0" destOrd="3" presId="urn:microsoft.com/office/officeart/2005/8/layout/list1"/>
    <dgm:cxn modelId="{E4D982F5-5FD7-4E09-BBD2-72397FAFABFA}" srcId="{234A9AFB-2CDA-4393-A3FA-646C699B74EF}" destId="{09B11839-9127-454C-9272-E5A263C36449}" srcOrd="0" destOrd="0" parTransId="{5387E1F7-8D9E-43D1-83B9-2A11129EDF35}" sibTransId="{63FF13FC-44ED-41F4-A92F-66ED3F5BA3E4}"/>
    <dgm:cxn modelId="{E7489AE3-B9DB-48C8-B301-76C6A85F3041}" type="presParOf" srcId="{2E203340-DDEF-4523-863E-BE56E74B8E94}" destId="{7408614D-8D6C-4CCA-BE8F-E2C90607ABEB}" srcOrd="0" destOrd="0" presId="urn:microsoft.com/office/officeart/2005/8/layout/list1"/>
    <dgm:cxn modelId="{FB2FE7E1-319C-4B22-9B70-484CAAC6944C}" type="presParOf" srcId="{7408614D-8D6C-4CCA-BE8F-E2C90607ABEB}" destId="{FB8C88CA-E52E-4EDB-AFD7-FDFF190F22F5}" srcOrd="0" destOrd="0" presId="urn:microsoft.com/office/officeart/2005/8/layout/list1"/>
    <dgm:cxn modelId="{9D4950F8-95DB-4E00-A4D9-4499999EB93E}" type="presParOf" srcId="{7408614D-8D6C-4CCA-BE8F-E2C90607ABEB}" destId="{372A4A7C-2676-43F6-9B4C-27D57A98AB23}" srcOrd="1" destOrd="0" presId="urn:microsoft.com/office/officeart/2005/8/layout/list1"/>
    <dgm:cxn modelId="{D99E9DF7-97D2-4927-B159-AA338A800FFB}" type="presParOf" srcId="{2E203340-DDEF-4523-863E-BE56E74B8E94}" destId="{F925B7AF-51B5-4DBC-AB6B-88474371CC10}" srcOrd="1" destOrd="0" presId="urn:microsoft.com/office/officeart/2005/8/layout/list1"/>
    <dgm:cxn modelId="{CC0777A6-2BD4-48DF-ADD9-205CBB44925A}" type="presParOf" srcId="{2E203340-DDEF-4523-863E-BE56E74B8E94}" destId="{AF3FA8C0-9002-4721-869C-BBA15FCFC205}" srcOrd="2" destOrd="0" presId="urn:microsoft.com/office/officeart/2005/8/layout/list1"/>
    <dgm:cxn modelId="{2219CFDD-AB69-4EE2-A113-08CCBF8932EC}" type="presParOf" srcId="{2E203340-DDEF-4523-863E-BE56E74B8E94}" destId="{CC819759-38C7-4493-9B71-2DCBDA02A207}" srcOrd="3" destOrd="0" presId="urn:microsoft.com/office/officeart/2005/8/layout/list1"/>
    <dgm:cxn modelId="{BEF91E82-3C44-41D6-8139-A7B90A84FA5D}" type="presParOf" srcId="{2E203340-DDEF-4523-863E-BE56E74B8E94}" destId="{C52C58C2-A738-4BA2-B155-F1405D930F1C}" srcOrd="4" destOrd="0" presId="urn:microsoft.com/office/officeart/2005/8/layout/list1"/>
    <dgm:cxn modelId="{464A6740-CB30-40EF-B466-16F6D596A753}" type="presParOf" srcId="{C52C58C2-A738-4BA2-B155-F1405D930F1C}" destId="{C7F465C4-E32F-4242-81C4-C4F29CE42C19}" srcOrd="0" destOrd="0" presId="urn:microsoft.com/office/officeart/2005/8/layout/list1"/>
    <dgm:cxn modelId="{0FC55477-7E39-49AD-8E49-8522D1E1B56A}" type="presParOf" srcId="{C52C58C2-A738-4BA2-B155-F1405D930F1C}" destId="{7EE83201-6A2A-4254-922B-9F56D0DE72FA}" srcOrd="1" destOrd="0" presId="urn:microsoft.com/office/officeart/2005/8/layout/list1"/>
    <dgm:cxn modelId="{4B4AA7E8-02DC-4F4C-A55C-704E9B1A179E}" type="presParOf" srcId="{2E203340-DDEF-4523-863E-BE56E74B8E94}" destId="{37983812-C52F-4B9E-B9DA-284542D447BA}" srcOrd="5" destOrd="0" presId="urn:microsoft.com/office/officeart/2005/8/layout/list1"/>
    <dgm:cxn modelId="{892F2944-136D-4491-A5E0-A78682B4E915}" type="presParOf" srcId="{2E203340-DDEF-4523-863E-BE56E74B8E94}" destId="{2BA8B4EF-6552-4CCD-8067-6A01ED1450F5}"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6.xml><?xml version="1.0" encoding="utf-8"?>
<dgm:dataModel xmlns:dgm="http://schemas.openxmlformats.org/drawingml/2006/diagram" xmlns:a="http://schemas.openxmlformats.org/drawingml/2006/main">
  <dgm:ptLst>
    <dgm:pt modelId="{766D3D74-9C10-424E-99FB-11EEA6B22B1B}"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pt-BR"/>
        </a:p>
      </dgm:t>
    </dgm:pt>
    <dgm:pt modelId="{624852E9-FBA1-4358-860A-528102481C0F}">
      <dgm:prSet custT="1"/>
      <dgm:spPr/>
      <dgm:t>
        <a:bodyPr/>
        <a:lstStyle/>
        <a:p>
          <a:r>
            <a:rPr lang="pt-BR" sz="1400" dirty="0">
              <a:latin typeface="Poppins" panose="00000500000000000000" pitchFamily="2" charset="0"/>
              <a:cs typeface="Poppins" panose="00000500000000000000" pitchFamily="2" charset="0"/>
            </a:rPr>
            <a:t>Quais são as características do repasse de recursos não reembolsáveis e como se dá a aplicação deles?</a:t>
          </a:r>
        </a:p>
      </dgm:t>
    </dgm:pt>
    <dgm:pt modelId="{7F076531-385C-4FBD-B19D-85AA40600C64}" type="parTrans" cxnId="{EECD1737-845D-4D1B-9251-17BC18178646}">
      <dgm:prSet/>
      <dgm:spPr/>
      <dgm:t>
        <a:bodyPr/>
        <a:lstStyle/>
        <a:p>
          <a:endParaRPr lang="pt-BR">
            <a:latin typeface="Poppins" panose="00000500000000000000" pitchFamily="2" charset="0"/>
            <a:cs typeface="Poppins" panose="00000500000000000000" pitchFamily="2" charset="0"/>
          </a:endParaRPr>
        </a:p>
      </dgm:t>
    </dgm:pt>
    <dgm:pt modelId="{F22C9ABB-24E8-4E96-B158-E7000CB3DBBF}" type="sibTrans" cxnId="{EECD1737-845D-4D1B-9251-17BC18178646}">
      <dgm:prSet/>
      <dgm:spPr/>
      <dgm:t>
        <a:bodyPr/>
        <a:lstStyle/>
        <a:p>
          <a:endParaRPr lang="pt-BR">
            <a:latin typeface="Poppins" panose="00000500000000000000" pitchFamily="2" charset="0"/>
            <a:cs typeface="Poppins" panose="00000500000000000000" pitchFamily="2" charset="0"/>
          </a:endParaRPr>
        </a:p>
      </dgm:t>
    </dgm:pt>
    <dgm:pt modelId="{E780FC68-BFA9-4635-890D-555E870D0C38}">
      <dgm:prSet/>
      <dgm:spPr/>
      <dgm:t>
        <a:bodyPr/>
        <a:lstStyle/>
        <a:p>
          <a:r>
            <a:rPr lang="pt-BR">
              <a:latin typeface="Poppins" panose="00000500000000000000" pitchFamily="2" charset="0"/>
              <a:cs typeface="Poppins" panose="00000500000000000000" pitchFamily="2" charset="0"/>
            </a:rPr>
            <a:t>Depois da demonstração de interesse do agente financeiro em operacionalizar recursos não reembolsáveis no PAR, o CG-Fust decide pela liberação de recursos não reembolsáveis a um ou mais agentes financeiros credenciados interessados</a:t>
          </a:r>
        </a:p>
      </dgm:t>
    </dgm:pt>
    <dgm:pt modelId="{D357C966-A2E7-475C-9A96-35F4D49CCB5D}" type="parTrans" cxnId="{3BF42997-7051-4722-A9D7-133E4F832FFD}">
      <dgm:prSet/>
      <dgm:spPr/>
      <dgm:t>
        <a:bodyPr/>
        <a:lstStyle/>
        <a:p>
          <a:endParaRPr lang="pt-BR">
            <a:latin typeface="Poppins" panose="00000500000000000000" pitchFamily="2" charset="0"/>
            <a:cs typeface="Poppins" panose="00000500000000000000" pitchFamily="2" charset="0"/>
          </a:endParaRPr>
        </a:p>
      </dgm:t>
    </dgm:pt>
    <dgm:pt modelId="{FB63FC38-4501-41C2-9EAF-867669C8EB54}" type="sibTrans" cxnId="{3BF42997-7051-4722-A9D7-133E4F832FFD}">
      <dgm:prSet/>
      <dgm:spPr/>
      <dgm:t>
        <a:bodyPr/>
        <a:lstStyle/>
        <a:p>
          <a:endParaRPr lang="pt-BR">
            <a:latin typeface="Poppins" panose="00000500000000000000" pitchFamily="2" charset="0"/>
            <a:cs typeface="Poppins" panose="00000500000000000000" pitchFamily="2" charset="0"/>
          </a:endParaRPr>
        </a:p>
      </dgm:t>
    </dgm:pt>
    <dgm:pt modelId="{E063C02F-DDCC-4547-9FF9-0E4736350216}">
      <dgm:prSet/>
      <dgm:spPr/>
      <dgm:t>
        <a:bodyPr/>
        <a:lstStyle/>
        <a:p>
          <a:r>
            <a:rPr lang="pt-BR">
              <a:latin typeface="Poppins" panose="00000500000000000000" pitchFamily="2" charset="0"/>
              <a:cs typeface="Poppins" panose="00000500000000000000" pitchFamily="2" charset="0"/>
            </a:rPr>
            <a:t>O contrato é firmado entre CG-Fust e agente financeiro contemplado para operacionalizar recursos não reembolsáveis, prevendo o efetivo repasse de recursos</a:t>
          </a:r>
        </a:p>
      </dgm:t>
    </dgm:pt>
    <dgm:pt modelId="{8F7602CA-9DAC-4C44-AAF8-9B1EC4EEBB48}" type="parTrans" cxnId="{626E95C4-FB0B-4590-83FD-D9212A763387}">
      <dgm:prSet/>
      <dgm:spPr/>
      <dgm:t>
        <a:bodyPr/>
        <a:lstStyle/>
        <a:p>
          <a:endParaRPr lang="pt-BR">
            <a:latin typeface="Poppins" panose="00000500000000000000" pitchFamily="2" charset="0"/>
            <a:cs typeface="Poppins" panose="00000500000000000000" pitchFamily="2" charset="0"/>
          </a:endParaRPr>
        </a:p>
      </dgm:t>
    </dgm:pt>
    <dgm:pt modelId="{56464E4B-B359-4CA2-B1BF-07099A9EEBBC}" type="sibTrans" cxnId="{626E95C4-FB0B-4590-83FD-D9212A763387}">
      <dgm:prSet/>
      <dgm:spPr/>
      <dgm:t>
        <a:bodyPr/>
        <a:lstStyle/>
        <a:p>
          <a:endParaRPr lang="pt-BR">
            <a:latin typeface="Poppins" panose="00000500000000000000" pitchFamily="2" charset="0"/>
            <a:cs typeface="Poppins" panose="00000500000000000000" pitchFamily="2" charset="0"/>
          </a:endParaRPr>
        </a:p>
      </dgm:t>
    </dgm:pt>
    <dgm:pt modelId="{2581CC53-4734-420E-9DD8-FB90F5A80C1E}">
      <dgm:prSet/>
      <dgm:spPr/>
      <dgm:t>
        <a:bodyPr/>
        <a:lstStyle/>
        <a:p>
          <a:r>
            <a:rPr lang="pt-BR">
              <a:latin typeface="Poppins" panose="00000500000000000000" pitchFamily="2" charset="0"/>
              <a:cs typeface="Poppins" panose="00000500000000000000" pitchFamily="2" charset="0"/>
            </a:rPr>
            <a:t>Os rendimentos das aplicações financeiras dos recursos destinados à modalidade não reembolsável, realizadas pelo agente financeiro com recursos do Fust, serão incorporados ao Fundo</a:t>
          </a:r>
        </a:p>
      </dgm:t>
    </dgm:pt>
    <dgm:pt modelId="{C25084D4-F381-4169-8296-ABD70B403EDA}" type="parTrans" cxnId="{C1655933-51A6-4FC4-9818-CC18B98872C2}">
      <dgm:prSet/>
      <dgm:spPr/>
      <dgm:t>
        <a:bodyPr/>
        <a:lstStyle/>
        <a:p>
          <a:endParaRPr lang="pt-BR">
            <a:latin typeface="Poppins" panose="00000500000000000000" pitchFamily="2" charset="0"/>
            <a:cs typeface="Poppins" panose="00000500000000000000" pitchFamily="2" charset="0"/>
          </a:endParaRPr>
        </a:p>
      </dgm:t>
    </dgm:pt>
    <dgm:pt modelId="{63EBFF60-1111-4FFD-9B06-1BE62267A1FA}" type="sibTrans" cxnId="{C1655933-51A6-4FC4-9818-CC18B98872C2}">
      <dgm:prSet/>
      <dgm:spPr/>
      <dgm:t>
        <a:bodyPr/>
        <a:lstStyle/>
        <a:p>
          <a:endParaRPr lang="pt-BR">
            <a:latin typeface="Poppins" panose="00000500000000000000" pitchFamily="2" charset="0"/>
            <a:cs typeface="Poppins" panose="00000500000000000000" pitchFamily="2" charset="0"/>
          </a:endParaRPr>
        </a:p>
      </dgm:t>
    </dgm:pt>
    <dgm:pt modelId="{79DCFFA1-93FA-4C6C-8B99-2D1A8B732682}">
      <dgm:prSet/>
      <dgm:spPr/>
      <dgm:t>
        <a:bodyPr/>
        <a:lstStyle/>
        <a:p>
          <a:r>
            <a:rPr lang="pt-BR" dirty="0">
              <a:latin typeface="Poppins" panose="00000500000000000000" pitchFamily="2" charset="0"/>
              <a:cs typeface="Poppins" panose="00000500000000000000" pitchFamily="2" charset="0"/>
            </a:rPr>
            <a:t>O CG-Fust elaborará Diretriz não reembolsável específica ao agente financeiro para aplicação de recursos, de acordo com a conveniência e oportunidade</a:t>
          </a:r>
        </a:p>
      </dgm:t>
    </dgm:pt>
    <dgm:pt modelId="{14246CD5-F588-4081-8548-56D65B79157E}" type="parTrans" cxnId="{74920797-5A0D-4C57-BB7D-585D1663FF95}">
      <dgm:prSet/>
      <dgm:spPr/>
      <dgm:t>
        <a:bodyPr/>
        <a:lstStyle/>
        <a:p>
          <a:endParaRPr lang="pt-BR">
            <a:latin typeface="Poppins" panose="00000500000000000000" pitchFamily="2" charset="0"/>
            <a:cs typeface="Poppins" panose="00000500000000000000" pitchFamily="2" charset="0"/>
          </a:endParaRPr>
        </a:p>
      </dgm:t>
    </dgm:pt>
    <dgm:pt modelId="{A2D66B01-50F1-434D-9A57-E3813CC51C36}" type="sibTrans" cxnId="{74920797-5A0D-4C57-BB7D-585D1663FF95}">
      <dgm:prSet/>
      <dgm:spPr/>
      <dgm:t>
        <a:bodyPr/>
        <a:lstStyle/>
        <a:p>
          <a:endParaRPr lang="pt-BR">
            <a:latin typeface="Poppins" panose="00000500000000000000" pitchFamily="2" charset="0"/>
            <a:cs typeface="Poppins" panose="00000500000000000000" pitchFamily="2" charset="0"/>
          </a:endParaRPr>
        </a:p>
      </dgm:t>
    </dgm:pt>
    <dgm:pt modelId="{FE6149F3-EF79-4BA7-A63B-B12A38D4A41A}">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Exemplo: Acórdão CG-Fust nº 28/2024</a:t>
          </a:r>
        </a:p>
      </dgm:t>
    </dgm:pt>
    <dgm:pt modelId="{5195EBB5-F3DF-4D1D-814A-1FE1A961B5A9}" type="parTrans" cxnId="{474CA060-FAE4-4D04-980A-A11A58712242}">
      <dgm:prSet/>
      <dgm:spPr/>
      <dgm:t>
        <a:bodyPr/>
        <a:lstStyle/>
        <a:p>
          <a:endParaRPr lang="pt-BR">
            <a:latin typeface="Poppins" panose="00000500000000000000" pitchFamily="2" charset="0"/>
            <a:cs typeface="Poppins" panose="00000500000000000000" pitchFamily="2" charset="0"/>
          </a:endParaRPr>
        </a:p>
      </dgm:t>
    </dgm:pt>
    <dgm:pt modelId="{31773081-735A-4617-A6EC-7F1B4D7B62A1}" type="sibTrans" cxnId="{474CA060-FAE4-4D04-980A-A11A58712242}">
      <dgm:prSet/>
      <dgm:spPr/>
      <dgm:t>
        <a:bodyPr/>
        <a:lstStyle/>
        <a:p>
          <a:endParaRPr lang="pt-BR">
            <a:latin typeface="Poppins" panose="00000500000000000000" pitchFamily="2" charset="0"/>
            <a:cs typeface="Poppins" panose="00000500000000000000" pitchFamily="2" charset="0"/>
          </a:endParaRPr>
        </a:p>
      </dgm:t>
    </dgm:pt>
    <dgm:pt modelId="{97082796-DA7F-4BCF-B2F1-36B1CA055830}">
      <dgm:prSet/>
      <dgm:spPr/>
      <dgm:t>
        <a:bodyPr/>
        <a:lstStyle/>
        <a:p>
          <a:r>
            <a:rPr lang="pt-BR">
              <a:latin typeface="Poppins" panose="00000500000000000000" pitchFamily="2" charset="0"/>
              <a:cs typeface="Poppins" panose="00000500000000000000" pitchFamily="2" charset="0"/>
            </a:rPr>
            <a:t>Agente financeiro faz chamamento público com base na diretrizes aprovados pelo CG-Fust.</a:t>
          </a:r>
        </a:p>
      </dgm:t>
    </dgm:pt>
    <dgm:pt modelId="{44A023EB-A797-4505-BF90-7797E1A88E2C}" type="parTrans" cxnId="{C45E8EA7-0431-4A90-AE96-CA41D9787C1D}">
      <dgm:prSet/>
      <dgm:spPr/>
      <dgm:t>
        <a:bodyPr/>
        <a:lstStyle/>
        <a:p>
          <a:endParaRPr lang="pt-BR">
            <a:latin typeface="Poppins" panose="00000500000000000000" pitchFamily="2" charset="0"/>
            <a:cs typeface="Poppins" panose="00000500000000000000" pitchFamily="2" charset="0"/>
          </a:endParaRPr>
        </a:p>
      </dgm:t>
    </dgm:pt>
    <dgm:pt modelId="{E7F3F68F-FE45-460F-B966-85F9DEBA84A6}" type="sibTrans" cxnId="{C45E8EA7-0431-4A90-AE96-CA41D9787C1D}">
      <dgm:prSet/>
      <dgm:spPr/>
      <dgm:t>
        <a:bodyPr/>
        <a:lstStyle/>
        <a:p>
          <a:endParaRPr lang="pt-BR">
            <a:latin typeface="Poppins" panose="00000500000000000000" pitchFamily="2" charset="0"/>
            <a:cs typeface="Poppins" panose="00000500000000000000" pitchFamily="2" charset="0"/>
          </a:endParaRPr>
        </a:p>
      </dgm:t>
    </dgm:pt>
    <dgm:pt modelId="{D1C29761-C106-4535-B8E2-8FF29B575765}">
      <dgm:prSet/>
      <dgm:spPr/>
      <dgm:t>
        <a:bodyPr/>
        <a:lstStyle/>
        <a:p>
          <a:r>
            <a:rPr lang="pt-BR">
              <a:latin typeface="Poppins" panose="00000500000000000000" pitchFamily="2" charset="0"/>
              <a:cs typeface="Poppins" panose="00000500000000000000" pitchFamily="2" charset="0"/>
            </a:rPr>
            <a:t>A remuneração máxima dos agentes financeiros é de até 3% (três por cento) dos recursos financeiros não reembolsáveis efetivamente aplicados por eles para as despesas operacionais de planejamento, prospecção, análise e estruturação de operações, contratação, aplicação de recursos, acompanhamento de operações contratadas, avaliação de operações e divulgação de resultados necessárias à implantação e à manutenção em projetos, atividades e iniciativas apoiados pelo Fust.</a:t>
          </a:r>
        </a:p>
      </dgm:t>
    </dgm:pt>
    <dgm:pt modelId="{9222A329-F9FC-49ED-829B-CEB4799ADA7F}" type="parTrans" cxnId="{73B8BD43-CD68-4361-8283-93C3F77EF99A}">
      <dgm:prSet/>
      <dgm:spPr/>
      <dgm:t>
        <a:bodyPr/>
        <a:lstStyle/>
        <a:p>
          <a:endParaRPr lang="pt-BR">
            <a:latin typeface="Poppins" panose="00000500000000000000" pitchFamily="2" charset="0"/>
            <a:cs typeface="Poppins" panose="00000500000000000000" pitchFamily="2" charset="0"/>
          </a:endParaRPr>
        </a:p>
      </dgm:t>
    </dgm:pt>
    <dgm:pt modelId="{6264A689-1EEB-412C-81C9-3296B6159EFF}" type="sibTrans" cxnId="{73B8BD43-CD68-4361-8283-93C3F77EF99A}">
      <dgm:prSet/>
      <dgm:spPr/>
      <dgm:t>
        <a:bodyPr/>
        <a:lstStyle/>
        <a:p>
          <a:endParaRPr lang="pt-BR">
            <a:latin typeface="Poppins" panose="00000500000000000000" pitchFamily="2" charset="0"/>
            <a:cs typeface="Poppins" panose="00000500000000000000" pitchFamily="2" charset="0"/>
          </a:endParaRPr>
        </a:p>
      </dgm:t>
    </dgm:pt>
    <dgm:pt modelId="{4436834F-D920-4DAC-A4A3-0E45F0186038}" type="pres">
      <dgm:prSet presAssocID="{766D3D74-9C10-424E-99FB-11EEA6B22B1B}" presName="linear" presStyleCnt="0">
        <dgm:presLayoutVars>
          <dgm:dir/>
          <dgm:animLvl val="lvl"/>
          <dgm:resizeHandles val="exact"/>
        </dgm:presLayoutVars>
      </dgm:prSet>
      <dgm:spPr/>
    </dgm:pt>
    <dgm:pt modelId="{4CAF22AB-4D3D-4418-A252-2701D2A9B2E2}" type="pres">
      <dgm:prSet presAssocID="{624852E9-FBA1-4358-860A-528102481C0F}" presName="parentLin" presStyleCnt="0"/>
      <dgm:spPr/>
    </dgm:pt>
    <dgm:pt modelId="{DBEA5521-93D2-403F-B63F-EFC6F5A10E67}" type="pres">
      <dgm:prSet presAssocID="{624852E9-FBA1-4358-860A-528102481C0F}" presName="parentLeftMargin" presStyleLbl="node1" presStyleIdx="0" presStyleCnt="1"/>
      <dgm:spPr/>
    </dgm:pt>
    <dgm:pt modelId="{1826F0F1-F09F-481A-89AF-F0F2AEA09556}" type="pres">
      <dgm:prSet presAssocID="{624852E9-FBA1-4358-860A-528102481C0F}" presName="parentText" presStyleLbl="node1" presStyleIdx="0" presStyleCnt="1">
        <dgm:presLayoutVars>
          <dgm:chMax val="0"/>
          <dgm:bulletEnabled val="1"/>
        </dgm:presLayoutVars>
      </dgm:prSet>
      <dgm:spPr/>
    </dgm:pt>
    <dgm:pt modelId="{1808B7B7-2B8C-48A7-A329-1D4EE01E9A12}" type="pres">
      <dgm:prSet presAssocID="{624852E9-FBA1-4358-860A-528102481C0F}" presName="negativeSpace" presStyleCnt="0"/>
      <dgm:spPr/>
    </dgm:pt>
    <dgm:pt modelId="{A3203BC8-29AC-4115-97AB-6107DA366239}" type="pres">
      <dgm:prSet presAssocID="{624852E9-FBA1-4358-860A-528102481C0F}" presName="childText" presStyleLbl="conFgAcc1" presStyleIdx="0" presStyleCnt="1">
        <dgm:presLayoutVars>
          <dgm:bulletEnabled val="1"/>
        </dgm:presLayoutVars>
      </dgm:prSet>
      <dgm:spPr/>
    </dgm:pt>
  </dgm:ptLst>
  <dgm:cxnLst>
    <dgm:cxn modelId="{76D0E41D-335D-45EE-85A1-FADED1D398AB}" type="presOf" srcId="{E780FC68-BFA9-4635-890D-555E870D0C38}" destId="{A3203BC8-29AC-4115-97AB-6107DA366239}" srcOrd="0" destOrd="0" presId="urn:microsoft.com/office/officeart/2005/8/layout/list1"/>
    <dgm:cxn modelId="{C1655933-51A6-4FC4-9818-CC18B98872C2}" srcId="{624852E9-FBA1-4358-860A-528102481C0F}" destId="{2581CC53-4734-420E-9DD8-FB90F5A80C1E}" srcOrd="2" destOrd="0" parTransId="{C25084D4-F381-4169-8296-ABD70B403EDA}" sibTransId="{63EBFF60-1111-4FFD-9B06-1BE62267A1FA}"/>
    <dgm:cxn modelId="{EECD1737-845D-4D1B-9251-17BC18178646}" srcId="{766D3D74-9C10-424E-99FB-11EEA6B22B1B}" destId="{624852E9-FBA1-4358-860A-528102481C0F}" srcOrd="0" destOrd="0" parTransId="{7F076531-385C-4FBD-B19D-85AA40600C64}" sibTransId="{F22C9ABB-24E8-4E96-B158-E7000CB3DBBF}"/>
    <dgm:cxn modelId="{0D815A5D-F883-467C-911B-3749C633E08F}" type="presOf" srcId="{D1C29761-C106-4535-B8E2-8FF29B575765}" destId="{A3203BC8-29AC-4115-97AB-6107DA366239}" srcOrd="0" destOrd="6" presId="urn:microsoft.com/office/officeart/2005/8/layout/list1"/>
    <dgm:cxn modelId="{474CA060-FAE4-4D04-980A-A11A58712242}" srcId="{79DCFFA1-93FA-4C6C-8B99-2D1A8B732682}" destId="{FE6149F3-EF79-4BA7-A63B-B12A38D4A41A}" srcOrd="0" destOrd="0" parTransId="{5195EBB5-F3DF-4D1D-814A-1FE1A961B5A9}" sibTransId="{31773081-735A-4617-A6EC-7F1B4D7B62A1}"/>
    <dgm:cxn modelId="{73B8BD43-CD68-4361-8283-93C3F77EF99A}" srcId="{624852E9-FBA1-4358-860A-528102481C0F}" destId="{D1C29761-C106-4535-B8E2-8FF29B575765}" srcOrd="5" destOrd="0" parTransId="{9222A329-F9FC-49ED-829B-CEB4799ADA7F}" sibTransId="{6264A689-1EEB-412C-81C9-3296B6159EFF}"/>
    <dgm:cxn modelId="{6953CA4B-5F11-4F36-8592-1257D2A8D483}" type="presOf" srcId="{FE6149F3-EF79-4BA7-A63B-B12A38D4A41A}" destId="{A3203BC8-29AC-4115-97AB-6107DA366239}" srcOrd="0" destOrd="4" presId="urn:microsoft.com/office/officeart/2005/8/layout/list1"/>
    <dgm:cxn modelId="{865F0196-D3A0-488B-974B-2DCBF24AE5BE}" type="presOf" srcId="{97082796-DA7F-4BCF-B2F1-36B1CA055830}" destId="{A3203BC8-29AC-4115-97AB-6107DA366239}" srcOrd="0" destOrd="5" presId="urn:microsoft.com/office/officeart/2005/8/layout/list1"/>
    <dgm:cxn modelId="{74920797-5A0D-4C57-BB7D-585D1663FF95}" srcId="{624852E9-FBA1-4358-860A-528102481C0F}" destId="{79DCFFA1-93FA-4C6C-8B99-2D1A8B732682}" srcOrd="3" destOrd="0" parTransId="{14246CD5-F588-4081-8548-56D65B79157E}" sibTransId="{A2D66B01-50F1-434D-9A57-E3813CC51C36}"/>
    <dgm:cxn modelId="{3BF42997-7051-4722-A9D7-133E4F832FFD}" srcId="{624852E9-FBA1-4358-860A-528102481C0F}" destId="{E780FC68-BFA9-4635-890D-555E870D0C38}" srcOrd="0" destOrd="0" parTransId="{D357C966-A2E7-475C-9A96-35F4D49CCB5D}" sibTransId="{FB63FC38-4501-41C2-9EAF-867669C8EB54}"/>
    <dgm:cxn modelId="{F023C69A-F0AE-4862-88B4-1FF1AF04634A}" type="presOf" srcId="{624852E9-FBA1-4358-860A-528102481C0F}" destId="{1826F0F1-F09F-481A-89AF-F0F2AEA09556}" srcOrd="1" destOrd="0" presId="urn:microsoft.com/office/officeart/2005/8/layout/list1"/>
    <dgm:cxn modelId="{C45E8EA7-0431-4A90-AE96-CA41D9787C1D}" srcId="{624852E9-FBA1-4358-860A-528102481C0F}" destId="{97082796-DA7F-4BCF-B2F1-36B1CA055830}" srcOrd="4" destOrd="0" parTransId="{44A023EB-A797-4505-BF90-7797E1A88E2C}" sibTransId="{E7F3F68F-FE45-460F-B966-85F9DEBA84A6}"/>
    <dgm:cxn modelId="{2FE045B3-930E-44E4-A5BE-98D64CCCF207}" type="presOf" srcId="{79DCFFA1-93FA-4C6C-8B99-2D1A8B732682}" destId="{A3203BC8-29AC-4115-97AB-6107DA366239}" srcOrd="0" destOrd="3" presId="urn:microsoft.com/office/officeart/2005/8/layout/list1"/>
    <dgm:cxn modelId="{D08AF8B5-084C-42D6-A5D8-1B90525A96AE}" type="presOf" srcId="{E063C02F-DDCC-4547-9FF9-0E4736350216}" destId="{A3203BC8-29AC-4115-97AB-6107DA366239}" srcOrd="0" destOrd="1" presId="urn:microsoft.com/office/officeart/2005/8/layout/list1"/>
    <dgm:cxn modelId="{96BBE2BA-97F2-42B2-804B-81DCCEAA55DF}" type="presOf" srcId="{766D3D74-9C10-424E-99FB-11EEA6B22B1B}" destId="{4436834F-D920-4DAC-A4A3-0E45F0186038}" srcOrd="0" destOrd="0" presId="urn:microsoft.com/office/officeart/2005/8/layout/list1"/>
    <dgm:cxn modelId="{626E95C4-FB0B-4590-83FD-D9212A763387}" srcId="{624852E9-FBA1-4358-860A-528102481C0F}" destId="{E063C02F-DDCC-4547-9FF9-0E4736350216}" srcOrd="1" destOrd="0" parTransId="{8F7602CA-9DAC-4C44-AAF8-9B1EC4EEBB48}" sibTransId="{56464E4B-B359-4CA2-B1BF-07099A9EEBBC}"/>
    <dgm:cxn modelId="{150F58C7-E600-464D-91E9-02135B5F1C9F}" type="presOf" srcId="{624852E9-FBA1-4358-860A-528102481C0F}" destId="{DBEA5521-93D2-403F-B63F-EFC6F5A10E67}" srcOrd="0" destOrd="0" presId="urn:microsoft.com/office/officeart/2005/8/layout/list1"/>
    <dgm:cxn modelId="{C2AE4ACA-3AF4-45C6-8D00-AA91B3377314}" type="presOf" srcId="{2581CC53-4734-420E-9DD8-FB90F5A80C1E}" destId="{A3203BC8-29AC-4115-97AB-6107DA366239}" srcOrd="0" destOrd="2" presId="urn:microsoft.com/office/officeart/2005/8/layout/list1"/>
    <dgm:cxn modelId="{0F5681EC-AA78-424A-8583-5EF05EE67E04}" type="presParOf" srcId="{4436834F-D920-4DAC-A4A3-0E45F0186038}" destId="{4CAF22AB-4D3D-4418-A252-2701D2A9B2E2}" srcOrd="0" destOrd="0" presId="urn:microsoft.com/office/officeart/2005/8/layout/list1"/>
    <dgm:cxn modelId="{6F699D77-695F-4578-B4A8-2385D27427B8}" type="presParOf" srcId="{4CAF22AB-4D3D-4418-A252-2701D2A9B2E2}" destId="{DBEA5521-93D2-403F-B63F-EFC6F5A10E67}" srcOrd="0" destOrd="0" presId="urn:microsoft.com/office/officeart/2005/8/layout/list1"/>
    <dgm:cxn modelId="{7DBDF3A1-F0F1-4C8A-BB16-F94B819C10C5}" type="presParOf" srcId="{4CAF22AB-4D3D-4418-A252-2701D2A9B2E2}" destId="{1826F0F1-F09F-481A-89AF-F0F2AEA09556}" srcOrd="1" destOrd="0" presId="urn:microsoft.com/office/officeart/2005/8/layout/list1"/>
    <dgm:cxn modelId="{EC215CDA-0187-4256-8048-4F8ABBC47F45}" type="presParOf" srcId="{4436834F-D920-4DAC-A4A3-0E45F0186038}" destId="{1808B7B7-2B8C-48A7-A329-1D4EE01E9A12}" srcOrd="1" destOrd="0" presId="urn:microsoft.com/office/officeart/2005/8/layout/list1"/>
    <dgm:cxn modelId="{6325028A-F954-4572-8CC4-462F662907C8}" type="presParOf" srcId="{4436834F-D920-4DAC-A4A3-0E45F0186038}" destId="{A3203BC8-29AC-4115-97AB-6107DA366239}"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7.xml><?xml version="1.0" encoding="utf-8"?>
<dgm:dataModel xmlns:dgm="http://schemas.openxmlformats.org/drawingml/2006/diagram" xmlns:a="http://schemas.openxmlformats.org/drawingml/2006/main">
  <dgm:ptLst>
    <dgm:pt modelId="{5386950E-86A0-48D3-9155-FD5228CD8B93}"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pt-BR"/>
        </a:p>
      </dgm:t>
    </dgm:pt>
    <dgm:pt modelId="{C4EFDC3B-9CDE-454A-830C-1707111292CE}">
      <dgm:prSet/>
      <dgm:spPr/>
      <dgm:t>
        <a:bodyPr/>
        <a:lstStyle/>
        <a:p>
          <a:r>
            <a:rPr lang="pt-BR">
              <a:latin typeface="Poppins" panose="00000500000000000000" pitchFamily="2" charset="0"/>
              <a:cs typeface="Poppins" panose="00000500000000000000" pitchFamily="2" charset="0"/>
            </a:rPr>
            <a:t>Como o agente financeiro seleciona as propostas das entidades beneficiadas?</a:t>
          </a:r>
        </a:p>
      </dgm:t>
    </dgm:pt>
    <dgm:pt modelId="{DE887D14-A092-4774-A561-D274A8E37949}" type="parTrans" cxnId="{8EE11F50-DA90-4795-A2DB-4B16572C7866}">
      <dgm:prSet/>
      <dgm:spPr/>
      <dgm:t>
        <a:bodyPr/>
        <a:lstStyle/>
        <a:p>
          <a:endParaRPr lang="pt-BR">
            <a:latin typeface="Poppins" panose="00000500000000000000" pitchFamily="2" charset="0"/>
            <a:cs typeface="Poppins" panose="00000500000000000000" pitchFamily="2" charset="0"/>
          </a:endParaRPr>
        </a:p>
      </dgm:t>
    </dgm:pt>
    <dgm:pt modelId="{2D521C4B-9AF1-42BC-B39D-6F25BF81F95A}" type="sibTrans" cxnId="{8EE11F50-DA90-4795-A2DB-4B16572C7866}">
      <dgm:prSet/>
      <dgm:spPr/>
      <dgm:t>
        <a:bodyPr/>
        <a:lstStyle/>
        <a:p>
          <a:endParaRPr lang="pt-BR">
            <a:latin typeface="Poppins" panose="00000500000000000000" pitchFamily="2" charset="0"/>
            <a:cs typeface="Poppins" panose="00000500000000000000" pitchFamily="2" charset="0"/>
          </a:endParaRPr>
        </a:p>
      </dgm:t>
    </dgm:pt>
    <dgm:pt modelId="{B5B38DB9-AAC3-4BBF-8457-5678F2127924}">
      <dgm:prSet/>
      <dgm:spPr/>
      <dgm:t>
        <a:bodyPr/>
        <a:lstStyle/>
        <a:p>
          <a:r>
            <a:rPr lang="pt-BR">
              <a:latin typeface="Poppins" panose="00000500000000000000" pitchFamily="2" charset="0"/>
              <a:cs typeface="Poppins" panose="00000500000000000000" pitchFamily="2" charset="0"/>
            </a:rPr>
            <a:t>Após o PAR ser aprovado, contrato assinado com o CG-Fust e recursos liberados ao agente financeiro, será a hora de selecionar as propostas das entidades beneficiadas interessadas nos recursos do Fust.</a:t>
          </a:r>
        </a:p>
      </dgm:t>
    </dgm:pt>
    <dgm:pt modelId="{6634FC7E-EBD7-4821-91D9-3A6A62F88527}" type="parTrans" cxnId="{B66F10F3-187E-46BA-8420-CF374ED10825}">
      <dgm:prSet/>
      <dgm:spPr/>
      <dgm:t>
        <a:bodyPr/>
        <a:lstStyle/>
        <a:p>
          <a:endParaRPr lang="pt-BR">
            <a:latin typeface="Poppins" panose="00000500000000000000" pitchFamily="2" charset="0"/>
            <a:cs typeface="Poppins" panose="00000500000000000000" pitchFamily="2" charset="0"/>
          </a:endParaRPr>
        </a:p>
      </dgm:t>
    </dgm:pt>
    <dgm:pt modelId="{B914D602-73B1-4D96-BCC9-BA51F2D0026F}" type="sibTrans" cxnId="{B66F10F3-187E-46BA-8420-CF374ED10825}">
      <dgm:prSet/>
      <dgm:spPr/>
      <dgm:t>
        <a:bodyPr/>
        <a:lstStyle/>
        <a:p>
          <a:endParaRPr lang="pt-BR">
            <a:latin typeface="Poppins" panose="00000500000000000000" pitchFamily="2" charset="0"/>
            <a:cs typeface="Poppins" panose="00000500000000000000" pitchFamily="2" charset="0"/>
          </a:endParaRPr>
        </a:p>
      </dgm:t>
    </dgm:pt>
    <dgm:pt modelId="{CD19C767-76FF-4E50-97F0-957EA73D0DFE}">
      <dgm:prSet/>
      <dgm:spPr/>
      <dgm:t>
        <a:bodyPr/>
        <a:lstStyle/>
        <a:p>
          <a:r>
            <a:rPr lang="pt-BR">
              <a:latin typeface="Poppins" panose="00000500000000000000" pitchFamily="2" charset="0"/>
              <a:cs typeface="Poppins" panose="00000500000000000000" pitchFamily="2" charset="0"/>
            </a:rPr>
            <a:t>Para tanto, é necessário que o agente financeiro analise a compatibilidade dos projetos, atividades e iniciativas apresentados pelas prestadoras de telecomunicações com:</a:t>
          </a:r>
        </a:p>
      </dgm:t>
    </dgm:pt>
    <dgm:pt modelId="{FF77E857-27B0-48B6-A8D9-3374A1E2FFF4}" type="parTrans" cxnId="{E0DD2271-7ED9-4382-AE43-5798D8A382B3}">
      <dgm:prSet/>
      <dgm:spPr/>
      <dgm:t>
        <a:bodyPr/>
        <a:lstStyle/>
        <a:p>
          <a:endParaRPr lang="pt-BR">
            <a:latin typeface="Poppins" panose="00000500000000000000" pitchFamily="2" charset="0"/>
            <a:cs typeface="Poppins" panose="00000500000000000000" pitchFamily="2" charset="0"/>
          </a:endParaRPr>
        </a:p>
      </dgm:t>
    </dgm:pt>
    <dgm:pt modelId="{A639B984-5135-43E5-9E0C-463F28622BCF}" type="sibTrans" cxnId="{E0DD2271-7ED9-4382-AE43-5798D8A382B3}">
      <dgm:prSet/>
      <dgm:spPr/>
      <dgm:t>
        <a:bodyPr/>
        <a:lstStyle/>
        <a:p>
          <a:endParaRPr lang="pt-BR">
            <a:latin typeface="Poppins" panose="00000500000000000000" pitchFamily="2" charset="0"/>
            <a:cs typeface="Poppins" panose="00000500000000000000" pitchFamily="2" charset="0"/>
          </a:endParaRPr>
        </a:p>
      </dgm:t>
    </dgm:pt>
    <dgm:pt modelId="{BF5EA187-D1DD-47A8-9D22-8C3905C0E825}">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as finalidades do Fust, nos termos do art. 1º do Decreto nº 11.004, de 2022;</a:t>
          </a:r>
        </a:p>
      </dgm:t>
    </dgm:pt>
    <dgm:pt modelId="{3505253D-C001-4561-879A-C688B45E1FF7}" type="parTrans" cxnId="{800F3A2C-433C-4A12-8E11-31BFF63CEBC3}">
      <dgm:prSet/>
      <dgm:spPr/>
      <dgm:t>
        <a:bodyPr/>
        <a:lstStyle/>
        <a:p>
          <a:endParaRPr lang="pt-BR">
            <a:latin typeface="Poppins" panose="00000500000000000000" pitchFamily="2" charset="0"/>
            <a:cs typeface="Poppins" panose="00000500000000000000" pitchFamily="2" charset="0"/>
          </a:endParaRPr>
        </a:p>
      </dgm:t>
    </dgm:pt>
    <dgm:pt modelId="{30146B13-4E2C-4F5E-BBE5-16BBE79B742F}" type="sibTrans" cxnId="{800F3A2C-433C-4A12-8E11-31BFF63CEBC3}">
      <dgm:prSet/>
      <dgm:spPr/>
      <dgm:t>
        <a:bodyPr/>
        <a:lstStyle/>
        <a:p>
          <a:endParaRPr lang="pt-BR">
            <a:latin typeface="Poppins" panose="00000500000000000000" pitchFamily="2" charset="0"/>
            <a:cs typeface="Poppins" panose="00000500000000000000" pitchFamily="2" charset="0"/>
          </a:endParaRPr>
        </a:p>
      </dgm:t>
    </dgm:pt>
    <dgm:pt modelId="{6AB8AE26-AF98-4E6F-9BBD-2B48F6D6F811}">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os objetivos do Fust, nos termos do art. 2º do Decreto nº 11.004, de 2022;</a:t>
          </a:r>
        </a:p>
      </dgm:t>
    </dgm:pt>
    <dgm:pt modelId="{79C60FEA-CEF5-4111-B6E0-BD452D8D9EAB}" type="parTrans" cxnId="{CD1837A1-4CE3-4FBE-8E01-2B795A3FE575}">
      <dgm:prSet/>
      <dgm:spPr/>
      <dgm:t>
        <a:bodyPr/>
        <a:lstStyle/>
        <a:p>
          <a:endParaRPr lang="pt-BR">
            <a:latin typeface="Poppins" panose="00000500000000000000" pitchFamily="2" charset="0"/>
            <a:cs typeface="Poppins" panose="00000500000000000000" pitchFamily="2" charset="0"/>
          </a:endParaRPr>
        </a:p>
      </dgm:t>
    </dgm:pt>
    <dgm:pt modelId="{3641FF2A-B665-476A-8814-5462F82B9768}" type="sibTrans" cxnId="{CD1837A1-4CE3-4FBE-8E01-2B795A3FE575}">
      <dgm:prSet/>
      <dgm:spPr/>
      <dgm:t>
        <a:bodyPr/>
        <a:lstStyle/>
        <a:p>
          <a:endParaRPr lang="pt-BR">
            <a:latin typeface="Poppins" panose="00000500000000000000" pitchFamily="2" charset="0"/>
            <a:cs typeface="Poppins" panose="00000500000000000000" pitchFamily="2" charset="0"/>
          </a:endParaRPr>
        </a:p>
      </dgm:t>
    </dgm:pt>
    <dgm:pt modelId="{22DB81E9-1117-4120-85AE-87D3DFA3CB54}">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os objetivos estratégicos quinquenais estabelecidos em Portaria do Ministério das Comunicações, nos termos do art. 3º do Decreto nº 11.004, de 2022;</a:t>
          </a:r>
        </a:p>
      </dgm:t>
    </dgm:pt>
    <dgm:pt modelId="{67EBAF70-01DE-4BFE-81B1-C6FA76021D42}" type="parTrans" cxnId="{4F9F6C51-A124-47F3-BA08-5065E6C8D1BD}">
      <dgm:prSet/>
      <dgm:spPr/>
      <dgm:t>
        <a:bodyPr/>
        <a:lstStyle/>
        <a:p>
          <a:endParaRPr lang="pt-BR">
            <a:latin typeface="Poppins" panose="00000500000000000000" pitchFamily="2" charset="0"/>
            <a:cs typeface="Poppins" panose="00000500000000000000" pitchFamily="2" charset="0"/>
          </a:endParaRPr>
        </a:p>
      </dgm:t>
    </dgm:pt>
    <dgm:pt modelId="{BA402537-0646-4116-9590-41F795AAE1B6}" type="sibTrans" cxnId="{4F9F6C51-A124-47F3-BA08-5065E6C8D1BD}">
      <dgm:prSet/>
      <dgm:spPr/>
      <dgm:t>
        <a:bodyPr/>
        <a:lstStyle/>
        <a:p>
          <a:endParaRPr lang="pt-BR">
            <a:latin typeface="Poppins" panose="00000500000000000000" pitchFamily="2" charset="0"/>
            <a:cs typeface="Poppins" panose="00000500000000000000" pitchFamily="2" charset="0"/>
          </a:endParaRPr>
        </a:p>
      </dgm:t>
    </dgm:pt>
    <dgm:pt modelId="{F34AA46F-6CE0-47F5-9538-AA17A90E6205}">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as políticas, normas, diretrizes e prioridades estabelecidas pelo Conselho Gestor do Fust; e</a:t>
          </a:r>
        </a:p>
      </dgm:t>
    </dgm:pt>
    <dgm:pt modelId="{009F685C-81EC-4E24-A560-5B40C995238A}" type="parTrans" cxnId="{29321435-1E16-40DF-9045-95B5DB3F4506}">
      <dgm:prSet/>
      <dgm:spPr/>
      <dgm:t>
        <a:bodyPr/>
        <a:lstStyle/>
        <a:p>
          <a:endParaRPr lang="pt-BR">
            <a:latin typeface="Poppins" panose="00000500000000000000" pitchFamily="2" charset="0"/>
            <a:cs typeface="Poppins" panose="00000500000000000000" pitchFamily="2" charset="0"/>
          </a:endParaRPr>
        </a:p>
      </dgm:t>
    </dgm:pt>
    <dgm:pt modelId="{145E0123-9369-42CE-8E41-8643B5C17D47}" type="sibTrans" cxnId="{29321435-1E16-40DF-9045-95B5DB3F4506}">
      <dgm:prSet/>
      <dgm:spPr/>
      <dgm:t>
        <a:bodyPr/>
        <a:lstStyle/>
        <a:p>
          <a:endParaRPr lang="pt-BR">
            <a:latin typeface="Poppins" panose="00000500000000000000" pitchFamily="2" charset="0"/>
            <a:cs typeface="Poppins" panose="00000500000000000000" pitchFamily="2" charset="0"/>
          </a:endParaRPr>
        </a:p>
      </dgm:t>
    </dgm:pt>
    <dgm:pt modelId="{23410AF5-5CD7-4196-AA9A-B91CB5A93656}">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as características estabelecidas no programa aprovado</a:t>
          </a:r>
        </a:p>
      </dgm:t>
    </dgm:pt>
    <dgm:pt modelId="{BCBE62E3-2EA7-42BA-B656-4DD99DC25970}" type="parTrans" cxnId="{6B9D654A-911D-4412-873E-950FAD466122}">
      <dgm:prSet/>
      <dgm:spPr/>
      <dgm:t>
        <a:bodyPr/>
        <a:lstStyle/>
        <a:p>
          <a:endParaRPr lang="pt-BR">
            <a:latin typeface="Poppins" panose="00000500000000000000" pitchFamily="2" charset="0"/>
            <a:cs typeface="Poppins" panose="00000500000000000000" pitchFamily="2" charset="0"/>
          </a:endParaRPr>
        </a:p>
      </dgm:t>
    </dgm:pt>
    <dgm:pt modelId="{4FF090C9-8DCA-46AD-B079-F58F33487B69}" type="sibTrans" cxnId="{6B9D654A-911D-4412-873E-950FAD466122}">
      <dgm:prSet/>
      <dgm:spPr/>
      <dgm:t>
        <a:bodyPr/>
        <a:lstStyle/>
        <a:p>
          <a:endParaRPr lang="pt-BR">
            <a:latin typeface="Poppins" panose="00000500000000000000" pitchFamily="2" charset="0"/>
            <a:cs typeface="Poppins" panose="00000500000000000000" pitchFamily="2" charset="0"/>
          </a:endParaRPr>
        </a:p>
      </dgm:t>
    </dgm:pt>
    <dgm:pt modelId="{E73CCAFF-90D5-465B-9BDF-768EEF86E8E4}">
      <dgm:prSet/>
      <dgm:spPr/>
      <dgm:t>
        <a:bodyPr/>
        <a:lstStyle/>
        <a:p>
          <a:r>
            <a:rPr lang="pt-BR">
              <a:latin typeface="Poppins" panose="00000500000000000000" pitchFamily="2" charset="0"/>
              <a:cs typeface="Poppins" panose="00000500000000000000" pitchFamily="2" charset="0"/>
            </a:rPr>
            <a:t>Portanto, cabe aos agentes financeiros a avaliação técnica e econômica da seleção de propostas e a aprovação de projetos, atividades e iniciativas por eles pactuados em conformidade com as normas definidas pelo Conselho Gestor e vinculados a um PAR já aprovado pelo Conselho Gestor.</a:t>
          </a:r>
        </a:p>
      </dgm:t>
    </dgm:pt>
    <dgm:pt modelId="{D6AA610C-6418-4701-B261-7E50FD5B88EF}" type="parTrans" cxnId="{BC907DD8-B833-4EE2-9B94-57B267DA2AD0}">
      <dgm:prSet/>
      <dgm:spPr/>
      <dgm:t>
        <a:bodyPr/>
        <a:lstStyle/>
        <a:p>
          <a:endParaRPr lang="pt-BR">
            <a:latin typeface="Poppins" panose="00000500000000000000" pitchFamily="2" charset="0"/>
            <a:cs typeface="Poppins" panose="00000500000000000000" pitchFamily="2" charset="0"/>
          </a:endParaRPr>
        </a:p>
      </dgm:t>
    </dgm:pt>
    <dgm:pt modelId="{16DA65F2-0FF2-4E81-BCB9-E4CBE92C00BE}" type="sibTrans" cxnId="{BC907DD8-B833-4EE2-9B94-57B267DA2AD0}">
      <dgm:prSet/>
      <dgm:spPr/>
      <dgm:t>
        <a:bodyPr/>
        <a:lstStyle/>
        <a:p>
          <a:endParaRPr lang="pt-BR">
            <a:latin typeface="Poppins" panose="00000500000000000000" pitchFamily="2" charset="0"/>
            <a:cs typeface="Poppins" panose="00000500000000000000" pitchFamily="2" charset="0"/>
          </a:endParaRPr>
        </a:p>
      </dgm:t>
    </dgm:pt>
    <dgm:pt modelId="{32C2C2DE-A4E8-449D-B547-44E166A8FE7E}">
      <dgm:prSet/>
      <dgm:spPr/>
      <dgm:t>
        <a:bodyPr/>
        <a:lstStyle/>
        <a:p>
          <a:r>
            <a:rPr lang="pt-BR">
              <a:latin typeface="Poppins" panose="00000500000000000000" pitchFamily="2" charset="0"/>
              <a:cs typeface="Poppins" panose="00000500000000000000" pitchFamily="2" charset="0"/>
            </a:rPr>
            <a:t>Tais avaliações, seleções e aprovações devem ser realizadas pelos agentes financeiros com base em critérios objetivos e impessoais.</a:t>
          </a:r>
        </a:p>
      </dgm:t>
    </dgm:pt>
    <dgm:pt modelId="{80689466-F4E1-4B58-B9AD-8FBB1E8AAA3E}" type="parTrans" cxnId="{F4E9F1B0-7995-489E-AB38-813370227B20}">
      <dgm:prSet/>
      <dgm:spPr/>
      <dgm:t>
        <a:bodyPr/>
        <a:lstStyle/>
        <a:p>
          <a:endParaRPr lang="pt-BR">
            <a:latin typeface="Poppins" panose="00000500000000000000" pitchFamily="2" charset="0"/>
            <a:cs typeface="Poppins" panose="00000500000000000000" pitchFamily="2" charset="0"/>
          </a:endParaRPr>
        </a:p>
      </dgm:t>
    </dgm:pt>
    <dgm:pt modelId="{14A23A75-7F1B-4A11-9C99-F1363BA3681C}" type="sibTrans" cxnId="{F4E9F1B0-7995-489E-AB38-813370227B20}">
      <dgm:prSet/>
      <dgm:spPr/>
      <dgm:t>
        <a:bodyPr/>
        <a:lstStyle/>
        <a:p>
          <a:endParaRPr lang="pt-BR">
            <a:latin typeface="Poppins" panose="00000500000000000000" pitchFamily="2" charset="0"/>
            <a:cs typeface="Poppins" panose="00000500000000000000" pitchFamily="2" charset="0"/>
          </a:endParaRPr>
        </a:p>
      </dgm:t>
    </dgm:pt>
    <dgm:pt modelId="{2AF6ACED-64A0-4453-99D5-11FF3104B290}">
      <dgm:prSet/>
      <dgm:spPr/>
      <dgm:t>
        <a:bodyPr/>
        <a:lstStyle/>
        <a:p>
          <a:r>
            <a:rPr lang="pt-BR">
              <a:latin typeface="Poppins" panose="00000500000000000000" pitchFamily="2" charset="0"/>
              <a:cs typeface="Poppins" panose="00000500000000000000" pitchFamily="2" charset="0"/>
            </a:rPr>
            <a:t>E devem ser privilegiados os projetos, as atividades e as iniciativas de aplicação de recursos do Fust que envolvam conjuntamente Poder Público, iniciativa privada, cooperativas, organizações da sociedade civil, estabelecimentos públicos de ensino e escolas sem fins lucrativos que atendam a pessoas com deficiência.</a:t>
          </a:r>
        </a:p>
      </dgm:t>
    </dgm:pt>
    <dgm:pt modelId="{AB5E1D1A-5FBA-4DF7-9C2A-581B5ED3E23A}" type="parTrans" cxnId="{7D2E5DEE-6124-45C1-850C-36565940CD62}">
      <dgm:prSet/>
      <dgm:spPr/>
      <dgm:t>
        <a:bodyPr/>
        <a:lstStyle/>
        <a:p>
          <a:endParaRPr lang="pt-BR">
            <a:latin typeface="Poppins" panose="00000500000000000000" pitchFamily="2" charset="0"/>
            <a:cs typeface="Poppins" panose="00000500000000000000" pitchFamily="2" charset="0"/>
          </a:endParaRPr>
        </a:p>
      </dgm:t>
    </dgm:pt>
    <dgm:pt modelId="{45CA5408-09B8-455F-B2A2-B2490E5CBA3F}" type="sibTrans" cxnId="{7D2E5DEE-6124-45C1-850C-36565940CD62}">
      <dgm:prSet/>
      <dgm:spPr/>
      <dgm:t>
        <a:bodyPr/>
        <a:lstStyle/>
        <a:p>
          <a:endParaRPr lang="pt-BR">
            <a:latin typeface="Poppins" panose="00000500000000000000" pitchFamily="2" charset="0"/>
            <a:cs typeface="Poppins" panose="00000500000000000000" pitchFamily="2" charset="0"/>
          </a:endParaRPr>
        </a:p>
      </dgm:t>
    </dgm:pt>
    <dgm:pt modelId="{54A9AE37-E56B-4FBE-8D4E-83BEC058D836}" type="pres">
      <dgm:prSet presAssocID="{5386950E-86A0-48D3-9155-FD5228CD8B93}" presName="linear" presStyleCnt="0">
        <dgm:presLayoutVars>
          <dgm:dir/>
          <dgm:animLvl val="lvl"/>
          <dgm:resizeHandles val="exact"/>
        </dgm:presLayoutVars>
      </dgm:prSet>
      <dgm:spPr/>
    </dgm:pt>
    <dgm:pt modelId="{3339CD0B-E727-4838-A23B-F4A72FEF17E0}" type="pres">
      <dgm:prSet presAssocID="{C4EFDC3B-9CDE-454A-830C-1707111292CE}" presName="parentLin" presStyleCnt="0"/>
      <dgm:spPr/>
    </dgm:pt>
    <dgm:pt modelId="{796C7DE7-DC20-459A-AE51-5ADFA8305043}" type="pres">
      <dgm:prSet presAssocID="{C4EFDC3B-9CDE-454A-830C-1707111292CE}" presName="parentLeftMargin" presStyleLbl="node1" presStyleIdx="0" presStyleCnt="1"/>
      <dgm:spPr/>
    </dgm:pt>
    <dgm:pt modelId="{EF13C00A-4A08-4060-A259-2F252473AA33}" type="pres">
      <dgm:prSet presAssocID="{C4EFDC3B-9CDE-454A-830C-1707111292CE}" presName="parentText" presStyleLbl="node1" presStyleIdx="0" presStyleCnt="1">
        <dgm:presLayoutVars>
          <dgm:chMax val="0"/>
          <dgm:bulletEnabled val="1"/>
        </dgm:presLayoutVars>
      </dgm:prSet>
      <dgm:spPr/>
    </dgm:pt>
    <dgm:pt modelId="{014BFA6D-B1FE-4B3A-AFF0-230860E94B96}" type="pres">
      <dgm:prSet presAssocID="{C4EFDC3B-9CDE-454A-830C-1707111292CE}" presName="negativeSpace" presStyleCnt="0"/>
      <dgm:spPr/>
    </dgm:pt>
    <dgm:pt modelId="{3ADD69B3-C3F3-4CB2-8769-9DBB46636409}" type="pres">
      <dgm:prSet presAssocID="{C4EFDC3B-9CDE-454A-830C-1707111292CE}" presName="childText" presStyleLbl="conFgAcc1" presStyleIdx="0" presStyleCnt="1">
        <dgm:presLayoutVars>
          <dgm:bulletEnabled val="1"/>
        </dgm:presLayoutVars>
      </dgm:prSet>
      <dgm:spPr/>
    </dgm:pt>
  </dgm:ptLst>
  <dgm:cxnLst>
    <dgm:cxn modelId="{8337D412-5DF9-4A51-A50D-398E049597B7}" type="presOf" srcId="{C4EFDC3B-9CDE-454A-830C-1707111292CE}" destId="{796C7DE7-DC20-459A-AE51-5ADFA8305043}" srcOrd="0" destOrd="0" presId="urn:microsoft.com/office/officeart/2005/8/layout/list1"/>
    <dgm:cxn modelId="{800F3A2C-433C-4A12-8E11-31BFF63CEBC3}" srcId="{CD19C767-76FF-4E50-97F0-957EA73D0DFE}" destId="{BF5EA187-D1DD-47A8-9D22-8C3905C0E825}" srcOrd="0" destOrd="0" parTransId="{3505253D-C001-4561-879A-C688B45E1FF7}" sibTransId="{30146B13-4E2C-4F5E-BBE5-16BBE79B742F}"/>
    <dgm:cxn modelId="{81FED42F-6DA2-4650-94AD-E190E92E0238}" type="presOf" srcId="{B5B38DB9-AAC3-4BBF-8457-5678F2127924}" destId="{3ADD69B3-C3F3-4CB2-8769-9DBB46636409}" srcOrd="0" destOrd="0" presId="urn:microsoft.com/office/officeart/2005/8/layout/list1"/>
    <dgm:cxn modelId="{85C5A732-C318-482E-9560-5F4BBE02A6AB}" type="presOf" srcId="{6AB8AE26-AF98-4E6F-9BBD-2B48F6D6F811}" destId="{3ADD69B3-C3F3-4CB2-8769-9DBB46636409}" srcOrd="0" destOrd="3" presId="urn:microsoft.com/office/officeart/2005/8/layout/list1"/>
    <dgm:cxn modelId="{29321435-1E16-40DF-9045-95B5DB3F4506}" srcId="{CD19C767-76FF-4E50-97F0-957EA73D0DFE}" destId="{F34AA46F-6CE0-47F5-9538-AA17A90E6205}" srcOrd="3" destOrd="0" parTransId="{009F685C-81EC-4E24-A560-5B40C995238A}" sibTransId="{145E0123-9369-42CE-8E41-8643B5C17D47}"/>
    <dgm:cxn modelId="{48A93042-9113-4004-8D77-63CA5438DE89}" type="presOf" srcId="{2AF6ACED-64A0-4453-99D5-11FF3104B290}" destId="{3ADD69B3-C3F3-4CB2-8769-9DBB46636409}" srcOrd="0" destOrd="9" presId="urn:microsoft.com/office/officeart/2005/8/layout/list1"/>
    <dgm:cxn modelId="{6B9D654A-911D-4412-873E-950FAD466122}" srcId="{CD19C767-76FF-4E50-97F0-957EA73D0DFE}" destId="{23410AF5-5CD7-4196-AA9A-B91CB5A93656}" srcOrd="4" destOrd="0" parTransId="{BCBE62E3-2EA7-42BA-B656-4DD99DC25970}" sibTransId="{4FF090C9-8DCA-46AD-B079-F58F33487B69}"/>
    <dgm:cxn modelId="{8EE11F50-DA90-4795-A2DB-4B16572C7866}" srcId="{5386950E-86A0-48D3-9155-FD5228CD8B93}" destId="{C4EFDC3B-9CDE-454A-830C-1707111292CE}" srcOrd="0" destOrd="0" parTransId="{DE887D14-A092-4774-A561-D274A8E37949}" sibTransId="{2D521C4B-9AF1-42BC-B39D-6F25BF81F95A}"/>
    <dgm:cxn modelId="{E0DD2271-7ED9-4382-AE43-5798D8A382B3}" srcId="{C4EFDC3B-9CDE-454A-830C-1707111292CE}" destId="{CD19C767-76FF-4E50-97F0-957EA73D0DFE}" srcOrd="1" destOrd="0" parTransId="{FF77E857-27B0-48B6-A8D9-3374A1E2FFF4}" sibTransId="{A639B984-5135-43E5-9E0C-463F28622BCF}"/>
    <dgm:cxn modelId="{4F9F6C51-A124-47F3-BA08-5065E6C8D1BD}" srcId="{CD19C767-76FF-4E50-97F0-957EA73D0DFE}" destId="{22DB81E9-1117-4120-85AE-87D3DFA3CB54}" srcOrd="2" destOrd="0" parTransId="{67EBAF70-01DE-4BFE-81B1-C6FA76021D42}" sibTransId="{BA402537-0646-4116-9590-41F795AAE1B6}"/>
    <dgm:cxn modelId="{B5D2F971-D0F9-44DF-8E81-994B1A836AED}" type="presOf" srcId="{23410AF5-5CD7-4196-AA9A-B91CB5A93656}" destId="{3ADD69B3-C3F3-4CB2-8769-9DBB46636409}" srcOrd="0" destOrd="6" presId="urn:microsoft.com/office/officeart/2005/8/layout/list1"/>
    <dgm:cxn modelId="{E91D4B58-44D6-4682-9848-2D5E765560BC}" type="presOf" srcId="{32C2C2DE-A4E8-449D-B547-44E166A8FE7E}" destId="{3ADD69B3-C3F3-4CB2-8769-9DBB46636409}" srcOrd="0" destOrd="8" presId="urn:microsoft.com/office/officeart/2005/8/layout/list1"/>
    <dgm:cxn modelId="{CD1837A1-4CE3-4FBE-8E01-2B795A3FE575}" srcId="{CD19C767-76FF-4E50-97F0-957EA73D0DFE}" destId="{6AB8AE26-AF98-4E6F-9BBD-2B48F6D6F811}" srcOrd="1" destOrd="0" parTransId="{79C60FEA-CEF5-4111-B6E0-BD452D8D9EAB}" sibTransId="{3641FF2A-B665-476A-8814-5462F82B9768}"/>
    <dgm:cxn modelId="{62DA36AC-DF32-4179-94C3-30891A892858}" type="presOf" srcId="{22DB81E9-1117-4120-85AE-87D3DFA3CB54}" destId="{3ADD69B3-C3F3-4CB2-8769-9DBB46636409}" srcOrd="0" destOrd="4" presId="urn:microsoft.com/office/officeart/2005/8/layout/list1"/>
    <dgm:cxn modelId="{F96A29B0-3C1F-4EE0-94D4-DCD2BAB48434}" type="presOf" srcId="{5386950E-86A0-48D3-9155-FD5228CD8B93}" destId="{54A9AE37-E56B-4FBE-8D4E-83BEC058D836}" srcOrd="0" destOrd="0" presId="urn:microsoft.com/office/officeart/2005/8/layout/list1"/>
    <dgm:cxn modelId="{F4E9F1B0-7995-489E-AB38-813370227B20}" srcId="{C4EFDC3B-9CDE-454A-830C-1707111292CE}" destId="{32C2C2DE-A4E8-449D-B547-44E166A8FE7E}" srcOrd="3" destOrd="0" parTransId="{80689466-F4E1-4B58-B9AD-8FBB1E8AAA3E}" sibTransId="{14A23A75-7F1B-4A11-9C99-F1363BA3681C}"/>
    <dgm:cxn modelId="{35277AB1-CA33-4751-8D86-9987502BBDF5}" type="presOf" srcId="{C4EFDC3B-9CDE-454A-830C-1707111292CE}" destId="{EF13C00A-4A08-4060-A259-2F252473AA33}" srcOrd="1" destOrd="0" presId="urn:microsoft.com/office/officeart/2005/8/layout/list1"/>
    <dgm:cxn modelId="{04E8FABB-E2D5-47CB-92F4-0C1704484C18}" type="presOf" srcId="{E73CCAFF-90D5-465B-9BDF-768EEF86E8E4}" destId="{3ADD69B3-C3F3-4CB2-8769-9DBB46636409}" srcOrd="0" destOrd="7" presId="urn:microsoft.com/office/officeart/2005/8/layout/list1"/>
    <dgm:cxn modelId="{F54096C5-4212-4F5E-9382-A79E9C264D82}" type="presOf" srcId="{F34AA46F-6CE0-47F5-9538-AA17A90E6205}" destId="{3ADD69B3-C3F3-4CB2-8769-9DBB46636409}" srcOrd="0" destOrd="5" presId="urn:microsoft.com/office/officeart/2005/8/layout/list1"/>
    <dgm:cxn modelId="{BC907DD8-B833-4EE2-9B94-57B267DA2AD0}" srcId="{C4EFDC3B-9CDE-454A-830C-1707111292CE}" destId="{E73CCAFF-90D5-465B-9BDF-768EEF86E8E4}" srcOrd="2" destOrd="0" parTransId="{D6AA610C-6418-4701-B261-7E50FD5B88EF}" sibTransId="{16DA65F2-0FF2-4E81-BCB9-E4CBE92C00BE}"/>
    <dgm:cxn modelId="{7D2E5DEE-6124-45C1-850C-36565940CD62}" srcId="{C4EFDC3B-9CDE-454A-830C-1707111292CE}" destId="{2AF6ACED-64A0-4453-99D5-11FF3104B290}" srcOrd="4" destOrd="0" parTransId="{AB5E1D1A-5FBA-4DF7-9C2A-581B5ED3E23A}" sibTransId="{45CA5408-09B8-455F-B2A2-B2490E5CBA3F}"/>
    <dgm:cxn modelId="{B66F10F3-187E-46BA-8420-CF374ED10825}" srcId="{C4EFDC3B-9CDE-454A-830C-1707111292CE}" destId="{B5B38DB9-AAC3-4BBF-8457-5678F2127924}" srcOrd="0" destOrd="0" parTransId="{6634FC7E-EBD7-4821-91D9-3A6A62F88527}" sibTransId="{B914D602-73B1-4D96-BCC9-BA51F2D0026F}"/>
    <dgm:cxn modelId="{CBB2F9F8-FD9B-474A-A4ED-E41FE094946D}" type="presOf" srcId="{BF5EA187-D1DD-47A8-9D22-8C3905C0E825}" destId="{3ADD69B3-C3F3-4CB2-8769-9DBB46636409}" srcOrd="0" destOrd="2" presId="urn:microsoft.com/office/officeart/2005/8/layout/list1"/>
    <dgm:cxn modelId="{10A50BFB-BD38-4A56-B0EE-9EAAF5360330}" type="presOf" srcId="{CD19C767-76FF-4E50-97F0-957EA73D0DFE}" destId="{3ADD69B3-C3F3-4CB2-8769-9DBB46636409}" srcOrd="0" destOrd="1" presId="urn:microsoft.com/office/officeart/2005/8/layout/list1"/>
    <dgm:cxn modelId="{3A8F1DE6-B297-4654-B52B-44CB1FB65FD3}" type="presParOf" srcId="{54A9AE37-E56B-4FBE-8D4E-83BEC058D836}" destId="{3339CD0B-E727-4838-A23B-F4A72FEF17E0}" srcOrd="0" destOrd="0" presId="urn:microsoft.com/office/officeart/2005/8/layout/list1"/>
    <dgm:cxn modelId="{73CF4486-6A76-42EF-8CB8-C001EE6D21EC}" type="presParOf" srcId="{3339CD0B-E727-4838-A23B-F4A72FEF17E0}" destId="{796C7DE7-DC20-459A-AE51-5ADFA8305043}" srcOrd="0" destOrd="0" presId="urn:microsoft.com/office/officeart/2005/8/layout/list1"/>
    <dgm:cxn modelId="{ACEEA870-C21F-4ED8-A072-9287EFDCCA12}" type="presParOf" srcId="{3339CD0B-E727-4838-A23B-F4A72FEF17E0}" destId="{EF13C00A-4A08-4060-A259-2F252473AA33}" srcOrd="1" destOrd="0" presId="urn:microsoft.com/office/officeart/2005/8/layout/list1"/>
    <dgm:cxn modelId="{C3352A34-57EF-49EA-BC6B-5CF718C70D99}" type="presParOf" srcId="{54A9AE37-E56B-4FBE-8D4E-83BEC058D836}" destId="{014BFA6D-B1FE-4B3A-AFF0-230860E94B96}" srcOrd="1" destOrd="0" presId="urn:microsoft.com/office/officeart/2005/8/layout/list1"/>
    <dgm:cxn modelId="{1FEA6E7F-EF6A-483F-BF33-755D7F1AEF05}" type="presParOf" srcId="{54A9AE37-E56B-4FBE-8D4E-83BEC058D836}" destId="{3ADD69B3-C3F3-4CB2-8769-9DBB46636409}"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8.xml><?xml version="1.0" encoding="utf-8"?>
<dgm:dataModel xmlns:dgm="http://schemas.openxmlformats.org/drawingml/2006/diagram" xmlns:a="http://schemas.openxmlformats.org/drawingml/2006/main">
  <dgm:ptLst>
    <dgm:pt modelId="{D10220DC-B60E-43AC-AA86-378A72B7E9D4}"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pt-BR"/>
        </a:p>
      </dgm:t>
    </dgm:pt>
    <dgm:pt modelId="{6455B7D5-D85A-4D91-A620-B1FFB3A7423A}">
      <dgm:prSet custT="1"/>
      <dgm:spPr/>
      <dgm:t>
        <a:bodyPr/>
        <a:lstStyle/>
        <a:p>
          <a:r>
            <a:rPr lang="pt-BR" sz="1400">
              <a:latin typeface="Poppins" panose="00000500000000000000" pitchFamily="2" charset="0"/>
              <a:cs typeface="Poppins" panose="00000500000000000000" pitchFamily="2" charset="0"/>
            </a:rPr>
            <a:t>Uma entidade beneficiada que já recebeu recursos do Fust pode requerer novamente?</a:t>
          </a:r>
        </a:p>
      </dgm:t>
    </dgm:pt>
    <dgm:pt modelId="{7FAEE004-6C0A-45DE-B466-1E12296684D4}" type="parTrans" cxnId="{581B070B-E8FD-4880-BBD2-58FD9A9879DD}">
      <dgm:prSet/>
      <dgm:spPr/>
      <dgm:t>
        <a:bodyPr/>
        <a:lstStyle/>
        <a:p>
          <a:endParaRPr lang="pt-BR">
            <a:latin typeface="Poppins" panose="00000500000000000000" pitchFamily="2" charset="0"/>
            <a:cs typeface="Poppins" panose="00000500000000000000" pitchFamily="2" charset="0"/>
          </a:endParaRPr>
        </a:p>
      </dgm:t>
    </dgm:pt>
    <dgm:pt modelId="{A876831D-1914-42D4-8DC9-A144CFF00639}" type="sibTrans" cxnId="{581B070B-E8FD-4880-BBD2-58FD9A9879DD}">
      <dgm:prSet/>
      <dgm:spPr/>
      <dgm:t>
        <a:bodyPr/>
        <a:lstStyle/>
        <a:p>
          <a:endParaRPr lang="pt-BR">
            <a:latin typeface="Poppins" panose="00000500000000000000" pitchFamily="2" charset="0"/>
            <a:cs typeface="Poppins" panose="00000500000000000000" pitchFamily="2" charset="0"/>
          </a:endParaRPr>
        </a:p>
      </dgm:t>
    </dgm:pt>
    <dgm:pt modelId="{DC7F27F8-578C-4DC7-ABFF-4C54F0DFBCF9}">
      <dgm:prSet/>
      <dgm:spPr/>
      <dgm:t>
        <a:bodyPr/>
        <a:lstStyle/>
        <a:p>
          <a:r>
            <a:rPr lang="pt-BR">
              <a:latin typeface="Poppins" panose="00000500000000000000" pitchFamily="2" charset="0"/>
              <a:cs typeface="Poppins" panose="00000500000000000000" pitchFamily="2" charset="0"/>
            </a:rPr>
            <a:t>Sim. Não há proibição de uma entidade beneficiada poder requerer mais de uma vez recursos do Fust. Assim, a concessão de recursos a uma entidade beneficiada não impede que esta pleiteie apoio para um novo projeto, atividade ou iniciativa.</a:t>
          </a:r>
        </a:p>
      </dgm:t>
    </dgm:pt>
    <dgm:pt modelId="{C8C3D0E7-6F10-4B66-9880-8726D36B23B4}" type="parTrans" cxnId="{BCC1A93A-FAC4-481E-9FD8-B11757939890}">
      <dgm:prSet/>
      <dgm:spPr/>
      <dgm:t>
        <a:bodyPr/>
        <a:lstStyle/>
        <a:p>
          <a:endParaRPr lang="pt-BR">
            <a:latin typeface="Poppins" panose="00000500000000000000" pitchFamily="2" charset="0"/>
            <a:cs typeface="Poppins" panose="00000500000000000000" pitchFamily="2" charset="0"/>
          </a:endParaRPr>
        </a:p>
      </dgm:t>
    </dgm:pt>
    <dgm:pt modelId="{D487FA35-0449-433E-847D-82932880BE55}" type="sibTrans" cxnId="{BCC1A93A-FAC4-481E-9FD8-B11757939890}">
      <dgm:prSet/>
      <dgm:spPr/>
      <dgm:t>
        <a:bodyPr/>
        <a:lstStyle/>
        <a:p>
          <a:endParaRPr lang="pt-BR">
            <a:latin typeface="Poppins" panose="00000500000000000000" pitchFamily="2" charset="0"/>
            <a:cs typeface="Poppins" panose="00000500000000000000" pitchFamily="2" charset="0"/>
          </a:endParaRPr>
        </a:p>
      </dgm:t>
    </dgm:pt>
    <dgm:pt modelId="{1561FAFA-CF34-4DB1-B4C1-C4D316A3F300}">
      <dgm:prSet custT="1"/>
      <dgm:spPr/>
      <dgm:t>
        <a:bodyPr/>
        <a:lstStyle/>
        <a:p>
          <a:r>
            <a:rPr lang="pt-BR" sz="1400">
              <a:latin typeface="Poppins" panose="00000500000000000000" pitchFamily="2" charset="0"/>
              <a:cs typeface="Poppins" panose="00000500000000000000" pitchFamily="2" charset="0"/>
            </a:rPr>
            <a:t>Quais meios poderão ser utilizados pelo agente financeiro para seleção de propostas?</a:t>
          </a:r>
        </a:p>
      </dgm:t>
    </dgm:pt>
    <dgm:pt modelId="{51906588-22E9-4D03-A1EE-000DEFD41A1A}" type="parTrans" cxnId="{2F827129-324E-4DE0-8B53-4B2182933DE9}">
      <dgm:prSet/>
      <dgm:spPr/>
      <dgm:t>
        <a:bodyPr/>
        <a:lstStyle/>
        <a:p>
          <a:endParaRPr lang="pt-BR">
            <a:latin typeface="Poppins" panose="00000500000000000000" pitchFamily="2" charset="0"/>
            <a:cs typeface="Poppins" panose="00000500000000000000" pitchFamily="2" charset="0"/>
          </a:endParaRPr>
        </a:p>
      </dgm:t>
    </dgm:pt>
    <dgm:pt modelId="{9125E006-5ECB-49EE-B091-C10801A08651}" type="sibTrans" cxnId="{2F827129-324E-4DE0-8B53-4B2182933DE9}">
      <dgm:prSet/>
      <dgm:spPr/>
      <dgm:t>
        <a:bodyPr/>
        <a:lstStyle/>
        <a:p>
          <a:endParaRPr lang="pt-BR">
            <a:latin typeface="Poppins" panose="00000500000000000000" pitchFamily="2" charset="0"/>
            <a:cs typeface="Poppins" panose="00000500000000000000" pitchFamily="2" charset="0"/>
          </a:endParaRPr>
        </a:p>
      </dgm:t>
    </dgm:pt>
    <dgm:pt modelId="{F1963CDC-F7CB-4FA2-BD29-FFAAF697B263}">
      <dgm:prSet/>
      <dgm:spPr/>
      <dgm:t>
        <a:bodyPr/>
        <a:lstStyle/>
        <a:p>
          <a:r>
            <a:rPr lang="pt-BR">
              <a:latin typeface="Poppins" panose="00000500000000000000" pitchFamily="2" charset="0"/>
              <a:cs typeface="Poppins" panose="00000500000000000000" pitchFamily="2" charset="0"/>
            </a:rPr>
            <a:t>Os agentes financeiros podem selecionar pelo meio mais adequado às características da modalidade de aplicação dos recursos, como leilão reverso ou outro mecanismo definido pelo Conselho Gestor do Fust.</a:t>
          </a:r>
        </a:p>
      </dgm:t>
    </dgm:pt>
    <dgm:pt modelId="{86C8068F-3A46-4FD7-9385-6AFD204515D6}" type="parTrans" cxnId="{DB0544BC-618F-4FBC-9158-0A56DEE37E2C}">
      <dgm:prSet/>
      <dgm:spPr/>
      <dgm:t>
        <a:bodyPr/>
        <a:lstStyle/>
        <a:p>
          <a:endParaRPr lang="pt-BR">
            <a:latin typeface="Poppins" panose="00000500000000000000" pitchFamily="2" charset="0"/>
            <a:cs typeface="Poppins" panose="00000500000000000000" pitchFamily="2" charset="0"/>
          </a:endParaRPr>
        </a:p>
      </dgm:t>
    </dgm:pt>
    <dgm:pt modelId="{28FE5F3C-D2AD-4399-B35F-E58F75AFBB4C}" type="sibTrans" cxnId="{DB0544BC-618F-4FBC-9158-0A56DEE37E2C}">
      <dgm:prSet/>
      <dgm:spPr/>
      <dgm:t>
        <a:bodyPr/>
        <a:lstStyle/>
        <a:p>
          <a:endParaRPr lang="pt-BR">
            <a:latin typeface="Poppins" panose="00000500000000000000" pitchFamily="2" charset="0"/>
            <a:cs typeface="Poppins" panose="00000500000000000000" pitchFamily="2" charset="0"/>
          </a:endParaRPr>
        </a:p>
      </dgm:t>
    </dgm:pt>
    <dgm:pt modelId="{661CA82B-6686-4F1C-8D12-858DB54F44DF}">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Para a modalidade não reembolsável, a seleção deve ser feita preferencialmente por leilão reverso. Diretriz específica do CG-Fust pode tratar deste tema.</a:t>
          </a:r>
        </a:p>
      </dgm:t>
    </dgm:pt>
    <dgm:pt modelId="{4FEDE01F-4F72-405B-B29A-0D365BFAC8B5}" type="parTrans" cxnId="{C0D891D9-759E-45A3-A93B-4753E35A893F}">
      <dgm:prSet/>
      <dgm:spPr/>
      <dgm:t>
        <a:bodyPr/>
        <a:lstStyle/>
        <a:p>
          <a:endParaRPr lang="pt-BR">
            <a:latin typeface="Poppins" panose="00000500000000000000" pitchFamily="2" charset="0"/>
            <a:cs typeface="Poppins" panose="00000500000000000000" pitchFamily="2" charset="0"/>
          </a:endParaRPr>
        </a:p>
      </dgm:t>
    </dgm:pt>
    <dgm:pt modelId="{A561FA1B-9D81-4A66-9C7D-DDD9797F2C1E}" type="sibTrans" cxnId="{C0D891D9-759E-45A3-A93B-4753E35A893F}">
      <dgm:prSet/>
      <dgm:spPr/>
      <dgm:t>
        <a:bodyPr/>
        <a:lstStyle/>
        <a:p>
          <a:endParaRPr lang="pt-BR">
            <a:latin typeface="Poppins" panose="00000500000000000000" pitchFamily="2" charset="0"/>
            <a:cs typeface="Poppins" panose="00000500000000000000" pitchFamily="2" charset="0"/>
          </a:endParaRPr>
        </a:p>
      </dgm:t>
    </dgm:pt>
    <dgm:pt modelId="{19CF7E6E-FDD3-4CBA-89D8-A59297C5E35E}">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Para a modalidade reembolsável, havendo disponibilidade de recursos para atendimento de todos os interessados, o agente financeiro pode realizar as operações pela ordem de apresentação dos projetos</a:t>
          </a:r>
        </a:p>
      </dgm:t>
    </dgm:pt>
    <dgm:pt modelId="{AD8AB57B-667F-42A2-990B-6E658565AD40}" type="parTrans" cxnId="{1E52A789-E3A4-4319-9B47-57F440D5BB43}">
      <dgm:prSet/>
      <dgm:spPr/>
      <dgm:t>
        <a:bodyPr/>
        <a:lstStyle/>
        <a:p>
          <a:endParaRPr lang="pt-BR">
            <a:latin typeface="Poppins" panose="00000500000000000000" pitchFamily="2" charset="0"/>
            <a:cs typeface="Poppins" panose="00000500000000000000" pitchFamily="2" charset="0"/>
          </a:endParaRPr>
        </a:p>
      </dgm:t>
    </dgm:pt>
    <dgm:pt modelId="{B9046C6E-A1B8-436E-86D4-94C3AE302CC2}" type="sibTrans" cxnId="{1E52A789-E3A4-4319-9B47-57F440D5BB43}">
      <dgm:prSet/>
      <dgm:spPr/>
      <dgm:t>
        <a:bodyPr/>
        <a:lstStyle/>
        <a:p>
          <a:endParaRPr lang="pt-BR">
            <a:latin typeface="Poppins" panose="00000500000000000000" pitchFamily="2" charset="0"/>
            <a:cs typeface="Poppins" panose="00000500000000000000" pitchFamily="2" charset="0"/>
          </a:endParaRPr>
        </a:p>
      </dgm:t>
    </dgm:pt>
    <dgm:pt modelId="{0AD111DA-4E42-4363-B5BE-8653A1D07F30}">
      <dgm:prSet custT="1"/>
      <dgm:spPr/>
      <dgm:t>
        <a:bodyPr/>
        <a:lstStyle/>
        <a:p>
          <a:r>
            <a:rPr lang="pt-BR" sz="1400">
              <a:latin typeface="Poppins" panose="00000500000000000000" pitchFamily="2" charset="0"/>
              <a:cs typeface="Poppins" panose="00000500000000000000" pitchFamily="2" charset="0"/>
            </a:rPr>
            <a:t>Quais são os critérios de desempate que devem ser estabelecidos pelos agentes financeiros para selecionar as propostas?</a:t>
          </a:r>
        </a:p>
      </dgm:t>
    </dgm:pt>
    <dgm:pt modelId="{A7986E36-375D-44AF-801F-F14016561F32}" type="parTrans" cxnId="{4E577B84-2344-453D-9763-6CD160621EAD}">
      <dgm:prSet/>
      <dgm:spPr/>
      <dgm:t>
        <a:bodyPr/>
        <a:lstStyle/>
        <a:p>
          <a:endParaRPr lang="pt-BR">
            <a:latin typeface="Poppins" panose="00000500000000000000" pitchFamily="2" charset="0"/>
            <a:cs typeface="Poppins" panose="00000500000000000000" pitchFamily="2" charset="0"/>
          </a:endParaRPr>
        </a:p>
      </dgm:t>
    </dgm:pt>
    <dgm:pt modelId="{4AEB26BD-4111-4CDB-9E7C-66B9105B945F}" type="sibTrans" cxnId="{4E577B84-2344-453D-9763-6CD160621EAD}">
      <dgm:prSet/>
      <dgm:spPr/>
      <dgm:t>
        <a:bodyPr/>
        <a:lstStyle/>
        <a:p>
          <a:endParaRPr lang="pt-BR">
            <a:latin typeface="Poppins" panose="00000500000000000000" pitchFamily="2" charset="0"/>
            <a:cs typeface="Poppins" panose="00000500000000000000" pitchFamily="2" charset="0"/>
          </a:endParaRPr>
        </a:p>
      </dgm:t>
    </dgm:pt>
    <dgm:pt modelId="{3845015A-3F35-4D7D-9236-E7834B61E367}">
      <dgm:prSet/>
      <dgm:spPr/>
      <dgm:t>
        <a:bodyPr/>
        <a:lstStyle/>
        <a:p>
          <a:r>
            <a:rPr lang="pt-BR">
              <a:latin typeface="Poppins" panose="00000500000000000000" pitchFamily="2" charset="0"/>
              <a:cs typeface="Poppins" panose="00000500000000000000" pitchFamily="2" charset="0"/>
            </a:rPr>
            <a:t>Salvo quando incompatíveis com o Programa, devem ser critérios, na seguinte ordem:</a:t>
          </a:r>
        </a:p>
      </dgm:t>
    </dgm:pt>
    <dgm:pt modelId="{D2CAEFC7-D746-44E3-8E15-31F14CD54C8C}" type="parTrans" cxnId="{CCB400F2-87D1-4CD8-8858-2D43634FA6B9}">
      <dgm:prSet/>
      <dgm:spPr/>
      <dgm:t>
        <a:bodyPr/>
        <a:lstStyle/>
        <a:p>
          <a:endParaRPr lang="pt-BR">
            <a:latin typeface="Poppins" panose="00000500000000000000" pitchFamily="2" charset="0"/>
            <a:cs typeface="Poppins" panose="00000500000000000000" pitchFamily="2" charset="0"/>
          </a:endParaRPr>
        </a:p>
      </dgm:t>
    </dgm:pt>
    <dgm:pt modelId="{FE008C76-A068-438D-B71D-37A9EEE50F35}" type="sibTrans" cxnId="{CCB400F2-87D1-4CD8-8858-2D43634FA6B9}">
      <dgm:prSet/>
      <dgm:spPr/>
      <dgm:t>
        <a:bodyPr/>
        <a:lstStyle/>
        <a:p>
          <a:endParaRPr lang="pt-BR">
            <a:latin typeface="Poppins" panose="00000500000000000000" pitchFamily="2" charset="0"/>
            <a:cs typeface="Poppins" panose="00000500000000000000" pitchFamily="2" charset="0"/>
          </a:endParaRPr>
        </a:p>
      </dgm:t>
    </dgm:pt>
    <dgm:pt modelId="{F5827A5D-290E-4C92-BFFA-2712CBE8AF06}">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maior investimento em áreas com menor desenvolvimento social;</a:t>
          </a:r>
        </a:p>
      </dgm:t>
    </dgm:pt>
    <dgm:pt modelId="{4F555821-EF9E-4652-9F41-5523013D39E7}" type="parTrans" cxnId="{17154757-25E5-4ED2-AADA-3F27A3EF558A}">
      <dgm:prSet/>
      <dgm:spPr/>
      <dgm:t>
        <a:bodyPr/>
        <a:lstStyle/>
        <a:p>
          <a:endParaRPr lang="pt-BR">
            <a:latin typeface="Poppins" panose="00000500000000000000" pitchFamily="2" charset="0"/>
            <a:cs typeface="Poppins" panose="00000500000000000000" pitchFamily="2" charset="0"/>
          </a:endParaRPr>
        </a:p>
      </dgm:t>
    </dgm:pt>
    <dgm:pt modelId="{97240D33-BB98-4D0D-8B90-C47A54C90836}" type="sibTrans" cxnId="{17154757-25E5-4ED2-AADA-3F27A3EF558A}">
      <dgm:prSet/>
      <dgm:spPr/>
      <dgm:t>
        <a:bodyPr/>
        <a:lstStyle/>
        <a:p>
          <a:endParaRPr lang="pt-BR">
            <a:latin typeface="Poppins" panose="00000500000000000000" pitchFamily="2" charset="0"/>
            <a:cs typeface="Poppins" panose="00000500000000000000" pitchFamily="2" charset="0"/>
          </a:endParaRPr>
        </a:p>
      </dgm:t>
    </dgm:pt>
    <dgm:pt modelId="{2DFCFF8C-EE0E-4AC4-8152-298FFC14BF34}">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maior investimento em áreas com maior população potencialmente beneficiada; e</a:t>
          </a:r>
        </a:p>
      </dgm:t>
    </dgm:pt>
    <dgm:pt modelId="{0F11B47A-4A25-4F10-9BEB-35742E6EA078}" type="parTrans" cxnId="{A2CDD9FD-04D2-4896-8C1D-73D1A8769C08}">
      <dgm:prSet/>
      <dgm:spPr/>
      <dgm:t>
        <a:bodyPr/>
        <a:lstStyle/>
        <a:p>
          <a:endParaRPr lang="pt-BR">
            <a:latin typeface="Poppins" panose="00000500000000000000" pitchFamily="2" charset="0"/>
            <a:cs typeface="Poppins" panose="00000500000000000000" pitchFamily="2" charset="0"/>
          </a:endParaRPr>
        </a:p>
      </dgm:t>
    </dgm:pt>
    <dgm:pt modelId="{15DDCB4C-DD8C-422C-8935-E889E413C776}" type="sibTrans" cxnId="{A2CDD9FD-04D2-4896-8C1D-73D1A8769C08}">
      <dgm:prSet/>
      <dgm:spPr/>
      <dgm:t>
        <a:bodyPr/>
        <a:lstStyle/>
        <a:p>
          <a:endParaRPr lang="pt-BR">
            <a:latin typeface="Poppins" panose="00000500000000000000" pitchFamily="2" charset="0"/>
            <a:cs typeface="Poppins" panose="00000500000000000000" pitchFamily="2" charset="0"/>
          </a:endParaRPr>
        </a:p>
      </dgm:t>
    </dgm:pt>
    <dgm:pt modelId="{E3385CBA-7236-47FF-AF9A-4C74E92B8CB6}">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utilização de equipamentos desenvolvidos ou adquiridos em decorrência de linhas de financiamento estabelecidas pelo Fundo para o Desenvolvimento Tecnológico das Telecomunicações - Funttel.</a:t>
          </a:r>
        </a:p>
      </dgm:t>
    </dgm:pt>
    <dgm:pt modelId="{936DD6ED-1633-4CA7-A93B-8D7E8A115783}" type="parTrans" cxnId="{5A5DF128-597A-4B57-BFE9-FD4EC355F223}">
      <dgm:prSet/>
      <dgm:spPr/>
      <dgm:t>
        <a:bodyPr/>
        <a:lstStyle/>
        <a:p>
          <a:endParaRPr lang="pt-BR">
            <a:latin typeface="Poppins" panose="00000500000000000000" pitchFamily="2" charset="0"/>
            <a:cs typeface="Poppins" panose="00000500000000000000" pitchFamily="2" charset="0"/>
          </a:endParaRPr>
        </a:p>
      </dgm:t>
    </dgm:pt>
    <dgm:pt modelId="{C247D90E-E916-46C5-A9B8-12AAD58A1E05}" type="sibTrans" cxnId="{5A5DF128-597A-4B57-BFE9-FD4EC355F223}">
      <dgm:prSet/>
      <dgm:spPr/>
      <dgm:t>
        <a:bodyPr/>
        <a:lstStyle/>
        <a:p>
          <a:endParaRPr lang="pt-BR">
            <a:latin typeface="Poppins" panose="00000500000000000000" pitchFamily="2" charset="0"/>
            <a:cs typeface="Poppins" panose="00000500000000000000" pitchFamily="2" charset="0"/>
          </a:endParaRPr>
        </a:p>
      </dgm:t>
    </dgm:pt>
    <dgm:pt modelId="{D59A33EC-B9B2-48EC-8B07-C32555AA6E74}" type="pres">
      <dgm:prSet presAssocID="{D10220DC-B60E-43AC-AA86-378A72B7E9D4}" presName="linear" presStyleCnt="0">
        <dgm:presLayoutVars>
          <dgm:dir/>
          <dgm:animLvl val="lvl"/>
          <dgm:resizeHandles val="exact"/>
        </dgm:presLayoutVars>
      </dgm:prSet>
      <dgm:spPr/>
    </dgm:pt>
    <dgm:pt modelId="{FC879604-BA55-45D5-A79B-37D8079EC8AE}" type="pres">
      <dgm:prSet presAssocID="{6455B7D5-D85A-4D91-A620-B1FFB3A7423A}" presName="parentLin" presStyleCnt="0"/>
      <dgm:spPr/>
    </dgm:pt>
    <dgm:pt modelId="{6E5B4279-17A2-4625-BCB7-2038281F4BF1}" type="pres">
      <dgm:prSet presAssocID="{6455B7D5-D85A-4D91-A620-B1FFB3A7423A}" presName="parentLeftMargin" presStyleLbl="node1" presStyleIdx="0" presStyleCnt="3"/>
      <dgm:spPr/>
    </dgm:pt>
    <dgm:pt modelId="{8053E8C2-75E1-4BB6-963A-058A4F282277}" type="pres">
      <dgm:prSet presAssocID="{6455B7D5-D85A-4D91-A620-B1FFB3A7423A}" presName="parentText" presStyleLbl="node1" presStyleIdx="0" presStyleCnt="3">
        <dgm:presLayoutVars>
          <dgm:chMax val="0"/>
          <dgm:bulletEnabled val="1"/>
        </dgm:presLayoutVars>
      </dgm:prSet>
      <dgm:spPr/>
    </dgm:pt>
    <dgm:pt modelId="{A10454AC-AB04-4406-95EE-7AF6CC90AF43}" type="pres">
      <dgm:prSet presAssocID="{6455B7D5-D85A-4D91-A620-B1FFB3A7423A}" presName="negativeSpace" presStyleCnt="0"/>
      <dgm:spPr/>
    </dgm:pt>
    <dgm:pt modelId="{0FFBB636-DDAB-4DAB-A32D-BA59D797DC4E}" type="pres">
      <dgm:prSet presAssocID="{6455B7D5-D85A-4D91-A620-B1FFB3A7423A}" presName="childText" presStyleLbl="conFgAcc1" presStyleIdx="0" presStyleCnt="3">
        <dgm:presLayoutVars>
          <dgm:bulletEnabled val="1"/>
        </dgm:presLayoutVars>
      </dgm:prSet>
      <dgm:spPr/>
    </dgm:pt>
    <dgm:pt modelId="{3BCD24FD-9D09-4585-9A9E-24E8A1446C10}" type="pres">
      <dgm:prSet presAssocID="{A876831D-1914-42D4-8DC9-A144CFF00639}" presName="spaceBetweenRectangles" presStyleCnt="0"/>
      <dgm:spPr/>
    </dgm:pt>
    <dgm:pt modelId="{57D1EF09-09F2-414E-AF2F-5F35F2179AEA}" type="pres">
      <dgm:prSet presAssocID="{1561FAFA-CF34-4DB1-B4C1-C4D316A3F300}" presName="parentLin" presStyleCnt="0"/>
      <dgm:spPr/>
    </dgm:pt>
    <dgm:pt modelId="{D52606A9-BD37-4A09-8490-CE63C4A31C6A}" type="pres">
      <dgm:prSet presAssocID="{1561FAFA-CF34-4DB1-B4C1-C4D316A3F300}" presName="parentLeftMargin" presStyleLbl="node1" presStyleIdx="0" presStyleCnt="3"/>
      <dgm:spPr/>
    </dgm:pt>
    <dgm:pt modelId="{0C87AE74-6B73-4166-9F9D-F10D3B8C89BD}" type="pres">
      <dgm:prSet presAssocID="{1561FAFA-CF34-4DB1-B4C1-C4D316A3F300}" presName="parentText" presStyleLbl="node1" presStyleIdx="1" presStyleCnt="3">
        <dgm:presLayoutVars>
          <dgm:chMax val="0"/>
          <dgm:bulletEnabled val="1"/>
        </dgm:presLayoutVars>
      </dgm:prSet>
      <dgm:spPr/>
    </dgm:pt>
    <dgm:pt modelId="{7B5B44D0-3300-4B9C-BA5A-71CD0410210D}" type="pres">
      <dgm:prSet presAssocID="{1561FAFA-CF34-4DB1-B4C1-C4D316A3F300}" presName="negativeSpace" presStyleCnt="0"/>
      <dgm:spPr/>
    </dgm:pt>
    <dgm:pt modelId="{8112F1C1-67D7-4935-9E14-4605071E5966}" type="pres">
      <dgm:prSet presAssocID="{1561FAFA-CF34-4DB1-B4C1-C4D316A3F300}" presName="childText" presStyleLbl="conFgAcc1" presStyleIdx="1" presStyleCnt="3">
        <dgm:presLayoutVars>
          <dgm:bulletEnabled val="1"/>
        </dgm:presLayoutVars>
      </dgm:prSet>
      <dgm:spPr/>
    </dgm:pt>
    <dgm:pt modelId="{FF4AC740-641C-43CD-86CB-67E85C90DEF0}" type="pres">
      <dgm:prSet presAssocID="{9125E006-5ECB-49EE-B091-C10801A08651}" presName="spaceBetweenRectangles" presStyleCnt="0"/>
      <dgm:spPr/>
    </dgm:pt>
    <dgm:pt modelId="{9A41B044-B694-46FF-9DAB-C86A54C75D72}" type="pres">
      <dgm:prSet presAssocID="{0AD111DA-4E42-4363-B5BE-8653A1D07F30}" presName="parentLin" presStyleCnt="0"/>
      <dgm:spPr/>
    </dgm:pt>
    <dgm:pt modelId="{1D8DEE4F-693A-4AA0-A8CD-E34D609747B2}" type="pres">
      <dgm:prSet presAssocID="{0AD111DA-4E42-4363-B5BE-8653A1D07F30}" presName="parentLeftMargin" presStyleLbl="node1" presStyleIdx="1" presStyleCnt="3"/>
      <dgm:spPr/>
    </dgm:pt>
    <dgm:pt modelId="{E9AD2437-4973-41EA-9AAB-4A55B1E639F4}" type="pres">
      <dgm:prSet presAssocID="{0AD111DA-4E42-4363-B5BE-8653A1D07F30}" presName="parentText" presStyleLbl="node1" presStyleIdx="2" presStyleCnt="3">
        <dgm:presLayoutVars>
          <dgm:chMax val="0"/>
          <dgm:bulletEnabled val="1"/>
        </dgm:presLayoutVars>
      </dgm:prSet>
      <dgm:spPr/>
    </dgm:pt>
    <dgm:pt modelId="{A058D8A1-1D3E-40FE-8636-3F6FA4EF8A15}" type="pres">
      <dgm:prSet presAssocID="{0AD111DA-4E42-4363-B5BE-8653A1D07F30}" presName="negativeSpace" presStyleCnt="0"/>
      <dgm:spPr/>
    </dgm:pt>
    <dgm:pt modelId="{029B6760-304D-4F52-B555-8E835738AFCD}" type="pres">
      <dgm:prSet presAssocID="{0AD111DA-4E42-4363-B5BE-8653A1D07F30}" presName="childText" presStyleLbl="conFgAcc1" presStyleIdx="2" presStyleCnt="3">
        <dgm:presLayoutVars>
          <dgm:bulletEnabled val="1"/>
        </dgm:presLayoutVars>
      </dgm:prSet>
      <dgm:spPr/>
    </dgm:pt>
  </dgm:ptLst>
  <dgm:cxnLst>
    <dgm:cxn modelId="{581B070B-E8FD-4880-BBD2-58FD9A9879DD}" srcId="{D10220DC-B60E-43AC-AA86-378A72B7E9D4}" destId="{6455B7D5-D85A-4D91-A620-B1FFB3A7423A}" srcOrd="0" destOrd="0" parTransId="{7FAEE004-6C0A-45DE-B466-1E12296684D4}" sibTransId="{A876831D-1914-42D4-8DC9-A144CFF00639}"/>
    <dgm:cxn modelId="{F9D0000C-95E1-4CFF-8FC6-4EFB78F7BA96}" type="presOf" srcId="{F1963CDC-F7CB-4FA2-BD29-FFAAF697B263}" destId="{8112F1C1-67D7-4935-9E14-4605071E5966}" srcOrd="0" destOrd="0" presId="urn:microsoft.com/office/officeart/2005/8/layout/list1"/>
    <dgm:cxn modelId="{2F35D40C-E25F-435B-B5A1-8D13EC6EDCBE}" type="presOf" srcId="{661CA82B-6686-4F1C-8D12-858DB54F44DF}" destId="{8112F1C1-67D7-4935-9E14-4605071E5966}" srcOrd="0" destOrd="1" presId="urn:microsoft.com/office/officeart/2005/8/layout/list1"/>
    <dgm:cxn modelId="{00127D0D-1C16-44BC-84D5-93586CFBB098}" type="presOf" srcId="{1561FAFA-CF34-4DB1-B4C1-C4D316A3F300}" destId="{0C87AE74-6B73-4166-9F9D-F10D3B8C89BD}" srcOrd="1" destOrd="0" presId="urn:microsoft.com/office/officeart/2005/8/layout/list1"/>
    <dgm:cxn modelId="{5765091A-4911-4DA4-8F92-585808FE112C}" type="presOf" srcId="{D10220DC-B60E-43AC-AA86-378A72B7E9D4}" destId="{D59A33EC-B9B2-48EC-8B07-C32555AA6E74}" srcOrd="0" destOrd="0" presId="urn:microsoft.com/office/officeart/2005/8/layout/list1"/>
    <dgm:cxn modelId="{FCFAFD1E-CB52-4EF2-974A-3460EAE3C8E9}" type="presOf" srcId="{E3385CBA-7236-47FF-AF9A-4C74E92B8CB6}" destId="{029B6760-304D-4F52-B555-8E835738AFCD}" srcOrd="0" destOrd="3" presId="urn:microsoft.com/office/officeart/2005/8/layout/list1"/>
    <dgm:cxn modelId="{5A5DF128-597A-4B57-BFE9-FD4EC355F223}" srcId="{3845015A-3F35-4D7D-9236-E7834B61E367}" destId="{E3385CBA-7236-47FF-AF9A-4C74E92B8CB6}" srcOrd="2" destOrd="0" parTransId="{936DD6ED-1633-4CA7-A93B-8D7E8A115783}" sibTransId="{C247D90E-E916-46C5-A9B8-12AAD58A1E05}"/>
    <dgm:cxn modelId="{2F827129-324E-4DE0-8B53-4B2182933DE9}" srcId="{D10220DC-B60E-43AC-AA86-378A72B7E9D4}" destId="{1561FAFA-CF34-4DB1-B4C1-C4D316A3F300}" srcOrd="1" destOrd="0" parTransId="{51906588-22E9-4D03-A1EE-000DEFD41A1A}" sibTransId="{9125E006-5ECB-49EE-B091-C10801A08651}"/>
    <dgm:cxn modelId="{BCC1A93A-FAC4-481E-9FD8-B11757939890}" srcId="{6455B7D5-D85A-4D91-A620-B1FFB3A7423A}" destId="{DC7F27F8-578C-4DC7-ABFF-4C54F0DFBCF9}" srcOrd="0" destOrd="0" parTransId="{C8C3D0E7-6F10-4B66-9880-8726D36B23B4}" sibTransId="{D487FA35-0449-433E-847D-82932880BE55}"/>
    <dgm:cxn modelId="{C8C5C96D-9818-42B1-AC7B-DEBF48221AE3}" type="presOf" srcId="{0AD111DA-4E42-4363-B5BE-8653A1D07F30}" destId="{E9AD2437-4973-41EA-9AAB-4A55B1E639F4}" srcOrd="1" destOrd="0" presId="urn:microsoft.com/office/officeart/2005/8/layout/list1"/>
    <dgm:cxn modelId="{17154757-25E5-4ED2-AADA-3F27A3EF558A}" srcId="{3845015A-3F35-4D7D-9236-E7834B61E367}" destId="{F5827A5D-290E-4C92-BFFA-2712CBE8AF06}" srcOrd="0" destOrd="0" parTransId="{4F555821-EF9E-4652-9F41-5523013D39E7}" sibTransId="{97240D33-BB98-4D0D-8B90-C47A54C90836}"/>
    <dgm:cxn modelId="{882F5657-3B88-4826-AB7A-22EBCF92B283}" type="presOf" srcId="{19CF7E6E-FDD3-4CBA-89D8-A59297C5E35E}" destId="{8112F1C1-67D7-4935-9E14-4605071E5966}" srcOrd="0" destOrd="2" presId="urn:microsoft.com/office/officeart/2005/8/layout/list1"/>
    <dgm:cxn modelId="{4E577B84-2344-453D-9763-6CD160621EAD}" srcId="{D10220DC-B60E-43AC-AA86-378A72B7E9D4}" destId="{0AD111DA-4E42-4363-B5BE-8653A1D07F30}" srcOrd="2" destOrd="0" parTransId="{A7986E36-375D-44AF-801F-F14016561F32}" sibTransId="{4AEB26BD-4111-4CDB-9E7C-66B9105B945F}"/>
    <dgm:cxn modelId="{1E52A789-E3A4-4319-9B47-57F440D5BB43}" srcId="{F1963CDC-F7CB-4FA2-BD29-FFAAF697B263}" destId="{19CF7E6E-FDD3-4CBA-89D8-A59297C5E35E}" srcOrd="1" destOrd="0" parTransId="{AD8AB57B-667F-42A2-990B-6E658565AD40}" sibTransId="{B9046C6E-A1B8-436E-86D4-94C3AE302CC2}"/>
    <dgm:cxn modelId="{D7BCCE8F-FA43-4305-86CC-8DA5CC515538}" type="presOf" srcId="{F5827A5D-290E-4C92-BFFA-2712CBE8AF06}" destId="{029B6760-304D-4F52-B555-8E835738AFCD}" srcOrd="0" destOrd="1" presId="urn:microsoft.com/office/officeart/2005/8/layout/list1"/>
    <dgm:cxn modelId="{75466F90-881E-48A4-A802-CC380BDCFBF6}" type="presOf" srcId="{DC7F27F8-578C-4DC7-ABFF-4C54F0DFBCF9}" destId="{0FFBB636-DDAB-4DAB-A32D-BA59D797DC4E}" srcOrd="0" destOrd="0" presId="urn:microsoft.com/office/officeart/2005/8/layout/list1"/>
    <dgm:cxn modelId="{7619969D-48CC-43A7-ABC4-6ED52A7AABDF}" type="presOf" srcId="{2DFCFF8C-EE0E-4AC4-8152-298FFC14BF34}" destId="{029B6760-304D-4F52-B555-8E835738AFCD}" srcOrd="0" destOrd="2" presId="urn:microsoft.com/office/officeart/2005/8/layout/list1"/>
    <dgm:cxn modelId="{517CDAB1-80C1-46C8-ADF9-4DB03F974374}" type="presOf" srcId="{6455B7D5-D85A-4D91-A620-B1FFB3A7423A}" destId="{8053E8C2-75E1-4BB6-963A-058A4F282277}" srcOrd="1" destOrd="0" presId="urn:microsoft.com/office/officeart/2005/8/layout/list1"/>
    <dgm:cxn modelId="{DB0544BC-618F-4FBC-9158-0A56DEE37E2C}" srcId="{1561FAFA-CF34-4DB1-B4C1-C4D316A3F300}" destId="{F1963CDC-F7CB-4FA2-BD29-FFAAF697B263}" srcOrd="0" destOrd="0" parTransId="{86C8068F-3A46-4FD7-9385-6AFD204515D6}" sibTransId="{28FE5F3C-D2AD-4399-B35F-E58F75AFBB4C}"/>
    <dgm:cxn modelId="{368DE4CB-064B-49C2-8BA0-C319D0CFFFBC}" type="presOf" srcId="{0AD111DA-4E42-4363-B5BE-8653A1D07F30}" destId="{1D8DEE4F-693A-4AA0-A8CD-E34D609747B2}" srcOrd="0" destOrd="0" presId="urn:microsoft.com/office/officeart/2005/8/layout/list1"/>
    <dgm:cxn modelId="{C0D891D9-759E-45A3-A93B-4753E35A893F}" srcId="{F1963CDC-F7CB-4FA2-BD29-FFAAF697B263}" destId="{661CA82B-6686-4F1C-8D12-858DB54F44DF}" srcOrd="0" destOrd="0" parTransId="{4FEDE01F-4F72-405B-B29A-0D365BFAC8B5}" sibTransId="{A561FA1B-9D81-4A66-9C7D-DDD9797F2C1E}"/>
    <dgm:cxn modelId="{58F9AAE5-7441-4C09-B10E-2A63CCB56A00}" type="presOf" srcId="{1561FAFA-CF34-4DB1-B4C1-C4D316A3F300}" destId="{D52606A9-BD37-4A09-8490-CE63C4A31C6A}" srcOrd="0" destOrd="0" presId="urn:microsoft.com/office/officeart/2005/8/layout/list1"/>
    <dgm:cxn modelId="{7F8D24EF-F844-4032-AE9E-19664FB91EE7}" type="presOf" srcId="{3845015A-3F35-4D7D-9236-E7834B61E367}" destId="{029B6760-304D-4F52-B555-8E835738AFCD}" srcOrd="0" destOrd="0" presId="urn:microsoft.com/office/officeart/2005/8/layout/list1"/>
    <dgm:cxn modelId="{CCB400F2-87D1-4CD8-8858-2D43634FA6B9}" srcId="{0AD111DA-4E42-4363-B5BE-8653A1D07F30}" destId="{3845015A-3F35-4D7D-9236-E7834B61E367}" srcOrd="0" destOrd="0" parTransId="{D2CAEFC7-D746-44E3-8E15-31F14CD54C8C}" sibTransId="{FE008C76-A068-438D-B71D-37A9EEE50F35}"/>
    <dgm:cxn modelId="{9A74A0F6-9631-4941-8477-163722077161}" type="presOf" srcId="{6455B7D5-D85A-4D91-A620-B1FFB3A7423A}" destId="{6E5B4279-17A2-4625-BCB7-2038281F4BF1}" srcOrd="0" destOrd="0" presId="urn:microsoft.com/office/officeart/2005/8/layout/list1"/>
    <dgm:cxn modelId="{A2CDD9FD-04D2-4896-8C1D-73D1A8769C08}" srcId="{3845015A-3F35-4D7D-9236-E7834B61E367}" destId="{2DFCFF8C-EE0E-4AC4-8152-298FFC14BF34}" srcOrd="1" destOrd="0" parTransId="{0F11B47A-4A25-4F10-9BEB-35742E6EA078}" sibTransId="{15DDCB4C-DD8C-422C-8935-E889E413C776}"/>
    <dgm:cxn modelId="{8126F5FC-E532-4957-BB6A-9DF061307849}" type="presParOf" srcId="{D59A33EC-B9B2-48EC-8B07-C32555AA6E74}" destId="{FC879604-BA55-45D5-A79B-37D8079EC8AE}" srcOrd="0" destOrd="0" presId="urn:microsoft.com/office/officeart/2005/8/layout/list1"/>
    <dgm:cxn modelId="{84F046C2-63C9-4228-B634-F217A799C0DB}" type="presParOf" srcId="{FC879604-BA55-45D5-A79B-37D8079EC8AE}" destId="{6E5B4279-17A2-4625-BCB7-2038281F4BF1}" srcOrd="0" destOrd="0" presId="urn:microsoft.com/office/officeart/2005/8/layout/list1"/>
    <dgm:cxn modelId="{8A0E8911-0A15-42DA-BA10-59A1D3BDCAAA}" type="presParOf" srcId="{FC879604-BA55-45D5-A79B-37D8079EC8AE}" destId="{8053E8C2-75E1-4BB6-963A-058A4F282277}" srcOrd="1" destOrd="0" presId="urn:microsoft.com/office/officeart/2005/8/layout/list1"/>
    <dgm:cxn modelId="{844BB037-D660-4DC2-A855-25B560965C4D}" type="presParOf" srcId="{D59A33EC-B9B2-48EC-8B07-C32555AA6E74}" destId="{A10454AC-AB04-4406-95EE-7AF6CC90AF43}" srcOrd="1" destOrd="0" presId="urn:microsoft.com/office/officeart/2005/8/layout/list1"/>
    <dgm:cxn modelId="{72DCB9F9-D850-4059-A60E-4C1E99D386CA}" type="presParOf" srcId="{D59A33EC-B9B2-48EC-8B07-C32555AA6E74}" destId="{0FFBB636-DDAB-4DAB-A32D-BA59D797DC4E}" srcOrd="2" destOrd="0" presId="urn:microsoft.com/office/officeart/2005/8/layout/list1"/>
    <dgm:cxn modelId="{5DC1ED14-DAD9-4A91-B884-4533F6F56CA2}" type="presParOf" srcId="{D59A33EC-B9B2-48EC-8B07-C32555AA6E74}" destId="{3BCD24FD-9D09-4585-9A9E-24E8A1446C10}" srcOrd="3" destOrd="0" presId="urn:microsoft.com/office/officeart/2005/8/layout/list1"/>
    <dgm:cxn modelId="{073AD6FF-4718-429E-9C29-0075F6B96A9B}" type="presParOf" srcId="{D59A33EC-B9B2-48EC-8B07-C32555AA6E74}" destId="{57D1EF09-09F2-414E-AF2F-5F35F2179AEA}" srcOrd="4" destOrd="0" presId="urn:microsoft.com/office/officeart/2005/8/layout/list1"/>
    <dgm:cxn modelId="{F0B010E4-1430-4911-B0EA-E9E04BFDB52D}" type="presParOf" srcId="{57D1EF09-09F2-414E-AF2F-5F35F2179AEA}" destId="{D52606A9-BD37-4A09-8490-CE63C4A31C6A}" srcOrd="0" destOrd="0" presId="urn:microsoft.com/office/officeart/2005/8/layout/list1"/>
    <dgm:cxn modelId="{B354AF14-F03F-468C-BAA3-DE3738143FAE}" type="presParOf" srcId="{57D1EF09-09F2-414E-AF2F-5F35F2179AEA}" destId="{0C87AE74-6B73-4166-9F9D-F10D3B8C89BD}" srcOrd="1" destOrd="0" presId="urn:microsoft.com/office/officeart/2005/8/layout/list1"/>
    <dgm:cxn modelId="{DA3AEC9E-488F-47DD-8040-B6CD85CEF497}" type="presParOf" srcId="{D59A33EC-B9B2-48EC-8B07-C32555AA6E74}" destId="{7B5B44D0-3300-4B9C-BA5A-71CD0410210D}" srcOrd="5" destOrd="0" presId="urn:microsoft.com/office/officeart/2005/8/layout/list1"/>
    <dgm:cxn modelId="{48429DEA-A6FC-4F21-9928-53F8A199CF92}" type="presParOf" srcId="{D59A33EC-B9B2-48EC-8B07-C32555AA6E74}" destId="{8112F1C1-67D7-4935-9E14-4605071E5966}" srcOrd="6" destOrd="0" presId="urn:microsoft.com/office/officeart/2005/8/layout/list1"/>
    <dgm:cxn modelId="{1CE7D025-0833-4AAB-86E1-96A0D65BA65E}" type="presParOf" srcId="{D59A33EC-B9B2-48EC-8B07-C32555AA6E74}" destId="{FF4AC740-641C-43CD-86CB-67E85C90DEF0}" srcOrd="7" destOrd="0" presId="urn:microsoft.com/office/officeart/2005/8/layout/list1"/>
    <dgm:cxn modelId="{F1D089FB-3F08-4D78-A4BE-378A1161205A}" type="presParOf" srcId="{D59A33EC-B9B2-48EC-8B07-C32555AA6E74}" destId="{9A41B044-B694-46FF-9DAB-C86A54C75D72}" srcOrd="8" destOrd="0" presId="urn:microsoft.com/office/officeart/2005/8/layout/list1"/>
    <dgm:cxn modelId="{B31FDC73-62C6-4CE7-8BB0-80F389703B8E}" type="presParOf" srcId="{9A41B044-B694-46FF-9DAB-C86A54C75D72}" destId="{1D8DEE4F-693A-4AA0-A8CD-E34D609747B2}" srcOrd="0" destOrd="0" presId="urn:microsoft.com/office/officeart/2005/8/layout/list1"/>
    <dgm:cxn modelId="{780C2AF2-BE01-4689-BB4D-B2015CA03334}" type="presParOf" srcId="{9A41B044-B694-46FF-9DAB-C86A54C75D72}" destId="{E9AD2437-4973-41EA-9AAB-4A55B1E639F4}" srcOrd="1" destOrd="0" presId="urn:microsoft.com/office/officeart/2005/8/layout/list1"/>
    <dgm:cxn modelId="{4E41C485-BF79-488C-B657-72157D77C31C}" type="presParOf" srcId="{D59A33EC-B9B2-48EC-8B07-C32555AA6E74}" destId="{A058D8A1-1D3E-40FE-8636-3F6FA4EF8A15}" srcOrd="9" destOrd="0" presId="urn:microsoft.com/office/officeart/2005/8/layout/list1"/>
    <dgm:cxn modelId="{A3909231-5A1C-4F29-840A-FD6B674099B6}" type="presParOf" srcId="{D59A33EC-B9B2-48EC-8B07-C32555AA6E74}" destId="{029B6760-304D-4F52-B555-8E835738AFCD}"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9.xml><?xml version="1.0" encoding="utf-8"?>
<dgm:dataModel xmlns:dgm="http://schemas.openxmlformats.org/drawingml/2006/diagram" xmlns:a="http://schemas.openxmlformats.org/drawingml/2006/main">
  <dgm:ptLst>
    <dgm:pt modelId="{E7DFABFE-F6FB-4E80-BC5C-A0E2C6A4EAF0}"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pt-BR"/>
        </a:p>
      </dgm:t>
    </dgm:pt>
    <dgm:pt modelId="{1EE2E305-5CDA-4E2E-8B69-82F123EC8404}">
      <dgm:prSet custT="1"/>
      <dgm:spPr/>
      <dgm:t>
        <a:bodyPr/>
        <a:lstStyle/>
        <a:p>
          <a:r>
            <a:rPr lang="pt-BR" sz="1600" dirty="0">
              <a:latin typeface="Poppins" panose="00000500000000000000" pitchFamily="2" charset="0"/>
              <a:cs typeface="Poppins" panose="00000500000000000000" pitchFamily="2" charset="0"/>
            </a:rPr>
            <a:t>O que deve conter no instrumento a ser formalizado entre o agente financeiro e a pessoa jurídica executória do projeto?</a:t>
          </a:r>
        </a:p>
      </dgm:t>
    </dgm:pt>
    <dgm:pt modelId="{4749BD8D-BC25-4C29-99BF-3E5B5DA955AD}" type="parTrans" cxnId="{34EDB458-7A1F-4F55-ABAA-2D2E6D2DB619}">
      <dgm:prSet/>
      <dgm:spPr/>
      <dgm:t>
        <a:bodyPr/>
        <a:lstStyle/>
        <a:p>
          <a:endParaRPr lang="pt-BR">
            <a:latin typeface="Poppins" panose="00000500000000000000" pitchFamily="2" charset="0"/>
            <a:cs typeface="Poppins" panose="00000500000000000000" pitchFamily="2" charset="0"/>
          </a:endParaRPr>
        </a:p>
      </dgm:t>
    </dgm:pt>
    <dgm:pt modelId="{E940B2F3-5CF2-4924-BA92-D93B1397AF17}" type="sibTrans" cxnId="{34EDB458-7A1F-4F55-ABAA-2D2E6D2DB619}">
      <dgm:prSet/>
      <dgm:spPr/>
      <dgm:t>
        <a:bodyPr/>
        <a:lstStyle/>
        <a:p>
          <a:endParaRPr lang="pt-BR">
            <a:latin typeface="Poppins" panose="00000500000000000000" pitchFamily="2" charset="0"/>
            <a:cs typeface="Poppins" panose="00000500000000000000" pitchFamily="2" charset="0"/>
          </a:endParaRPr>
        </a:p>
      </dgm:t>
    </dgm:pt>
    <dgm:pt modelId="{DCBC9B4F-A5EA-413A-BC7E-B6AFFEBFB382}">
      <dgm:prSet/>
      <dgm:spPr/>
      <dgm:t>
        <a:bodyPr/>
        <a:lstStyle/>
        <a:p>
          <a:r>
            <a:rPr lang="pt-BR">
              <a:latin typeface="Poppins" panose="00000500000000000000" pitchFamily="2" charset="0"/>
              <a:cs typeface="Poppins" panose="00000500000000000000" pitchFamily="2" charset="0"/>
            </a:rPr>
            <a:t>O instrumento deve estabelecer:</a:t>
          </a:r>
        </a:p>
      </dgm:t>
    </dgm:pt>
    <dgm:pt modelId="{0281A940-AEEC-45D3-89E1-51CF66495CFD}" type="parTrans" cxnId="{34D9F18F-B127-4172-823C-EAD0E3D56D04}">
      <dgm:prSet/>
      <dgm:spPr/>
      <dgm:t>
        <a:bodyPr/>
        <a:lstStyle/>
        <a:p>
          <a:endParaRPr lang="pt-BR">
            <a:latin typeface="Poppins" panose="00000500000000000000" pitchFamily="2" charset="0"/>
            <a:cs typeface="Poppins" panose="00000500000000000000" pitchFamily="2" charset="0"/>
          </a:endParaRPr>
        </a:p>
      </dgm:t>
    </dgm:pt>
    <dgm:pt modelId="{9D6E991B-FE26-4475-89F1-BE3DC0655AE4}" type="sibTrans" cxnId="{34D9F18F-B127-4172-823C-EAD0E3D56D04}">
      <dgm:prSet/>
      <dgm:spPr/>
      <dgm:t>
        <a:bodyPr/>
        <a:lstStyle/>
        <a:p>
          <a:endParaRPr lang="pt-BR">
            <a:latin typeface="Poppins" panose="00000500000000000000" pitchFamily="2" charset="0"/>
            <a:cs typeface="Poppins" panose="00000500000000000000" pitchFamily="2" charset="0"/>
          </a:endParaRPr>
        </a:p>
      </dgm:t>
    </dgm:pt>
    <dgm:pt modelId="{9FFF672F-36CE-4A39-A184-5054C366ECF0}">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o valor dos recursos a serem repassados;</a:t>
          </a:r>
        </a:p>
      </dgm:t>
    </dgm:pt>
    <dgm:pt modelId="{71ABD375-2FCD-4EC0-B87E-2CD51FDF3DA6}" type="parTrans" cxnId="{811B91A1-476A-4DEC-B958-9CD71F22A411}">
      <dgm:prSet/>
      <dgm:spPr/>
      <dgm:t>
        <a:bodyPr/>
        <a:lstStyle/>
        <a:p>
          <a:endParaRPr lang="pt-BR">
            <a:latin typeface="Poppins" panose="00000500000000000000" pitchFamily="2" charset="0"/>
            <a:cs typeface="Poppins" panose="00000500000000000000" pitchFamily="2" charset="0"/>
          </a:endParaRPr>
        </a:p>
      </dgm:t>
    </dgm:pt>
    <dgm:pt modelId="{2ED36954-856F-4EE2-8550-D65379DAAA48}" type="sibTrans" cxnId="{811B91A1-476A-4DEC-B958-9CD71F22A411}">
      <dgm:prSet/>
      <dgm:spPr/>
      <dgm:t>
        <a:bodyPr/>
        <a:lstStyle/>
        <a:p>
          <a:endParaRPr lang="pt-BR">
            <a:latin typeface="Poppins" panose="00000500000000000000" pitchFamily="2" charset="0"/>
            <a:cs typeface="Poppins" panose="00000500000000000000" pitchFamily="2" charset="0"/>
          </a:endParaRPr>
        </a:p>
      </dgm:t>
    </dgm:pt>
    <dgm:pt modelId="{50C8E8F9-ED1B-4516-AFFC-E631DBF7C482}">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os prazos de execução e de prestação de contas;</a:t>
          </a:r>
        </a:p>
      </dgm:t>
    </dgm:pt>
    <dgm:pt modelId="{C20A1584-7784-45E7-8333-CA3B92F51C22}" type="parTrans" cxnId="{0B872033-AC98-4272-A4EA-C7FBFF264609}">
      <dgm:prSet/>
      <dgm:spPr/>
      <dgm:t>
        <a:bodyPr/>
        <a:lstStyle/>
        <a:p>
          <a:endParaRPr lang="pt-BR">
            <a:latin typeface="Poppins" panose="00000500000000000000" pitchFamily="2" charset="0"/>
            <a:cs typeface="Poppins" panose="00000500000000000000" pitchFamily="2" charset="0"/>
          </a:endParaRPr>
        </a:p>
      </dgm:t>
    </dgm:pt>
    <dgm:pt modelId="{559BDF42-CA5B-4775-AF7D-A5E8021038A6}" type="sibTrans" cxnId="{0B872033-AC98-4272-A4EA-C7FBFF264609}">
      <dgm:prSet/>
      <dgm:spPr/>
      <dgm:t>
        <a:bodyPr/>
        <a:lstStyle/>
        <a:p>
          <a:endParaRPr lang="pt-BR">
            <a:latin typeface="Poppins" panose="00000500000000000000" pitchFamily="2" charset="0"/>
            <a:cs typeface="Poppins" panose="00000500000000000000" pitchFamily="2" charset="0"/>
          </a:endParaRPr>
        </a:p>
      </dgm:t>
    </dgm:pt>
    <dgm:pt modelId="{7B93B3E1-B866-479C-BBFF-62F4054608B5}">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elementos definidos em programa estabelecido pelo Conselho Gestor ou definidos nas regras dos agentes financeiros; e</a:t>
          </a:r>
        </a:p>
      </dgm:t>
    </dgm:pt>
    <dgm:pt modelId="{42C2787B-4CAB-4C43-A4D2-41557B6E0867}" type="parTrans" cxnId="{00CE1FF6-BFB3-431A-AC9C-ECB2476DFAA4}">
      <dgm:prSet/>
      <dgm:spPr/>
      <dgm:t>
        <a:bodyPr/>
        <a:lstStyle/>
        <a:p>
          <a:endParaRPr lang="pt-BR">
            <a:latin typeface="Poppins" panose="00000500000000000000" pitchFamily="2" charset="0"/>
            <a:cs typeface="Poppins" panose="00000500000000000000" pitchFamily="2" charset="0"/>
          </a:endParaRPr>
        </a:p>
      </dgm:t>
    </dgm:pt>
    <dgm:pt modelId="{728BEF08-BAAF-4963-82B1-24BC916CBB90}" type="sibTrans" cxnId="{00CE1FF6-BFB3-431A-AC9C-ECB2476DFAA4}">
      <dgm:prSet/>
      <dgm:spPr/>
      <dgm:t>
        <a:bodyPr/>
        <a:lstStyle/>
        <a:p>
          <a:endParaRPr lang="pt-BR">
            <a:latin typeface="Poppins" panose="00000500000000000000" pitchFamily="2" charset="0"/>
            <a:cs typeface="Poppins" panose="00000500000000000000" pitchFamily="2" charset="0"/>
          </a:endParaRPr>
        </a:p>
      </dgm:t>
    </dgm:pt>
    <dgm:pt modelId="{75C88142-AA7A-4B40-990D-2EC9E7578C16}">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outros elementos definidos em regulamentação do Conselho Gestor.</a:t>
          </a:r>
        </a:p>
      </dgm:t>
    </dgm:pt>
    <dgm:pt modelId="{A1C13B09-7387-4802-8E66-ED2805D698E5}" type="parTrans" cxnId="{4427F9B5-D49F-4A3F-9CA4-919B5D3F2515}">
      <dgm:prSet/>
      <dgm:spPr/>
      <dgm:t>
        <a:bodyPr/>
        <a:lstStyle/>
        <a:p>
          <a:endParaRPr lang="pt-BR">
            <a:latin typeface="Poppins" panose="00000500000000000000" pitchFamily="2" charset="0"/>
            <a:cs typeface="Poppins" panose="00000500000000000000" pitchFamily="2" charset="0"/>
          </a:endParaRPr>
        </a:p>
      </dgm:t>
    </dgm:pt>
    <dgm:pt modelId="{77F5DBBD-69DC-4699-ABAE-060334283DE0}" type="sibTrans" cxnId="{4427F9B5-D49F-4A3F-9CA4-919B5D3F2515}">
      <dgm:prSet/>
      <dgm:spPr/>
      <dgm:t>
        <a:bodyPr/>
        <a:lstStyle/>
        <a:p>
          <a:endParaRPr lang="pt-BR">
            <a:latin typeface="Poppins" panose="00000500000000000000" pitchFamily="2" charset="0"/>
            <a:cs typeface="Poppins" panose="00000500000000000000" pitchFamily="2" charset="0"/>
          </a:endParaRPr>
        </a:p>
      </dgm:t>
    </dgm:pt>
    <dgm:pt modelId="{5C95E181-9808-4287-8DB0-AFF096587747}">
      <dgm:prSet/>
      <dgm:spPr/>
      <dgm:t>
        <a:bodyPr/>
        <a:lstStyle/>
        <a:p>
          <a:r>
            <a:rPr lang="pt-BR">
              <a:latin typeface="Poppins" panose="00000500000000000000" pitchFamily="2" charset="0"/>
              <a:cs typeface="Poppins" panose="00000500000000000000" pitchFamily="2" charset="0"/>
            </a:rPr>
            <a:t>As propostas selecionadas poderão ser custeadas, parcial ou totalmente, mediante utilização de recursos próprios da pessoa jurídica executora.</a:t>
          </a:r>
        </a:p>
      </dgm:t>
    </dgm:pt>
    <dgm:pt modelId="{C6F0CB1B-B773-437F-A26D-75A284F1EF4C}" type="parTrans" cxnId="{7ACA5257-88F2-46AC-BD9D-4D1299125808}">
      <dgm:prSet/>
      <dgm:spPr/>
      <dgm:t>
        <a:bodyPr/>
        <a:lstStyle/>
        <a:p>
          <a:endParaRPr lang="pt-BR">
            <a:latin typeface="Poppins" panose="00000500000000000000" pitchFamily="2" charset="0"/>
            <a:cs typeface="Poppins" panose="00000500000000000000" pitchFamily="2" charset="0"/>
          </a:endParaRPr>
        </a:p>
      </dgm:t>
    </dgm:pt>
    <dgm:pt modelId="{8E16046F-FCA3-4B57-A85F-4D191E1B6BCC}" type="sibTrans" cxnId="{7ACA5257-88F2-46AC-BD9D-4D1299125808}">
      <dgm:prSet/>
      <dgm:spPr/>
      <dgm:t>
        <a:bodyPr/>
        <a:lstStyle/>
        <a:p>
          <a:endParaRPr lang="pt-BR">
            <a:latin typeface="Poppins" panose="00000500000000000000" pitchFamily="2" charset="0"/>
            <a:cs typeface="Poppins" panose="00000500000000000000" pitchFamily="2" charset="0"/>
          </a:endParaRPr>
        </a:p>
      </dgm:t>
    </dgm:pt>
    <dgm:pt modelId="{73A0569E-87FA-47D7-9871-E2D83301E061}" type="pres">
      <dgm:prSet presAssocID="{E7DFABFE-F6FB-4E80-BC5C-A0E2C6A4EAF0}" presName="linear" presStyleCnt="0">
        <dgm:presLayoutVars>
          <dgm:dir/>
          <dgm:animLvl val="lvl"/>
          <dgm:resizeHandles val="exact"/>
        </dgm:presLayoutVars>
      </dgm:prSet>
      <dgm:spPr/>
    </dgm:pt>
    <dgm:pt modelId="{0E7EB7D6-72F6-4C51-9A21-609CFB86FCA6}" type="pres">
      <dgm:prSet presAssocID="{1EE2E305-5CDA-4E2E-8B69-82F123EC8404}" presName="parentLin" presStyleCnt="0"/>
      <dgm:spPr/>
    </dgm:pt>
    <dgm:pt modelId="{1FA1BBF8-7811-437A-846D-8EF2BA0B16A4}" type="pres">
      <dgm:prSet presAssocID="{1EE2E305-5CDA-4E2E-8B69-82F123EC8404}" presName="parentLeftMargin" presStyleLbl="node1" presStyleIdx="0" presStyleCnt="1"/>
      <dgm:spPr/>
    </dgm:pt>
    <dgm:pt modelId="{129E18D0-5EDB-4848-BC0D-99ABC2256B7C}" type="pres">
      <dgm:prSet presAssocID="{1EE2E305-5CDA-4E2E-8B69-82F123EC8404}" presName="parentText" presStyleLbl="node1" presStyleIdx="0" presStyleCnt="1">
        <dgm:presLayoutVars>
          <dgm:chMax val="0"/>
          <dgm:bulletEnabled val="1"/>
        </dgm:presLayoutVars>
      </dgm:prSet>
      <dgm:spPr/>
    </dgm:pt>
    <dgm:pt modelId="{504FB77E-9CF5-4227-9E54-79520FD0F27B}" type="pres">
      <dgm:prSet presAssocID="{1EE2E305-5CDA-4E2E-8B69-82F123EC8404}" presName="negativeSpace" presStyleCnt="0"/>
      <dgm:spPr/>
    </dgm:pt>
    <dgm:pt modelId="{D376CB9B-9C2E-4D71-B126-EC96636E0CEE}" type="pres">
      <dgm:prSet presAssocID="{1EE2E305-5CDA-4E2E-8B69-82F123EC8404}" presName="childText" presStyleLbl="conFgAcc1" presStyleIdx="0" presStyleCnt="1">
        <dgm:presLayoutVars>
          <dgm:bulletEnabled val="1"/>
        </dgm:presLayoutVars>
      </dgm:prSet>
      <dgm:spPr/>
    </dgm:pt>
  </dgm:ptLst>
  <dgm:cxnLst>
    <dgm:cxn modelId="{577BEB05-59B1-4BD9-8C59-1AFBA9635020}" type="presOf" srcId="{1EE2E305-5CDA-4E2E-8B69-82F123EC8404}" destId="{129E18D0-5EDB-4848-BC0D-99ABC2256B7C}" srcOrd="1" destOrd="0" presId="urn:microsoft.com/office/officeart/2005/8/layout/list1"/>
    <dgm:cxn modelId="{A226B40A-D922-4CFF-B766-8121AE43D7CD}" type="presOf" srcId="{75C88142-AA7A-4B40-990D-2EC9E7578C16}" destId="{D376CB9B-9C2E-4D71-B126-EC96636E0CEE}" srcOrd="0" destOrd="4" presId="urn:microsoft.com/office/officeart/2005/8/layout/list1"/>
    <dgm:cxn modelId="{3B7AE00F-3BC0-4C76-9105-87F56DBAE302}" type="presOf" srcId="{9FFF672F-36CE-4A39-A184-5054C366ECF0}" destId="{D376CB9B-9C2E-4D71-B126-EC96636E0CEE}" srcOrd="0" destOrd="1" presId="urn:microsoft.com/office/officeart/2005/8/layout/list1"/>
    <dgm:cxn modelId="{60EDDE16-455F-40BE-9891-E60B607D683D}" type="presOf" srcId="{E7DFABFE-F6FB-4E80-BC5C-A0E2C6A4EAF0}" destId="{73A0569E-87FA-47D7-9871-E2D83301E061}" srcOrd="0" destOrd="0" presId="urn:microsoft.com/office/officeart/2005/8/layout/list1"/>
    <dgm:cxn modelId="{8F8B2918-862F-41DD-9B01-771B909AC9AF}" type="presOf" srcId="{1EE2E305-5CDA-4E2E-8B69-82F123EC8404}" destId="{1FA1BBF8-7811-437A-846D-8EF2BA0B16A4}" srcOrd="0" destOrd="0" presId="urn:microsoft.com/office/officeart/2005/8/layout/list1"/>
    <dgm:cxn modelId="{55E7C532-875F-4872-80E0-51F191AA3D1F}" type="presOf" srcId="{7B93B3E1-B866-479C-BBFF-62F4054608B5}" destId="{D376CB9B-9C2E-4D71-B126-EC96636E0CEE}" srcOrd="0" destOrd="3" presId="urn:microsoft.com/office/officeart/2005/8/layout/list1"/>
    <dgm:cxn modelId="{0B872033-AC98-4272-A4EA-C7FBFF264609}" srcId="{DCBC9B4F-A5EA-413A-BC7E-B6AFFEBFB382}" destId="{50C8E8F9-ED1B-4516-AFFC-E631DBF7C482}" srcOrd="1" destOrd="0" parTransId="{C20A1584-7784-45E7-8333-CA3B92F51C22}" sibTransId="{559BDF42-CA5B-4775-AF7D-A5E8021038A6}"/>
    <dgm:cxn modelId="{62D4865E-35E6-4D3C-90DE-2DE8DA96F4B8}" type="presOf" srcId="{DCBC9B4F-A5EA-413A-BC7E-B6AFFEBFB382}" destId="{D376CB9B-9C2E-4D71-B126-EC96636E0CEE}" srcOrd="0" destOrd="0" presId="urn:microsoft.com/office/officeart/2005/8/layout/list1"/>
    <dgm:cxn modelId="{7ACA5257-88F2-46AC-BD9D-4D1299125808}" srcId="{1EE2E305-5CDA-4E2E-8B69-82F123EC8404}" destId="{5C95E181-9808-4287-8DB0-AFF096587747}" srcOrd="1" destOrd="0" parTransId="{C6F0CB1B-B773-437F-A26D-75A284F1EF4C}" sibTransId="{8E16046F-FCA3-4B57-A85F-4D191E1B6BCC}"/>
    <dgm:cxn modelId="{34EDB458-7A1F-4F55-ABAA-2D2E6D2DB619}" srcId="{E7DFABFE-F6FB-4E80-BC5C-A0E2C6A4EAF0}" destId="{1EE2E305-5CDA-4E2E-8B69-82F123EC8404}" srcOrd="0" destOrd="0" parTransId="{4749BD8D-BC25-4C29-99BF-3E5B5DA955AD}" sibTransId="{E940B2F3-5CF2-4924-BA92-D93B1397AF17}"/>
    <dgm:cxn modelId="{D17C8087-75B2-4036-91B7-46005A8C5501}" type="presOf" srcId="{5C95E181-9808-4287-8DB0-AFF096587747}" destId="{D376CB9B-9C2E-4D71-B126-EC96636E0CEE}" srcOrd="0" destOrd="5" presId="urn:microsoft.com/office/officeart/2005/8/layout/list1"/>
    <dgm:cxn modelId="{34D9F18F-B127-4172-823C-EAD0E3D56D04}" srcId="{1EE2E305-5CDA-4E2E-8B69-82F123EC8404}" destId="{DCBC9B4F-A5EA-413A-BC7E-B6AFFEBFB382}" srcOrd="0" destOrd="0" parTransId="{0281A940-AEEC-45D3-89E1-51CF66495CFD}" sibTransId="{9D6E991B-FE26-4475-89F1-BE3DC0655AE4}"/>
    <dgm:cxn modelId="{3E215098-7BA7-4C9E-A376-0AD4B878ACD3}" type="presOf" srcId="{50C8E8F9-ED1B-4516-AFFC-E631DBF7C482}" destId="{D376CB9B-9C2E-4D71-B126-EC96636E0CEE}" srcOrd="0" destOrd="2" presId="urn:microsoft.com/office/officeart/2005/8/layout/list1"/>
    <dgm:cxn modelId="{811B91A1-476A-4DEC-B958-9CD71F22A411}" srcId="{DCBC9B4F-A5EA-413A-BC7E-B6AFFEBFB382}" destId="{9FFF672F-36CE-4A39-A184-5054C366ECF0}" srcOrd="0" destOrd="0" parTransId="{71ABD375-2FCD-4EC0-B87E-2CD51FDF3DA6}" sibTransId="{2ED36954-856F-4EE2-8550-D65379DAAA48}"/>
    <dgm:cxn modelId="{4427F9B5-D49F-4A3F-9CA4-919B5D3F2515}" srcId="{DCBC9B4F-A5EA-413A-BC7E-B6AFFEBFB382}" destId="{75C88142-AA7A-4B40-990D-2EC9E7578C16}" srcOrd="3" destOrd="0" parTransId="{A1C13B09-7387-4802-8E66-ED2805D698E5}" sibTransId="{77F5DBBD-69DC-4699-ABAE-060334283DE0}"/>
    <dgm:cxn modelId="{00CE1FF6-BFB3-431A-AC9C-ECB2476DFAA4}" srcId="{DCBC9B4F-A5EA-413A-BC7E-B6AFFEBFB382}" destId="{7B93B3E1-B866-479C-BBFF-62F4054608B5}" srcOrd="2" destOrd="0" parTransId="{42C2787B-4CAB-4C43-A4D2-41557B6E0867}" sibTransId="{728BEF08-BAAF-4963-82B1-24BC916CBB90}"/>
    <dgm:cxn modelId="{11C70D04-F548-45DC-8AB6-E02602D47C13}" type="presParOf" srcId="{73A0569E-87FA-47D7-9871-E2D83301E061}" destId="{0E7EB7D6-72F6-4C51-9A21-609CFB86FCA6}" srcOrd="0" destOrd="0" presId="urn:microsoft.com/office/officeart/2005/8/layout/list1"/>
    <dgm:cxn modelId="{E3357632-9BC4-4F63-9C21-6BCCA7596996}" type="presParOf" srcId="{0E7EB7D6-72F6-4C51-9A21-609CFB86FCA6}" destId="{1FA1BBF8-7811-437A-846D-8EF2BA0B16A4}" srcOrd="0" destOrd="0" presId="urn:microsoft.com/office/officeart/2005/8/layout/list1"/>
    <dgm:cxn modelId="{6BFC9447-5914-43EC-9617-CEA80A0402E8}" type="presParOf" srcId="{0E7EB7D6-72F6-4C51-9A21-609CFB86FCA6}" destId="{129E18D0-5EDB-4848-BC0D-99ABC2256B7C}" srcOrd="1" destOrd="0" presId="urn:microsoft.com/office/officeart/2005/8/layout/list1"/>
    <dgm:cxn modelId="{00E7C187-1E4F-4162-8D1E-3C63CE2BBD84}" type="presParOf" srcId="{73A0569E-87FA-47D7-9871-E2D83301E061}" destId="{504FB77E-9CF5-4227-9E54-79520FD0F27B}" srcOrd="1" destOrd="0" presId="urn:microsoft.com/office/officeart/2005/8/layout/list1"/>
    <dgm:cxn modelId="{22AAAFC6-C5AD-43E7-8486-62CD71659556}" type="presParOf" srcId="{73A0569E-87FA-47D7-9871-E2D83301E061}" destId="{D376CB9B-9C2E-4D71-B126-EC96636E0CEE}"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15FCCC-A5AE-4F4E-9C34-CC59BC15A5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pt-BR"/>
        </a:p>
      </dgm:t>
    </dgm:pt>
    <dgm:pt modelId="{04864176-25A5-4EFE-BE3B-EFB567906D46}">
      <dgm:prSet phldrT="[Texto]" custT="1"/>
      <dgm:spPr>
        <a:solidFill>
          <a:schemeClr val="accent1">
            <a:lumMod val="60000"/>
            <a:lumOff val="40000"/>
          </a:schemeClr>
        </a:solidFill>
      </dgm:spPr>
      <dgm:t>
        <a:bodyPr/>
        <a:lstStyle/>
        <a:p>
          <a:pPr algn="just"/>
          <a:r>
            <a:rPr lang="pt-BR" sz="1400" b="1" i="0" u="sng" dirty="0"/>
            <a:t>Observação</a:t>
          </a:r>
          <a:r>
            <a:rPr lang="pt-BR" sz="1400" b="0" i="0" dirty="0"/>
            <a:t>: no caso de solicitação de credenciamento de </a:t>
          </a:r>
          <a:r>
            <a:rPr lang="pt-BR" sz="1400" b="1" i="0" dirty="0"/>
            <a:t>sistema cooperativo de crédito</a:t>
          </a:r>
          <a:r>
            <a:rPr lang="pt-BR" sz="1400" b="0" i="0" dirty="0"/>
            <a:t>, o credenciamento ao Fust deverá ser realizado por banco cooperativo ou por cooperativa central, que serão responsáveis pelo relacionamento com o Conselho Gestor do Fust e assumirão responsabilidade civil e administrativa pelos atos das cooperativas singulares de crédito a eles associadas</a:t>
          </a:r>
          <a:endParaRPr lang="pt-BR" sz="2000" dirty="0">
            <a:latin typeface="Poppins" panose="00000500000000000000" pitchFamily="2" charset="0"/>
            <a:cs typeface="Poppins" panose="00000500000000000000" pitchFamily="2" charset="0"/>
          </a:endParaRPr>
        </a:p>
      </dgm:t>
    </dgm:pt>
    <dgm:pt modelId="{A798CF12-6772-4C26-A2A8-11C2AFCB2381}" type="parTrans" cxnId="{3A1A7A0D-AB2A-4202-B2AF-6D619AF57BF6}">
      <dgm:prSet/>
      <dgm:spPr/>
      <dgm:t>
        <a:bodyPr/>
        <a:lstStyle/>
        <a:p>
          <a:endParaRPr lang="pt-BR">
            <a:latin typeface="Poppins" panose="00000500000000000000" pitchFamily="2" charset="0"/>
            <a:cs typeface="Poppins" panose="00000500000000000000" pitchFamily="2" charset="0"/>
          </a:endParaRPr>
        </a:p>
      </dgm:t>
    </dgm:pt>
    <dgm:pt modelId="{A6A12E1F-93EB-40A8-8F9D-6B13EB0DA596}" type="sibTrans" cxnId="{3A1A7A0D-AB2A-4202-B2AF-6D619AF57BF6}">
      <dgm:prSet/>
      <dgm:spPr/>
      <dgm:t>
        <a:bodyPr/>
        <a:lstStyle/>
        <a:p>
          <a:endParaRPr lang="pt-BR">
            <a:latin typeface="Poppins" panose="00000500000000000000" pitchFamily="2" charset="0"/>
            <a:cs typeface="Poppins" panose="00000500000000000000" pitchFamily="2" charset="0"/>
          </a:endParaRPr>
        </a:p>
      </dgm:t>
    </dgm:pt>
    <dgm:pt modelId="{092C3AF7-4CAC-41FF-A7D3-73E9F8AAC69C}" type="pres">
      <dgm:prSet presAssocID="{B015FCCC-A5AE-4F4E-9C34-CC59BC15A529}" presName="linear" presStyleCnt="0">
        <dgm:presLayoutVars>
          <dgm:animLvl val="lvl"/>
          <dgm:resizeHandles val="exact"/>
        </dgm:presLayoutVars>
      </dgm:prSet>
      <dgm:spPr/>
    </dgm:pt>
    <dgm:pt modelId="{4867B1ED-F315-417E-9234-AA9F761757AE}" type="pres">
      <dgm:prSet presAssocID="{04864176-25A5-4EFE-BE3B-EFB567906D46}" presName="parentText" presStyleLbl="node1" presStyleIdx="0" presStyleCnt="1" custScaleY="793938" custLinFactNeighborY="-388">
        <dgm:presLayoutVars>
          <dgm:chMax val="0"/>
          <dgm:bulletEnabled val="1"/>
        </dgm:presLayoutVars>
      </dgm:prSet>
      <dgm:spPr/>
    </dgm:pt>
  </dgm:ptLst>
  <dgm:cxnLst>
    <dgm:cxn modelId="{3A1A7A0D-AB2A-4202-B2AF-6D619AF57BF6}" srcId="{B015FCCC-A5AE-4F4E-9C34-CC59BC15A529}" destId="{04864176-25A5-4EFE-BE3B-EFB567906D46}" srcOrd="0" destOrd="0" parTransId="{A798CF12-6772-4C26-A2A8-11C2AFCB2381}" sibTransId="{A6A12E1F-93EB-40A8-8F9D-6B13EB0DA596}"/>
    <dgm:cxn modelId="{A0D52A74-2766-4B66-AE08-E9BCCE23012B}" type="presOf" srcId="{04864176-25A5-4EFE-BE3B-EFB567906D46}" destId="{4867B1ED-F315-417E-9234-AA9F761757AE}" srcOrd="0" destOrd="0" presId="urn:microsoft.com/office/officeart/2005/8/layout/vList2"/>
    <dgm:cxn modelId="{A3CF5187-8334-4D68-9261-BDB3E3C3D06B}" type="presOf" srcId="{B015FCCC-A5AE-4F4E-9C34-CC59BC15A529}" destId="{092C3AF7-4CAC-41FF-A7D3-73E9F8AAC69C}" srcOrd="0" destOrd="0" presId="urn:microsoft.com/office/officeart/2005/8/layout/vList2"/>
    <dgm:cxn modelId="{626E8482-0762-4049-9792-982100E9B2BE}" type="presParOf" srcId="{092C3AF7-4CAC-41FF-A7D3-73E9F8AAC69C}" destId="{4867B1ED-F315-417E-9234-AA9F761757AE}"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0.xml><?xml version="1.0" encoding="utf-8"?>
<dgm:dataModel xmlns:dgm="http://schemas.openxmlformats.org/drawingml/2006/diagram" xmlns:a="http://schemas.openxmlformats.org/drawingml/2006/main">
  <dgm:ptLst>
    <dgm:pt modelId="{EA2F395B-F7BE-4ED8-8E19-48028DBD1F44}"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pt-BR"/>
        </a:p>
      </dgm:t>
    </dgm:pt>
    <dgm:pt modelId="{3160CF6D-EC96-46B1-9505-8B0D4EB4BA8F}">
      <dgm:prSet/>
      <dgm:spPr/>
      <dgm:t>
        <a:bodyPr/>
        <a:lstStyle/>
        <a:p>
          <a:r>
            <a:rPr lang="pt-BR" dirty="0">
              <a:latin typeface="Poppins" panose="00000500000000000000" pitchFamily="2" charset="0"/>
              <a:cs typeface="Poppins" panose="00000500000000000000" pitchFamily="2" charset="0"/>
            </a:rPr>
            <a:t>Existe alguma limitação quanto ao fluxo de recursos para a entidade beneficiada?</a:t>
          </a:r>
        </a:p>
      </dgm:t>
    </dgm:pt>
    <dgm:pt modelId="{D58BA544-538D-4853-8C65-9AACE343FE18}" type="parTrans" cxnId="{4A2933B7-1B3E-4AB4-8A14-A5DA425F1EFA}">
      <dgm:prSet/>
      <dgm:spPr/>
      <dgm:t>
        <a:bodyPr/>
        <a:lstStyle/>
        <a:p>
          <a:endParaRPr lang="pt-BR">
            <a:latin typeface="Poppins" panose="00000500000000000000" pitchFamily="2" charset="0"/>
            <a:cs typeface="Poppins" panose="00000500000000000000" pitchFamily="2" charset="0"/>
          </a:endParaRPr>
        </a:p>
      </dgm:t>
    </dgm:pt>
    <dgm:pt modelId="{80B5AA73-A8CC-4309-9075-95BF05505D79}" type="sibTrans" cxnId="{4A2933B7-1B3E-4AB4-8A14-A5DA425F1EFA}">
      <dgm:prSet/>
      <dgm:spPr/>
      <dgm:t>
        <a:bodyPr/>
        <a:lstStyle/>
        <a:p>
          <a:endParaRPr lang="pt-BR">
            <a:latin typeface="Poppins" panose="00000500000000000000" pitchFamily="2" charset="0"/>
            <a:cs typeface="Poppins" panose="00000500000000000000" pitchFamily="2" charset="0"/>
          </a:endParaRPr>
        </a:p>
      </dgm:t>
    </dgm:pt>
    <dgm:pt modelId="{E3FD6348-57B5-424F-9CB9-64F16391731A}">
      <dgm:prSet/>
      <dgm:spPr/>
      <dgm:t>
        <a:bodyPr/>
        <a:lstStyle/>
        <a:p>
          <a:r>
            <a:rPr lang="pt-BR" dirty="0">
              <a:latin typeface="Poppins" panose="00000500000000000000" pitchFamily="2" charset="0"/>
              <a:cs typeface="Poppins" panose="00000500000000000000" pitchFamily="2" charset="0"/>
            </a:rPr>
            <a:t>O agente financeiro deve assegurar um fluxo contínuo de recursos para os projetos que estejam sendo cumpridos e promovida a interrupção deste fluxo para aqueles que não cumpram os objetivos pactuados, sempre de acordo com os procedimentos de acompanhamento e de liberação de recursos já utilizados pelos agentes financeiros.</a:t>
          </a:r>
        </a:p>
      </dgm:t>
    </dgm:pt>
    <dgm:pt modelId="{48BE9F4A-A326-4BCA-93A3-9400C936A401}" type="parTrans" cxnId="{DA875112-5756-4987-966B-68DD298B0BAC}">
      <dgm:prSet/>
      <dgm:spPr/>
      <dgm:t>
        <a:bodyPr/>
        <a:lstStyle/>
        <a:p>
          <a:endParaRPr lang="pt-BR">
            <a:latin typeface="Poppins" panose="00000500000000000000" pitchFamily="2" charset="0"/>
            <a:cs typeface="Poppins" panose="00000500000000000000" pitchFamily="2" charset="0"/>
          </a:endParaRPr>
        </a:p>
      </dgm:t>
    </dgm:pt>
    <dgm:pt modelId="{D110C067-8BBF-4D15-AAE0-6FB73212F36C}" type="sibTrans" cxnId="{DA875112-5756-4987-966B-68DD298B0BAC}">
      <dgm:prSet/>
      <dgm:spPr/>
      <dgm:t>
        <a:bodyPr/>
        <a:lstStyle/>
        <a:p>
          <a:endParaRPr lang="pt-BR">
            <a:latin typeface="Poppins" panose="00000500000000000000" pitchFamily="2" charset="0"/>
            <a:cs typeface="Poppins" panose="00000500000000000000" pitchFamily="2" charset="0"/>
          </a:endParaRPr>
        </a:p>
      </dgm:t>
    </dgm:pt>
    <dgm:pt modelId="{573D1C0B-C1A6-4417-A76F-8957EA19905E}" type="pres">
      <dgm:prSet presAssocID="{EA2F395B-F7BE-4ED8-8E19-48028DBD1F44}" presName="linear" presStyleCnt="0">
        <dgm:presLayoutVars>
          <dgm:dir/>
          <dgm:animLvl val="lvl"/>
          <dgm:resizeHandles val="exact"/>
        </dgm:presLayoutVars>
      </dgm:prSet>
      <dgm:spPr/>
    </dgm:pt>
    <dgm:pt modelId="{EA633CE0-9B8B-4929-BB5C-5630D517EA8B}" type="pres">
      <dgm:prSet presAssocID="{3160CF6D-EC96-46B1-9505-8B0D4EB4BA8F}" presName="parentLin" presStyleCnt="0"/>
      <dgm:spPr/>
    </dgm:pt>
    <dgm:pt modelId="{7A5B191F-11D3-4320-B48E-21F9C595E61F}" type="pres">
      <dgm:prSet presAssocID="{3160CF6D-EC96-46B1-9505-8B0D4EB4BA8F}" presName="parentLeftMargin" presStyleLbl="node1" presStyleIdx="0" presStyleCnt="1"/>
      <dgm:spPr/>
    </dgm:pt>
    <dgm:pt modelId="{870F9576-C2B4-4CE8-90F2-655FDA53E7ED}" type="pres">
      <dgm:prSet presAssocID="{3160CF6D-EC96-46B1-9505-8B0D4EB4BA8F}" presName="parentText" presStyleLbl="node1" presStyleIdx="0" presStyleCnt="1">
        <dgm:presLayoutVars>
          <dgm:chMax val="0"/>
          <dgm:bulletEnabled val="1"/>
        </dgm:presLayoutVars>
      </dgm:prSet>
      <dgm:spPr/>
    </dgm:pt>
    <dgm:pt modelId="{62AA3214-DCA0-453D-BAE0-02AB2A8444C6}" type="pres">
      <dgm:prSet presAssocID="{3160CF6D-EC96-46B1-9505-8B0D4EB4BA8F}" presName="negativeSpace" presStyleCnt="0"/>
      <dgm:spPr/>
    </dgm:pt>
    <dgm:pt modelId="{BAAC439E-CA37-42FF-A2F1-1C37C470FC68}" type="pres">
      <dgm:prSet presAssocID="{3160CF6D-EC96-46B1-9505-8B0D4EB4BA8F}" presName="childText" presStyleLbl="conFgAcc1" presStyleIdx="0" presStyleCnt="1">
        <dgm:presLayoutVars>
          <dgm:bulletEnabled val="1"/>
        </dgm:presLayoutVars>
      </dgm:prSet>
      <dgm:spPr/>
    </dgm:pt>
  </dgm:ptLst>
  <dgm:cxnLst>
    <dgm:cxn modelId="{5906F608-30DC-4648-B14C-D52BBFA99512}" type="presOf" srcId="{E3FD6348-57B5-424F-9CB9-64F16391731A}" destId="{BAAC439E-CA37-42FF-A2F1-1C37C470FC68}" srcOrd="0" destOrd="0" presId="urn:microsoft.com/office/officeart/2005/8/layout/list1"/>
    <dgm:cxn modelId="{DA875112-5756-4987-966B-68DD298B0BAC}" srcId="{3160CF6D-EC96-46B1-9505-8B0D4EB4BA8F}" destId="{E3FD6348-57B5-424F-9CB9-64F16391731A}" srcOrd="0" destOrd="0" parTransId="{48BE9F4A-A326-4BCA-93A3-9400C936A401}" sibTransId="{D110C067-8BBF-4D15-AAE0-6FB73212F36C}"/>
    <dgm:cxn modelId="{E961FF14-BFA9-4A98-ABDA-1DC3BC49F7C1}" type="presOf" srcId="{3160CF6D-EC96-46B1-9505-8B0D4EB4BA8F}" destId="{870F9576-C2B4-4CE8-90F2-655FDA53E7ED}" srcOrd="1" destOrd="0" presId="urn:microsoft.com/office/officeart/2005/8/layout/list1"/>
    <dgm:cxn modelId="{9FEAB217-3881-4F53-9180-2C805433A023}" type="presOf" srcId="{EA2F395B-F7BE-4ED8-8E19-48028DBD1F44}" destId="{573D1C0B-C1A6-4417-A76F-8957EA19905E}" srcOrd="0" destOrd="0" presId="urn:microsoft.com/office/officeart/2005/8/layout/list1"/>
    <dgm:cxn modelId="{8E58F045-B7AD-4338-8A7B-81B052F87855}" type="presOf" srcId="{3160CF6D-EC96-46B1-9505-8B0D4EB4BA8F}" destId="{7A5B191F-11D3-4320-B48E-21F9C595E61F}" srcOrd="0" destOrd="0" presId="urn:microsoft.com/office/officeart/2005/8/layout/list1"/>
    <dgm:cxn modelId="{4A2933B7-1B3E-4AB4-8A14-A5DA425F1EFA}" srcId="{EA2F395B-F7BE-4ED8-8E19-48028DBD1F44}" destId="{3160CF6D-EC96-46B1-9505-8B0D4EB4BA8F}" srcOrd="0" destOrd="0" parTransId="{D58BA544-538D-4853-8C65-9AACE343FE18}" sibTransId="{80B5AA73-A8CC-4309-9075-95BF05505D79}"/>
    <dgm:cxn modelId="{7F000205-4B23-4DAD-9B99-99EDA0296115}" type="presParOf" srcId="{573D1C0B-C1A6-4417-A76F-8957EA19905E}" destId="{EA633CE0-9B8B-4929-BB5C-5630D517EA8B}" srcOrd="0" destOrd="0" presId="urn:microsoft.com/office/officeart/2005/8/layout/list1"/>
    <dgm:cxn modelId="{72E7C205-885F-4FB8-A8FC-191B0D175C6C}" type="presParOf" srcId="{EA633CE0-9B8B-4929-BB5C-5630D517EA8B}" destId="{7A5B191F-11D3-4320-B48E-21F9C595E61F}" srcOrd="0" destOrd="0" presId="urn:microsoft.com/office/officeart/2005/8/layout/list1"/>
    <dgm:cxn modelId="{02D6224B-371B-40C1-A568-0A1868E47402}" type="presParOf" srcId="{EA633CE0-9B8B-4929-BB5C-5630D517EA8B}" destId="{870F9576-C2B4-4CE8-90F2-655FDA53E7ED}" srcOrd="1" destOrd="0" presId="urn:microsoft.com/office/officeart/2005/8/layout/list1"/>
    <dgm:cxn modelId="{7C083D1C-B4E9-4E06-9C68-9154AF5533DB}" type="presParOf" srcId="{573D1C0B-C1A6-4417-A76F-8957EA19905E}" destId="{62AA3214-DCA0-453D-BAE0-02AB2A8444C6}" srcOrd="1" destOrd="0" presId="urn:microsoft.com/office/officeart/2005/8/layout/list1"/>
    <dgm:cxn modelId="{EC3EF61F-E4B0-4836-8704-DE01F688E286}" type="presParOf" srcId="{573D1C0B-C1A6-4417-A76F-8957EA19905E}" destId="{BAAC439E-CA37-42FF-A2F1-1C37C470FC68}"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1.xml><?xml version="1.0" encoding="utf-8"?>
<dgm:dataModel xmlns:dgm="http://schemas.openxmlformats.org/drawingml/2006/diagram" xmlns:a="http://schemas.openxmlformats.org/drawingml/2006/main">
  <dgm:ptLst>
    <dgm:pt modelId="{13872DD4-472E-45DC-9F08-C48B8DCB8A3F}"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pt-BR"/>
        </a:p>
      </dgm:t>
    </dgm:pt>
    <dgm:pt modelId="{FF1BF7C9-EEE6-4078-8E6E-B7DF08EE92E2}">
      <dgm:prSet/>
      <dgm:spPr/>
      <dgm:t>
        <a:bodyPr/>
        <a:lstStyle/>
        <a:p>
          <a:r>
            <a:rPr lang="pt-BR">
              <a:latin typeface="Poppins" panose="00000500000000000000" pitchFamily="2" charset="0"/>
              <a:cs typeface="Poppins" panose="00000500000000000000" pitchFamily="2" charset="0"/>
            </a:rPr>
            <a:t>Como se dá o acompanhamento pelo agente financeiro das entidades beneficiadas?</a:t>
          </a:r>
        </a:p>
      </dgm:t>
    </dgm:pt>
    <dgm:pt modelId="{8B6FDB4B-E0DD-4D33-9228-5AC01A812EE4}" type="parTrans" cxnId="{701004E4-3172-415C-A3F2-F3605D8982A1}">
      <dgm:prSet/>
      <dgm:spPr/>
      <dgm:t>
        <a:bodyPr/>
        <a:lstStyle/>
        <a:p>
          <a:endParaRPr lang="pt-BR">
            <a:latin typeface="Poppins" panose="00000500000000000000" pitchFamily="2" charset="0"/>
            <a:cs typeface="Poppins" panose="00000500000000000000" pitchFamily="2" charset="0"/>
          </a:endParaRPr>
        </a:p>
      </dgm:t>
    </dgm:pt>
    <dgm:pt modelId="{F189322E-3CFC-4AB1-B85A-9C3BC5EFB6D6}" type="sibTrans" cxnId="{701004E4-3172-415C-A3F2-F3605D8982A1}">
      <dgm:prSet/>
      <dgm:spPr/>
      <dgm:t>
        <a:bodyPr/>
        <a:lstStyle/>
        <a:p>
          <a:endParaRPr lang="pt-BR">
            <a:latin typeface="Poppins" panose="00000500000000000000" pitchFamily="2" charset="0"/>
            <a:cs typeface="Poppins" panose="00000500000000000000" pitchFamily="2" charset="0"/>
          </a:endParaRPr>
        </a:p>
      </dgm:t>
    </dgm:pt>
    <dgm:pt modelId="{8F02F4CD-A661-4A5F-BB4B-11E001B85DBF}">
      <dgm:prSet/>
      <dgm:spPr/>
      <dgm:t>
        <a:bodyPr/>
        <a:lstStyle/>
        <a:p>
          <a:r>
            <a:rPr lang="pt-BR">
              <a:latin typeface="Poppins" panose="00000500000000000000" pitchFamily="2" charset="0"/>
              <a:cs typeface="Poppins" panose="00000500000000000000" pitchFamily="2" charset="0"/>
            </a:rPr>
            <a:t>A entidade beneficiada, público ou privada, deve prestar contas, conforme os padrões definidos pelos agentes financeiros do Fundo responsáveis por sua gestão.</a:t>
          </a:r>
        </a:p>
      </dgm:t>
    </dgm:pt>
    <dgm:pt modelId="{DCF3ECE4-0B5B-478B-A6ED-3F6457162D83}" type="parTrans" cxnId="{D2614491-C845-49B5-BAC6-9215BBB1D08C}">
      <dgm:prSet/>
      <dgm:spPr/>
      <dgm:t>
        <a:bodyPr/>
        <a:lstStyle/>
        <a:p>
          <a:endParaRPr lang="pt-BR">
            <a:latin typeface="Poppins" panose="00000500000000000000" pitchFamily="2" charset="0"/>
            <a:cs typeface="Poppins" panose="00000500000000000000" pitchFamily="2" charset="0"/>
          </a:endParaRPr>
        </a:p>
      </dgm:t>
    </dgm:pt>
    <dgm:pt modelId="{9A0B1B83-EBBC-48D3-B2FA-3D7FB34960E7}" type="sibTrans" cxnId="{D2614491-C845-49B5-BAC6-9215BBB1D08C}">
      <dgm:prSet/>
      <dgm:spPr/>
      <dgm:t>
        <a:bodyPr/>
        <a:lstStyle/>
        <a:p>
          <a:endParaRPr lang="pt-BR">
            <a:latin typeface="Poppins" panose="00000500000000000000" pitchFamily="2" charset="0"/>
            <a:cs typeface="Poppins" panose="00000500000000000000" pitchFamily="2" charset="0"/>
          </a:endParaRPr>
        </a:p>
      </dgm:t>
    </dgm:pt>
    <dgm:pt modelId="{2E3CFBBF-1716-426C-86AF-943372291120}">
      <dgm:prSet/>
      <dgm:spPr/>
      <dgm:t>
        <a:bodyPr/>
        <a:lstStyle/>
        <a:p>
          <a:r>
            <a:rPr lang="pt-BR" dirty="0">
              <a:latin typeface="Poppins" panose="00000500000000000000" pitchFamily="2" charset="0"/>
              <a:cs typeface="Poppins" panose="00000500000000000000" pitchFamily="2" charset="0"/>
            </a:rPr>
            <a:t>As entidades beneficiadas com recursos do Fundo se obrigam a prestar todas as informações necessárias às avaliações de planejamento, prospecção, análise e estruturação de operações, contratação, aplicação de recursos, acompanhamento de operações contratadas, avaliação de operações e divulgação de resultados necessárias à implantação e manutenção das atividades do Fust, bem como pelas avaliações dos projetos, atividades e iniciativas selecionados nos programas dos Planos de Aplicação de Recursos, sob pena de serem consideradas inaptas a solicitar novos recursos do Fundo</a:t>
          </a:r>
        </a:p>
      </dgm:t>
    </dgm:pt>
    <dgm:pt modelId="{C59F9B0A-7BE4-4AAA-8692-54E5543D608D}" type="parTrans" cxnId="{F91EC95F-1299-441D-967D-368F6FA405C3}">
      <dgm:prSet/>
      <dgm:spPr/>
      <dgm:t>
        <a:bodyPr/>
        <a:lstStyle/>
        <a:p>
          <a:endParaRPr lang="pt-BR">
            <a:latin typeface="Poppins" panose="00000500000000000000" pitchFamily="2" charset="0"/>
            <a:cs typeface="Poppins" panose="00000500000000000000" pitchFamily="2" charset="0"/>
          </a:endParaRPr>
        </a:p>
      </dgm:t>
    </dgm:pt>
    <dgm:pt modelId="{F5C40CB1-A0BD-4189-BB19-703AF711AD11}" type="sibTrans" cxnId="{F91EC95F-1299-441D-967D-368F6FA405C3}">
      <dgm:prSet/>
      <dgm:spPr/>
      <dgm:t>
        <a:bodyPr/>
        <a:lstStyle/>
        <a:p>
          <a:endParaRPr lang="pt-BR">
            <a:latin typeface="Poppins" panose="00000500000000000000" pitchFamily="2" charset="0"/>
            <a:cs typeface="Poppins" panose="00000500000000000000" pitchFamily="2" charset="0"/>
          </a:endParaRPr>
        </a:p>
      </dgm:t>
    </dgm:pt>
    <dgm:pt modelId="{7A5BCEE1-D222-4F9B-BAB1-D19C90A24FEE}">
      <dgm:prSet/>
      <dgm:spPr/>
      <dgm:t>
        <a:bodyPr/>
        <a:lstStyle/>
        <a:p>
          <a:r>
            <a:rPr lang="pt-BR">
              <a:latin typeface="Poppins" panose="00000500000000000000" pitchFamily="2" charset="0"/>
              <a:cs typeface="Poppins" panose="00000500000000000000" pitchFamily="2" charset="0"/>
            </a:rPr>
            <a:t>Modalidade não reembolsável:</a:t>
          </a:r>
        </a:p>
      </dgm:t>
    </dgm:pt>
    <dgm:pt modelId="{E4E20FBF-D389-4FD3-8DCF-2130EC17AC72}" type="parTrans" cxnId="{44754A79-FDE7-4DBC-9BDD-57335010EC3C}">
      <dgm:prSet/>
      <dgm:spPr/>
      <dgm:t>
        <a:bodyPr/>
        <a:lstStyle/>
        <a:p>
          <a:endParaRPr lang="pt-BR">
            <a:latin typeface="Poppins" panose="00000500000000000000" pitchFamily="2" charset="0"/>
            <a:cs typeface="Poppins" panose="00000500000000000000" pitchFamily="2" charset="0"/>
          </a:endParaRPr>
        </a:p>
      </dgm:t>
    </dgm:pt>
    <dgm:pt modelId="{EAA85B91-85BF-495D-B3EF-278CF40721D3}" type="sibTrans" cxnId="{44754A79-FDE7-4DBC-9BDD-57335010EC3C}">
      <dgm:prSet/>
      <dgm:spPr/>
      <dgm:t>
        <a:bodyPr/>
        <a:lstStyle/>
        <a:p>
          <a:endParaRPr lang="pt-BR">
            <a:latin typeface="Poppins" panose="00000500000000000000" pitchFamily="2" charset="0"/>
            <a:cs typeface="Poppins" panose="00000500000000000000" pitchFamily="2" charset="0"/>
          </a:endParaRPr>
        </a:p>
      </dgm:t>
    </dgm:pt>
    <dgm:pt modelId="{DD1FC2CB-6E73-40C4-AAE3-284D6BB2452A}">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O acompanhamento da execução dos projetos realizados pelas entidades beneficiadas será realizada pelos agentes financeiros.</a:t>
          </a:r>
        </a:p>
      </dgm:t>
    </dgm:pt>
    <dgm:pt modelId="{11627B05-4732-4664-8F50-9338B78513C9}" type="parTrans" cxnId="{B0426A07-DCAF-415C-AB5B-5CB1FFDF7602}">
      <dgm:prSet/>
      <dgm:spPr/>
      <dgm:t>
        <a:bodyPr/>
        <a:lstStyle/>
        <a:p>
          <a:endParaRPr lang="pt-BR">
            <a:latin typeface="Poppins" panose="00000500000000000000" pitchFamily="2" charset="0"/>
            <a:cs typeface="Poppins" panose="00000500000000000000" pitchFamily="2" charset="0"/>
          </a:endParaRPr>
        </a:p>
      </dgm:t>
    </dgm:pt>
    <dgm:pt modelId="{36326618-5C09-4E66-8A16-48A155C06973}" type="sibTrans" cxnId="{B0426A07-DCAF-415C-AB5B-5CB1FFDF7602}">
      <dgm:prSet/>
      <dgm:spPr/>
      <dgm:t>
        <a:bodyPr/>
        <a:lstStyle/>
        <a:p>
          <a:endParaRPr lang="pt-BR">
            <a:latin typeface="Poppins" panose="00000500000000000000" pitchFamily="2" charset="0"/>
            <a:cs typeface="Poppins" panose="00000500000000000000" pitchFamily="2" charset="0"/>
          </a:endParaRPr>
        </a:p>
      </dgm:t>
    </dgm:pt>
    <dgm:pt modelId="{75AC07BF-8141-4180-9B84-6468A3449716}">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Os documentos necessários para o acompanhamento da execução dos projetos serão definidos pelos agentes financeiros quando da seleção das propostas e deverão ser mantidos pelas entidades beneficiadas e intervenientes em arquivo, em boa ordem, à disposição do Conselho Gestor, órgãos de controle interno e externo e dos agentes financeiros do Fust, pelo prazo de cinco anos, contados da aprovação da prestação de contas do Fust pelo Tribunal de Contas da União, relativa ao exercício da concessão do apoio financeiro, e poderão ser consultados, a qualquer tempo, caso se evidenciem inconsistências nas informações prestadas pela entidade beneficiada.</a:t>
          </a:r>
        </a:p>
      </dgm:t>
    </dgm:pt>
    <dgm:pt modelId="{73C361A7-371F-40BE-BF0E-6B7EB3526FD7}" type="parTrans" cxnId="{C57DB099-1662-4539-92A2-E16239D5B445}">
      <dgm:prSet/>
      <dgm:spPr/>
      <dgm:t>
        <a:bodyPr/>
        <a:lstStyle/>
        <a:p>
          <a:endParaRPr lang="pt-BR">
            <a:latin typeface="Poppins" panose="00000500000000000000" pitchFamily="2" charset="0"/>
            <a:cs typeface="Poppins" panose="00000500000000000000" pitchFamily="2" charset="0"/>
          </a:endParaRPr>
        </a:p>
      </dgm:t>
    </dgm:pt>
    <dgm:pt modelId="{F818939D-3393-4F8D-B6B9-9CB689B8BEB5}" type="sibTrans" cxnId="{C57DB099-1662-4539-92A2-E16239D5B445}">
      <dgm:prSet/>
      <dgm:spPr/>
      <dgm:t>
        <a:bodyPr/>
        <a:lstStyle/>
        <a:p>
          <a:endParaRPr lang="pt-BR">
            <a:latin typeface="Poppins" panose="00000500000000000000" pitchFamily="2" charset="0"/>
            <a:cs typeface="Poppins" panose="00000500000000000000" pitchFamily="2" charset="0"/>
          </a:endParaRPr>
        </a:p>
      </dgm:t>
    </dgm:pt>
    <dgm:pt modelId="{AA091423-9C3A-4684-BD9D-C97919C372D1}">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As aplicações não reembolsáveis deverão ser comprovadas, quando couber, de acordo com o Decreto nº 6.170, de 25 de julho de 2007, e sua respectiva regulamentação e com a Lei nº 10.973, de 2 de dezembro de 2004, e sua respectiva regulamentação, quando se tratar de desenvolvimento de novas tecnologias de conectividade.</a:t>
          </a:r>
        </a:p>
      </dgm:t>
    </dgm:pt>
    <dgm:pt modelId="{7042F521-6FB7-40B9-A1EC-227F80668557}" type="parTrans" cxnId="{33D0A8D5-F7B3-4447-A6F9-67A9217F2F38}">
      <dgm:prSet/>
      <dgm:spPr/>
      <dgm:t>
        <a:bodyPr/>
        <a:lstStyle/>
        <a:p>
          <a:endParaRPr lang="pt-BR">
            <a:latin typeface="Poppins" panose="00000500000000000000" pitchFamily="2" charset="0"/>
            <a:cs typeface="Poppins" panose="00000500000000000000" pitchFamily="2" charset="0"/>
          </a:endParaRPr>
        </a:p>
      </dgm:t>
    </dgm:pt>
    <dgm:pt modelId="{C7F64C6E-47D1-4A9C-AE61-580FABD6C996}" type="sibTrans" cxnId="{33D0A8D5-F7B3-4447-A6F9-67A9217F2F38}">
      <dgm:prSet/>
      <dgm:spPr/>
      <dgm:t>
        <a:bodyPr/>
        <a:lstStyle/>
        <a:p>
          <a:endParaRPr lang="pt-BR">
            <a:latin typeface="Poppins" panose="00000500000000000000" pitchFamily="2" charset="0"/>
            <a:cs typeface="Poppins" panose="00000500000000000000" pitchFamily="2" charset="0"/>
          </a:endParaRPr>
        </a:p>
      </dgm:t>
    </dgm:pt>
    <dgm:pt modelId="{3CEBFB30-D26A-43B8-8CF6-190692B82EBE}">
      <dgm:prSet/>
      <dgm:spPr/>
      <dgm:t>
        <a:bodyPr/>
        <a:lstStyle/>
        <a:p>
          <a:r>
            <a:rPr lang="pt-BR">
              <a:latin typeface="Poppins" panose="00000500000000000000" pitchFamily="2" charset="0"/>
              <a:cs typeface="Poppins" panose="00000500000000000000" pitchFamily="2" charset="0"/>
            </a:rPr>
            <a:t>Modalidade reembolsável e garantia:</a:t>
          </a:r>
        </a:p>
      </dgm:t>
    </dgm:pt>
    <dgm:pt modelId="{E2747192-7451-44CC-B037-32533CB911CA}" type="parTrans" cxnId="{0EDE1F1C-51D2-47EE-AECE-5592D5A7A55C}">
      <dgm:prSet/>
      <dgm:spPr/>
      <dgm:t>
        <a:bodyPr/>
        <a:lstStyle/>
        <a:p>
          <a:endParaRPr lang="pt-BR">
            <a:latin typeface="Poppins" panose="00000500000000000000" pitchFamily="2" charset="0"/>
            <a:cs typeface="Poppins" panose="00000500000000000000" pitchFamily="2" charset="0"/>
          </a:endParaRPr>
        </a:p>
      </dgm:t>
    </dgm:pt>
    <dgm:pt modelId="{2625323A-B497-471E-9B6F-6ECCB228F55A}" type="sibTrans" cxnId="{0EDE1F1C-51D2-47EE-AECE-5592D5A7A55C}">
      <dgm:prSet/>
      <dgm:spPr/>
      <dgm:t>
        <a:bodyPr/>
        <a:lstStyle/>
        <a:p>
          <a:endParaRPr lang="pt-BR">
            <a:latin typeface="Poppins" panose="00000500000000000000" pitchFamily="2" charset="0"/>
            <a:cs typeface="Poppins" panose="00000500000000000000" pitchFamily="2" charset="0"/>
          </a:endParaRPr>
        </a:p>
      </dgm:t>
    </dgm:pt>
    <dgm:pt modelId="{30BB15C3-FA4F-4C77-AEC5-76317EACC4F4}">
      <dgm:prSet/>
      <dgm:spPr/>
      <dgm:t>
        <a:bodyPr/>
        <a:lstStyle/>
        <a:p>
          <a:pPr>
            <a:buFont typeface="Courier New" panose="02070309020205020404" pitchFamily="49" charset="0"/>
            <a:buChar char="o"/>
          </a:pPr>
          <a:r>
            <a:rPr lang="pt-BR" dirty="0">
              <a:latin typeface="Poppins" panose="00000500000000000000" pitchFamily="2" charset="0"/>
              <a:cs typeface="Poppins" panose="00000500000000000000" pitchFamily="2" charset="0"/>
            </a:rPr>
            <a:t>As aplicações realizadas pelas entidades beneficiadas deverão ser comprovadas conforme os padrões definidos pelos agentes financeiros do Fundo.</a:t>
          </a:r>
        </a:p>
      </dgm:t>
    </dgm:pt>
    <dgm:pt modelId="{EB5DE0DE-8C56-4895-9244-7219856E41D3}" type="parTrans" cxnId="{4137E529-9AED-4FBA-8E53-FA9B87AECC8C}">
      <dgm:prSet/>
      <dgm:spPr/>
      <dgm:t>
        <a:bodyPr/>
        <a:lstStyle/>
        <a:p>
          <a:endParaRPr lang="pt-BR">
            <a:latin typeface="Poppins" panose="00000500000000000000" pitchFamily="2" charset="0"/>
            <a:cs typeface="Poppins" panose="00000500000000000000" pitchFamily="2" charset="0"/>
          </a:endParaRPr>
        </a:p>
      </dgm:t>
    </dgm:pt>
    <dgm:pt modelId="{641BAD9F-1DC3-4ACC-9CCA-95A3BE44F2D3}" type="sibTrans" cxnId="{4137E529-9AED-4FBA-8E53-FA9B87AECC8C}">
      <dgm:prSet/>
      <dgm:spPr/>
      <dgm:t>
        <a:bodyPr/>
        <a:lstStyle/>
        <a:p>
          <a:endParaRPr lang="pt-BR">
            <a:latin typeface="Poppins" panose="00000500000000000000" pitchFamily="2" charset="0"/>
            <a:cs typeface="Poppins" panose="00000500000000000000" pitchFamily="2" charset="0"/>
          </a:endParaRPr>
        </a:p>
      </dgm:t>
    </dgm:pt>
    <dgm:pt modelId="{2BE4047A-2408-4DD6-A438-6F9BEB8014D8}" type="pres">
      <dgm:prSet presAssocID="{13872DD4-472E-45DC-9F08-C48B8DCB8A3F}" presName="linear" presStyleCnt="0">
        <dgm:presLayoutVars>
          <dgm:dir/>
          <dgm:animLvl val="lvl"/>
          <dgm:resizeHandles val="exact"/>
        </dgm:presLayoutVars>
      </dgm:prSet>
      <dgm:spPr/>
    </dgm:pt>
    <dgm:pt modelId="{2CD7BA81-F4FF-4692-A3D2-340EEA5021A3}" type="pres">
      <dgm:prSet presAssocID="{FF1BF7C9-EEE6-4078-8E6E-B7DF08EE92E2}" presName="parentLin" presStyleCnt="0"/>
      <dgm:spPr/>
    </dgm:pt>
    <dgm:pt modelId="{3B75471E-3317-41C6-B558-F5591707CDDE}" type="pres">
      <dgm:prSet presAssocID="{FF1BF7C9-EEE6-4078-8E6E-B7DF08EE92E2}" presName="parentLeftMargin" presStyleLbl="node1" presStyleIdx="0" presStyleCnt="1"/>
      <dgm:spPr/>
    </dgm:pt>
    <dgm:pt modelId="{2DF36682-AC14-4FC8-93AB-A4620BE578C0}" type="pres">
      <dgm:prSet presAssocID="{FF1BF7C9-EEE6-4078-8E6E-B7DF08EE92E2}" presName="parentText" presStyleLbl="node1" presStyleIdx="0" presStyleCnt="1">
        <dgm:presLayoutVars>
          <dgm:chMax val="0"/>
          <dgm:bulletEnabled val="1"/>
        </dgm:presLayoutVars>
      </dgm:prSet>
      <dgm:spPr/>
    </dgm:pt>
    <dgm:pt modelId="{224E14B2-91D6-4C2D-BF83-48015C7AA882}" type="pres">
      <dgm:prSet presAssocID="{FF1BF7C9-EEE6-4078-8E6E-B7DF08EE92E2}" presName="negativeSpace" presStyleCnt="0"/>
      <dgm:spPr/>
    </dgm:pt>
    <dgm:pt modelId="{0B840054-25B9-4508-9FCD-85F6261B7A12}" type="pres">
      <dgm:prSet presAssocID="{FF1BF7C9-EEE6-4078-8E6E-B7DF08EE92E2}" presName="childText" presStyleLbl="conFgAcc1" presStyleIdx="0" presStyleCnt="1">
        <dgm:presLayoutVars>
          <dgm:bulletEnabled val="1"/>
        </dgm:presLayoutVars>
      </dgm:prSet>
      <dgm:spPr/>
    </dgm:pt>
  </dgm:ptLst>
  <dgm:cxnLst>
    <dgm:cxn modelId="{B0426A07-DCAF-415C-AB5B-5CB1FFDF7602}" srcId="{7A5BCEE1-D222-4F9B-BAB1-D19C90A24FEE}" destId="{DD1FC2CB-6E73-40C4-AAE3-284D6BB2452A}" srcOrd="0" destOrd="0" parTransId="{11627B05-4732-4664-8F50-9338B78513C9}" sibTransId="{36326618-5C09-4E66-8A16-48A155C06973}"/>
    <dgm:cxn modelId="{07434410-1000-4887-B857-07CA5E89576F}" type="presOf" srcId="{7A5BCEE1-D222-4F9B-BAB1-D19C90A24FEE}" destId="{0B840054-25B9-4508-9FCD-85F6261B7A12}" srcOrd="0" destOrd="2" presId="urn:microsoft.com/office/officeart/2005/8/layout/list1"/>
    <dgm:cxn modelId="{D5A21116-4917-4E0C-B00E-BAF906A3BB3B}" type="presOf" srcId="{30BB15C3-FA4F-4C77-AEC5-76317EACC4F4}" destId="{0B840054-25B9-4508-9FCD-85F6261B7A12}" srcOrd="0" destOrd="7" presId="urn:microsoft.com/office/officeart/2005/8/layout/list1"/>
    <dgm:cxn modelId="{0EDE1F1C-51D2-47EE-AECE-5592D5A7A55C}" srcId="{FF1BF7C9-EEE6-4078-8E6E-B7DF08EE92E2}" destId="{3CEBFB30-D26A-43B8-8CF6-190692B82EBE}" srcOrd="3" destOrd="0" parTransId="{E2747192-7451-44CC-B037-32533CB911CA}" sibTransId="{2625323A-B497-471E-9B6F-6ECCB228F55A}"/>
    <dgm:cxn modelId="{4137E529-9AED-4FBA-8E53-FA9B87AECC8C}" srcId="{3CEBFB30-D26A-43B8-8CF6-190692B82EBE}" destId="{30BB15C3-FA4F-4C77-AEC5-76317EACC4F4}" srcOrd="0" destOrd="0" parTransId="{EB5DE0DE-8C56-4895-9244-7219856E41D3}" sibTransId="{641BAD9F-1DC3-4ACC-9CCA-95A3BE44F2D3}"/>
    <dgm:cxn modelId="{F91EC95F-1299-441D-967D-368F6FA405C3}" srcId="{FF1BF7C9-EEE6-4078-8E6E-B7DF08EE92E2}" destId="{2E3CFBBF-1716-426C-86AF-943372291120}" srcOrd="1" destOrd="0" parTransId="{C59F9B0A-7BE4-4AAA-8692-54E5543D608D}" sibTransId="{F5C40CB1-A0BD-4189-BB19-703AF711AD11}"/>
    <dgm:cxn modelId="{982B4C63-1CB1-45B7-AA05-E07E682F7691}" type="presOf" srcId="{AA091423-9C3A-4684-BD9D-C97919C372D1}" destId="{0B840054-25B9-4508-9FCD-85F6261B7A12}" srcOrd="0" destOrd="5" presId="urn:microsoft.com/office/officeart/2005/8/layout/list1"/>
    <dgm:cxn modelId="{06472171-5F31-470F-B346-A743C1613A16}" type="presOf" srcId="{8F02F4CD-A661-4A5F-BB4B-11E001B85DBF}" destId="{0B840054-25B9-4508-9FCD-85F6261B7A12}" srcOrd="0" destOrd="0" presId="urn:microsoft.com/office/officeart/2005/8/layout/list1"/>
    <dgm:cxn modelId="{4C184B54-7B39-4268-A8CB-C0CEF59558E2}" type="presOf" srcId="{3CEBFB30-D26A-43B8-8CF6-190692B82EBE}" destId="{0B840054-25B9-4508-9FCD-85F6261B7A12}" srcOrd="0" destOrd="6" presId="urn:microsoft.com/office/officeart/2005/8/layout/list1"/>
    <dgm:cxn modelId="{FA6E9255-5E73-414D-8661-98BC1AD31D1E}" type="presOf" srcId="{13872DD4-472E-45DC-9F08-C48B8DCB8A3F}" destId="{2BE4047A-2408-4DD6-A438-6F9BEB8014D8}" srcOrd="0" destOrd="0" presId="urn:microsoft.com/office/officeart/2005/8/layout/list1"/>
    <dgm:cxn modelId="{82162A57-B307-499E-A841-8CB3D7A844A3}" type="presOf" srcId="{2E3CFBBF-1716-426C-86AF-943372291120}" destId="{0B840054-25B9-4508-9FCD-85F6261B7A12}" srcOrd="0" destOrd="1" presId="urn:microsoft.com/office/officeart/2005/8/layout/list1"/>
    <dgm:cxn modelId="{44754A79-FDE7-4DBC-9BDD-57335010EC3C}" srcId="{FF1BF7C9-EEE6-4078-8E6E-B7DF08EE92E2}" destId="{7A5BCEE1-D222-4F9B-BAB1-D19C90A24FEE}" srcOrd="2" destOrd="0" parTransId="{E4E20FBF-D389-4FD3-8DCF-2130EC17AC72}" sibTransId="{EAA85B91-85BF-495D-B3EF-278CF40721D3}"/>
    <dgm:cxn modelId="{D2614491-C845-49B5-BAC6-9215BBB1D08C}" srcId="{FF1BF7C9-EEE6-4078-8E6E-B7DF08EE92E2}" destId="{8F02F4CD-A661-4A5F-BB4B-11E001B85DBF}" srcOrd="0" destOrd="0" parTransId="{DCF3ECE4-0B5B-478B-A6ED-3F6457162D83}" sibTransId="{9A0B1B83-EBBC-48D3-B2FA-3D7FB34960E7}"/>
    <dgm:cxn modelId="{CB01EC98-1A0B-4BA5-9DA7-9B948158043C}" type="presOf" srcId="{DD1FC2CB-6E73-40C4-AAE3-284D6BB2452A}" destId="{0B840054-25B9-4508-9FCD-85F6261B7A12}" srcOrd="0" destOrd="3" presId="urn:microsoft.com/office/officeart/2005/8/layout/list1"/>
    <dgm:cxn modelId="{C57DB099-1662-4539-92A2-E16239D5B445}" srcId="{7A5BCEE1-D222-4F9B-BAB1-D19C90A24FEE}" destId="{75AC07BF-8141-4180-9B84-6468A3449716}" srcOrd="1" destOrd="0" parTransId="{73C361A7-371F-40BE-BF0E-6B7EB3526FD7}" sibTransId="{F818939D-3393-4F8D-B6B9-9CB689B8BEB5}"/>
    <dgm:cxn modelId="{36F90DC0-94E3-47BE-B923-6630F277DF5C}" type="presOf" srcId="{FF1BF7C9-EEE6-4078-8E6E-B7DF08EE92E2}" destId="{2DF36682-AC14-4FC8-93AB-A4620BE578C0}" srcOrd="1" destOrd="0" presId="urn:microsoft.com/office/officeart/2005/8/layout/list1"/>
    <dgm:cxn modelId="{EC35F4CB-7360-4CE0-AF3C-EF54E9D5D348}" type="presOf" srcId="{75AC07BF-8141-4180-9B84-6468A3449716}" destId="{0B840054-25B9-4508-9FCD-85F6261B7A12}" srcOrd="0" destOrd="4" presId="urn:microsoft.com/office/officeart/2005/8/layout/list1"/>
    <dgm:cxn modelId="{33D0A8D5-F7B3-4447-A6F9-67A9217F2F38}" srcId="{7A5BCEE1-D222-4F9B-BAB1-D19C90A24FEE}" destId="{AA091423-9C3A-4684-BD9D-C97919C372D1}" srcOrd="2" destOrd="0" parTransId="{7042F521-6FB7-40B9-A1EC-227F80668557}" sibTransId="{C7F64C6E-47D1-4A9C-AE61-580FABD6C996}"/>
    <dgm:cxn modelId="{701004E4-3172-415C-A3F2-F3605D8982A1}" srcId="{13872DD4-472E-45DC-9F08-C48B8DCB8A3F}" destId="{FF1BF7C9-EEE6-4078-8E6E-B7DF08EE92E2}" srcOrd="0" destOrd="0" parTransId="{8B6FDB4B-E0DD-4D33-9228-5AC01A812EE4}" sibTransId="{F189322E-3CFC-4AB1-B85A-9C3BC5EFB6D6}"/>
    <dgm:cxn modelId="{696C05F4-172F-4064-8C50-E66F127D0440}" type="presOf" srcId="{FF1BF7C9-EEE6-4078-8E6E-B7DF08EE92E2}" destId="{3B75471E-3317-41C6-B558-F5591707CDDE}" srcOrd="0" destOrd="0" presId="urn:microsoft.com/office/officeart/2005/8/layout/list1"/>
    <dgm:cxn modelId="{B70C3355-76A3-4AB0-90A2-8F96811DAB3A}" type="presParOf" srcId="{2BE4047A-2408-4DD6-A438-6F9BEB8014D8}" destId="{2CD7BA81-F4FF-4692-A3D2-340EEA5021A3}" srcOrd="0" destOrd="0" presId="urn:microsoft.com/office/officeart/2005/8/layout/list1"/>
    <dgm:cxn modelId="{09897F32-3D8C-47B7-8B99-2F0C68265BE7}" type="presParOf" srcId="{2CD7BA81-F4FF-4692-A3D2-340EEA5021A3}" destId="{3B75471E-3317-41C6-B558-F5591707CDDE}" srcOrd="0" destOrd="0" presId="urn:microsoft.com/office/officeart/2005/8/layout/list1"/>
    <dgm:cxn modelId="{E833AA10-2C45-4A63-970E-EBBBA3B04FC5}" type="presParOf" srcId="{2CD7BA81-F4FF-4692-A3D2-340EEA5021A3}" destId="{2DF36682-AC14-4FC8-93AB-A4620BE578C0}" srcOrd="1" destOrd="0" presId="urn:microsoft.com/office/officeart/2005/8/layout/list1"/>
    <dgm:cxn modelId="{EEFA7BC7-9FC0-4799-B6C9-37116BA239A8}" type="presParOf" srcId="{2BE4047A-2408-4DD6-A438-6F9BEB8014D8}" destId="{224E14B2-91D6-4C2D-BF83-48015C7AA882}" srcOrd="1" destOrd="0" presId="urn:microsoft.com/office/officeart/2005/8/layout/list1"/>
    <dgm:cxn modelId="{DC257A80-9B0A-41D9-81CC-FBE13557A7D4}" type="presParOf" srcId="{2BE4047A-2408-4DD6-A438-6F9BEB8014D8}" destId="{0B840054-25B9-4508-9FCD-85F6261B7A12}"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1" dirty="0">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dirty="0">
              <a:solidFill>
                <a:schemeClr val="bg2">
                  <a:lumMod val="75000"/>
                </a:schemeClr>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solidFill>
          <a:schemeClr val="accent1">
            <a:lumMod val="40000"/>
            <a:lumOff val="60000"/>
          </a:schemeClr>
        </a:solidFill>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solidFill>
          <a:schemeClr val="accent1">
            <a:lumMod val="40000"/>
            <a:lumOff val="60000"/>
          </a:schemeClr>
        </a:solidFill>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15FCCC-A5AE-4F4E-9C34-CC59BC15A529}"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pt-BR"/>
        </a:p>
      </dgm:t>
    </dgm:pt>
    <dgm:pt modelId="{BE06D846-4E8B-48A5-B6BF-843406D969D5}">
      <dgm:prSet phldrT="[Texto]" custT="1"/>
      <dgm:spPr/>
      <dgm:t>
        <a:bodyPr spcFirstLastPara="0" vert="horz" wrap="square" lIns="87630" tIns="87630" rIns="87630" bIns="87630" numCol="1" spcCol="1270" anchor="ctr" anchorCtr="0"/>
        <a:lstStyle/>
        <a:p>
          <a:pPr marL="0" lvl="0" indent="0" algn="ctr" defTabSz="1022350">
            <a:lnSpc>
              <a:spcPct val="90000"/>
            </a:lnSpc>
            <a:spcBef>
              <a:spcPct val="0"/>
            </a:spcBef>
            <a:spcAft>
              <a:spcPct val="35000"/>
            </a:spcAft>
            <a:buNone/>
          </a:pPr>
          <a:r>
            <a:rPr lang="pt-BR" sz="2300" kern="1200">
              <a:latin typeface="Poppins" panose="00000500000000000000" pitchFamily="2" charset="0"/>
              <a:ea typeface="+mn-ea"/>
              <a:cs typeface="Poppins" panose="00000500000000000000" pitchFamily="2" charset="0"/>
            </a:rPr>
            <a:t>Quando</a:t>
          </a:r>
          <a:endParaRPr lang="pt-BR" sz="2300" kern="1200" dirty="0">
            <a:latin typeface="Poppins" panose="00000500000000000000" pitchFamily="2" charset="0"/>
            <a:ea typeface="+mn-ea"/>
            <a:cs typeface="Poppins" panose="00000500000000000000" pitchFamily="2" charset="0"/>
          </a:endParaRPr>
        </a:p>
      </dgm:t>
    </dgm:pt>
    <dgm:pt modelId="{92A42241-2926-4C55-9D5F-4A84F35FF012}" type="parTrans" cxnId="{3F45F8DB-0C12-4DE2-B61F-8DEF8C0EB717}">
      <dgm:prSet/>
      <dgm:spPr/>
      <dgm:t>
        <a:bodyPr/>
        <a:lstStyle/>
        <a:p>
          <a:endParaRPr lang="pt-BR"/>
        </a:p>
      </dgm:t>
    </dgm:pt>
    <dgm:pt modelId="{FA9D1919-11F5-4EBE-A7FC-54409546217B}" type="sibTrans" cxnId="{3F45F8DB-0C12-4DE2-B61F-8DEF8C0EB717}">
      <dgm:prSet/>
      <dgm:spPr/>
      <dgm:t>
        <a:bodyPr/>
        <a:lstStyle/>
        <a:p>
          <a:endParaRPr lang="pt-BR"/>
        </a:p>
      </dgm:t>
    </dgm:pt>
    <dgm:pt modelId="{EDB57749-5741-45B8-B406-8FB87C95DC9A}">
      <dgm:prSet phldrT="[Texto]" custT="1"/>
      <dgm:spPr>
        <a:noFill/>
        <a:ln>
          <a:noFill/>
        </a:ln>
        <a:effectLst/>
      </dgm:spPr>
      <dgm:t>
        <a:bodyPr spcFirstLastPara="0" vert="horz" wrap="square" lIns="373076" tIns="20320" rIns="113792" bIns="20320" numCol="1" spcCol="1270" anchor="t" anchorCtr="0"/>
        <a:lstStyle/>
        <a:p>
          <a:pPr marL="171450" lvl="1" indent="-171450" algn="l" defTabSz="711200">
            <a:lnSpc>
              <a:spcPct val="90000"/>
            </a:lnSpc>
            <a:spcBef>
              <a:spcPct val="0"/>
            </a:spcBef>
            <a:spcAft>
              <a:spcPct val="20000"/>
            </a:spcAft>
            <a:buFont typeface="Wingdings" panose="05000000000000000000" pitchFamily="2" charset="2"/>
            <a:buChar char="Ø"/>
          </a:pPr>
          <a:r>
            <a:rPr lang="pt-BR" sz="1600" b="0" i="0" kern="1200" dirty="0">
              <a:solidFill>
                <a:prstClr val="black">
                  <a:hueOff val="0"/>
                  <a:satOff val="0"/>
                  <a:lumOff val="0"/>
                  <a:alphaOff val="0"/>
                </a:prstClr>
              </a:solidFill>
              <a:latin typeface="Poppins" panose="00000500000000000000" pitchFamily="2" charset="0"/>
              <a:ea typeface="+mn-ea"/>
              <a:cs typeface="Poppins" panose="00000500000000000000" pitchFamily="2" charset="0"/>
            </a:rPr>
            <a:t>A qualquer tempo</a:t>
          </a:r>
        </a:p>
      </dgm:t>
    </dgm:pt>
    <dgm:pt modelId="{173B8DBF-1113-45AC-8322-3425960BFF7C}" type="parTrans" cxnId="{4F2F9CD1-873F-4663-B92A-9123A97FE5F3}">
      <dgm:prSet/>
      <dgm:spPr/>
      <dgm:t>
        <a:bodyPr/>
        <a:lstStyle/>
        <a:p>
          <a:endParaRPr lang="pt-BR"/>
        </a:p>
      </dgm:t>
    </dgm:pt>
    <dgm:pt modelId="{F40578B3-B799-4E45-960A-8962F0124E87}" type="sibTrans" cxnId="{4F2F9CD1-873F-4663-B92A-9123A97FE5F3}">
      <dgm:prSet/>
      <dgm:spPr/>
      <dgm:t>
        <a:bodyPr/>
        <a:lstStyle/>
        <a:p>
          <a:endParaRPr lang="pt-BR"/>
        </a:p>
      </dgm:t>
    </dgm:pt>
    <dgm:pt modelId="{493376E7-ED2A-4266-BD40-DEAC784F39A5}">
      <dgm:prSet phldrT="[Texto]" custT="1"/>
      <dgm:spPr/>
      <dgm:t>
        <a:bodyPr spcFirstLastPara="0" vert="horz" wrap="square" lIns="87630" tIns="87630" rIns="87630" bIns="87630" numCol="1" spcCol="1270" anchor="ctr" anchorCtr="0"/>
        <a:lstStyle/>
        <a:p>
          <a:pPr marL="0" lvl="0" indent="0" algn="ctr" defTabSz="1022350">
            <a:lnSpc>
              <a:spcPct val="90000"/>
            </a:lnSpc>
            <a:spcBef>
              <a:spcPct val="0"/>
            </a:spcBef>
            <a:spcAft>
              <a:spcPct val="35000"/>
            </a:spcAft>
            <a:buNone/>
          </a:pPr>
          <a:r>
            <a:rPr lang="pt-BR" sz="2300" kern="1200" dirty="0">
              <a:latin typeface="Poppins" panose="00000500000000000000" pitchFamily="2" charset="0"/>
              <a:ea typeface="+mn-ea"/>
              <a:cs typeface="Poppins" panose="00000500000000000000" pitchFamily="2" charset="0"/>
            </a:rPr>
            <a:t>Onde</a:t>
          </a:r>
        </a:p>
      </dgm:t>
    </dgm:pt>
    <dgm:pt modelId="{BC24AC33-DE8F-488C-A9A2-9D272066B845}" type="parTrans" cxnId="{14EFE570-4156-44A8-A91B-CDD505D7508D}">
      <dgm:prSet/>
      <dgm:spPr/>
      <dgm:t>
        <a:bodyPr/>
        <a:lstStyle/>
        <a:p>
          <a:endParaRPr lang="pt-BR"/>
        </a:p>
      </dgm:t>
    </dgm:pt>
    <dgm:pt modelId="{9240C4E6-772C-4FF2-86D1-E41B5D50FA69}" type="sibTrans" cxnId="{14EFE570-4156-44A8-A91B-CDD505D7508D}">
      <dgm:prSet/>
      <dgm:spPr/>
      <dgm:t>
        <a:bodyPr/>
        <a:lstStyle/>
        <a:p>
          <a:endParaRPr lang="pt-BR"/>
        </a:p>
      </dgm:t>
    </dgm:pt>
    <dgm:pt modelId="{7122623C-3D54-455A-8CAA-D9F3C5C7DA0C}">
      <dgm:prSet phldrT="[Texto]" custT="1"/>
      <dgm:spPr>
        <a:noFill/>
        <a:ln>
          <a:noFill/>
        </a:ln>
        <a:effectLst/>
      </dgm:spPr>
      <dgm:t>
        <a:bodyPr spcFirstLastPara="0" vert="horz" wrap="square" lIns="373076" tIns="20320" rIns="113792" bIns="20320" numCol="1" spcCol="1270" anchor="t" anchorCtr="0"/>
        <a:lstStyle/>
        <a:p>
          <a:pPr marL="171450" lvl="1" indent="-171450" algn="l" defTabSz="711200">
            <a:lnSpc>
              <a:spcPct val="90000"/>
            </a:lnSpc>
            <a:spcBef>
              <a:spcPct val="0"/>
            </a:spcBef>
            <a:spcAft>
              <a:spcPct val="20000"/>
            </a:spcAft>
            <a:buFont typeface="Wingdings" panose="05000000000000000000" pitchFamily="2" charset="2"/>
            <a:buChar char="Ø"/>
          </a:pPr>
          <a:r>
            <a:rPr lang="pt-BR" sz="1600" b="0" i="0" kern="1200" dirty="0">
              <a:latin typeface="Poppins" panose="00000500000000000000" pitchFamily="2" charset="0"/>
              <a:cs typeface="Poppins" panose="00000500000000000000" pitchFamily="2" charset="0"/>
            </a:rPr>
            <a:t>Sistema Eletrônico de Informações – SEI do Ministério das Comunicações</a:t>
          </a:r>
          <a:endParaRPr lang="pt-BR" sz="1600" b="0" i="0" kern="1200" dirty="0">
            <a:solidFill>
              <a:prstClr val="black">
                <a:hueOff val="0"/>
                <a:satOff val="0"/>
                <a:lumOff val="0"/>
                <a:alphaOff val="0"/>
              </a:prstClr>
            </a:solidFill>
            <a:latin typeface="Poppins" panose="00000500000000000000" pitchFamily="2" charset="0"/>
            <a:ea typeface="+mn-ea"/>
            <a:cs typeface="Poppins" panose="00000500000000000000" pitchFamily="2" charset="0"/>
          </a:endParaRPr>
        </a:p>
      </dgm:t>
    </dgm:pt>
    <dgm:pt modelId="{ADBAEB53-8F94-491E-BAEF-7F5CBCE3AB94}" type="parTrans" cxnId="{412F876E-EE6B-46C3-85A8-CB34ADAA4701}">
      <dgm:prSet/>
      <dgm:spPr/>
      <dgm:t>
        <a:bodyPr/>
        <a:lstStyle/>
        <a:p>
          <a:endParaRPr lang="pt-BR"/>
        </a:p>
      </dgm:t>
    </dgm:pt>
    <dgm:pt modelId="{BAA46305-3750-4839-A2DB-8CB05EB450FA}" type="sibTrans" cxnId="{412F876E-EE6B-46C3-85A8-CB34ADAA4701}">
      <dgm:prSet/>
      <dgm:spPr/>
      <dgm:t>
        <a:bodyPr/>
        <a:lstStyle/>
        <a:p>
          <a:endParaRPr lang="pt-BR"/>
        </a:p>
      </dgm:t>
    </dgm:pt>
    <dgm:pt modelId="{9D82F1AF-E340-42A3-80A1-2C9055852FED}">
      <dgm:prSet phldrT="[Texto]" custT="1"/>
      <dgm:spPr>
        <a:noFill/>
        <a:ln>
          <a:noFill/>
        </a:ln>
        <a:effectLst/>
      </dgm:spPr>
      <dgm:t>
        <a:bodyPr spcFirstLastPara="0" vert="horz" wrap="square" lIns="373076" tIns="20320" rIns="113792" bIns="20320" numCol="1" spcCol="1270" anchor="t" anchorCtr="0"/>
        <a:lstStyle/>
        <a:p>
          <a:pPr marL="171450" lvl="1" indent="-171450" algn="l" defTabSz="711200">
            <a:lnSpc>
              <a:spcPct val="90000"/>
            </a:lnSpc>
            <a:spcBef>
              <a:spcPct val="0"/>
            </a:spcBef>
            <a:spcAft>
              <a:spcPct val="20000"/>
            </a:spcAft>
            <a:buFont typeface="Wingdings" panose="05000000000000000000" pitchFamily="2" charset="2"/>
            <a:buChar char="§"/>
          </a:pPr>
          <a:r>
            <a:rPr lang="pt-BR" sz="1600" b="0" i="0" kern="1200" dirty="0">
              <a:latin typeface="Poppins" panose="00000500000000000000" pitchFamily="2" charset="0"/>
              <a:cs typeface="Poppins" panose="00000500000000000000" pitchFamily="2" charset="0"/>
            </a:rPr>
            <a:t>Mais informações disponíveis em: </a:t>
          </a:r>
          <a:r>
            <a:rPr lang="pt-BR" sz="1600" b="0" i="0" kern="1200" dirty="0">
              <a:latin typeface="Poppins" panose="00000500000000000000" pitchFamily="2" charset="0"/>
              <a:cs typeface="Poppins" panose="00000500000000000000" pitchFamily="2" charset="0"/>
              <a:hlinkClick xmlns:r="http://schemas.openxmlformats.org/officeDocument/2006/relationships" r:id="rId1"/>
            </a:rPr>
            <a:t>https://www.gov.br/mcom/pt-br/noticias/2024/agosto/entra-em-vigor-novo-servico-para-usuarios-de-processos-eletronicos-do-ministerio-das-comunicacoes</a:t>
          </a:r>
          <a:r>
            <a:rPr lang="pt-BR" sz="1600" b="0" i="0" kern="1200" dirty="0">
              <a:latin typeface="Poppins" panose="00000500000000000000" pitchFamily="2" charset="0"/>
              <a:cs typeface="Poppins" panose="00000500000000000000" pitchFamily="2" charset="0"/>
            </a:rPr>
            <a:t> </a:t>
          </a:r>
          <a:endParaRPr lang="pt-BR" sz="1600" b="0" i="0" kern="1200" dirty="0">
            <a:solidFill>
              <a:prstClr val="black">
                <a:hueOff val="0"/>
                <a:satOff val="0"/>
                <a:lumOff val="0"/>
                <a:alphaOff val="0"/>
              </a:prstClr>
            </a:solidFill>
            <a:latin typeface="Poppins" panose="00000500000000000000" pitchFamily="2" charset="0"/>
            <a:ea typeface="+mn-ea"/>
            <a:cs typeface="Poppins" panose="00000500000000000000" pitchFamily="2" charset="0"/>
          </a:endParaRPr>
        </a:p>
      </dgm:t>
    </dgm:pt>
    <dgm:pt modelId="{4AD3DE74-B7C7-4375-8441-EA71367DD7C2}" type="parTrans" cxnId="{A8392D36-05A1-4252-AFE5-2A08BDB3BE1E}">
      <dgm:prSet/>
      <dgm:spPr/>
      <dgm:t>
        <a:bodyPr/>
        <a:lstStyle/>
        <a:p>
          <a:endParaRPr lang="pt-BR"/>
        </a:p>
      </dgm:t>
    </dgm:pt>
    <dgm:pt modelId="{830094F5-D0E0-4DBB-8E0E-BC1F8F602184}" type="sibTrans" cxnId="{A8392D36-05A1-4252-AFE5-2A08BDB3BE1E}">
      <dgm:prSet/>
      <dgm:spPr/>
      <dgm:t>
        <a:bodyPr/>
        <a:lstStyle/>
        <a:p>
          <a:endParaRPr lang="pt-BR"/>
        </a:p>
      </dgm:t>
    </dgm:pt>
    <dgm:pt modelId="{092C3AF7-4CAC-41FF-A7D3-73E9F8AAC69C}" type="pres">
      <dgm:prSet presAssocID="{B015FCCC-A5AE-4F4E-9C34-CC59BC15A529}" presName="linear" presStyleCnt="0">
        <dgm:presLayoutVars>
          <dgm:animLvl val="lvl"/>
          <dgm:resizeHandles val="exact"/>
        </dgm:presLayoutVars>
      </dgm:prSet>
      <dgm:spPr/>
    </dgm:pt>
    <dgm:pt modelId="{9F3A23BB-4DC7-4497-A63A-84EBC5B7F9EC}" type="pres">
      <dgm:prSet presAssocID="{BE06D846-4E8B-48A5-B6BF-843406D969D5}" presName="parentText" presStyleLbl="node1" presStyleIdx="0" presStyleCnt="2">
        <dgm:presLayoutVars>
          <dgm:chMax val="0"/>
          <dgm:bulletEnabled val="1"/>
        </dgm:presLayoutVars>
      </dgm:prSet>
      <dgm:spPr>
        <a:xfrm>
          <a:off x="0" y="1029185"/>
          <a:ext cx="11750420" cy="645840"/>
        </a:xfrm>
        <a:prstGeom prst="roundRect">
          <a:avLst/>
        </a:prstGeom>
      </dgm:spPr>
    </dgm:pt>
    <dgm:pt modelId="{EE9A2202-D3B4-4FD2-9115-4F34C814BEC1}" type="pres">
      <dgm:prSet presAssocID="{BE06D846-4E8B-48A5-B6BF-843406D969D5}" presName="childText" presStyleLbl="revTx" presStyleIdx="0" presStyleCnt="2">
        <dgm:presLayoutVars>
          <dgm:bulletEnabled val="1"/>
        </dgm:presLayoutVars>
      </dgm:prSet>
      <dgm:spPr>
        <a:xfrm>
          <a:off x="0" y="1815283"/>
          <a:ext cx="11750420" cy="529920"/>
        </a:xfrm>
        <a:prstGeom prst="rect">
          <a:avLst/>
        </a:prstGeom>
      </dgm:spPr>
    </dgm:pt>
    <dgm:pt modelId="{BBBE5CDA-42B2-4115-9563-2AF4E8A54AEE}" type="pres">
      <dgm:prSet presAssocID="{493376E7-ED2A-4266-BD40-DEAC784F39A5}" presName="parentText" presStyleLbl="node1" presStyleIdx="1" presStyleCnt="2">
        <dgm:presLayoutVars>
          <dgm:chMax val="0"/>
          <dgm:bulletEnabled val="1"/>
        </dgm:presLayoutVars>
      </dgm:prSet>
      <dgm:spPr>
        <a:xfrm>
          <a:off x="0" y="2055905"/>
          <a:ext cx="11750420" cy="645840"/>
        </a:xfrm>
        <a:prstGeom prst="roundRect">
          <a:avLst/>
        </a:prstGeom>
      </dgm:spPr>
    </dgm:pt>
    <dgm:pt modelId="{FFFBA1A5-BAC0-44A8-A829-39F8BF812127}" type="pres">
      <dgm:prSet presAssocID="{493376E7-ED2A-4266-BD40-DEAC784F39A5}" presName="childText" presStyleLbl="revTx" presStyleIdx="1" presStyleCnt="2">
        <dgm:presLayoutVars>
          <dgm:bulletEnabled val="1"/>
        </dgm:presLayoutVars>
      </dgm:prSet>
      <dgm:spPr>
        <a:xfrm>
          <a:off x="0" y="2981683"/>
          <a:ext cx="11750420" cy="529920"/>
        </a:xfrm>
        <a:prstGeom prst="rect">
          <a:avLst/>
        </a:prstGeom>
      </dgm:spPr>
    </dgm:pt>
  </dgm:ptLst>
  <dgm:cxnLst>
    <dgm:cxn modelId="{8609E124-D141-4A87-86A6-23D5F5B5DC65}" type="presOf" srcId="{7122623C-3D54-455A-8CAA-D9F3C5C7DA0C}" destId="{FFFBA1A5-BAC0-44A8-A829-39F8BF812127}" srcOrd="0" destOrd="0" presId="urn:microsoft.com/office/officeart/2005/8/layout/vList2"/>
    <dgm:cxn modelId="{628F762C-43BB-4BAD-A800-1FC9BE6C263E}" type="presOf" srcId="{BE06D846-4E8B-48A5-B6BF-843406D969D5}" destId="{9F3A23BB-4DC7-4497-A63A-84EBC5B7F9EC}" srcOrd="0" destOrd="0" presId="urn:microsoft.com/office/officeart/2005/8/layout/vList2"/>
    <dgm:cxn modelId="{A8392D36-05A1-4252-AFE5-2A08BDB3BE1E}" srcId="{7122623C-3D54-455A-8CAA-D9F3C5C7DA0C}" destId="{9D82F1AF-E340-42A3-80A1-2C9055852FED}" srcOrd="0" destOrd="0" parTransId="{4AD3DE74-B7C7-4375-8441-EA71367DD7C2}" sibTransId="{830094F5-D0E0-4DBB-8E0E-BC1F8F602184}"/>
    <dgm:cxn modelId="{412F876E-EE6B-46C3-85A8-CB34ADAA4701}" srcId="{493376E7-ED2A-4266-BD40-DEAC784F39A5}" destId="{7122623C-3D54-455A-8CAA-D9F3C5C7DA0C}" srcOrd="0" destOrd="0" parTransId="{ADBAEB53-8F94-491E-BAEF-7F5CBCE3AB94}" sibTransId="{BAA46305-3750-4839-A2DB-8CB05EB450FA}"/>
    <dgm:cxn modelId="{14EFE570-4156-44A8-A91B-CDD505D7508D}" srcId="{B015FCCC-A5AE-4F4E-9C34-CC59BC15A529}" destId="{493376E7-ED2A-4266-BD40-DEAC784F39A5}" srcOrd="1" destOrd="0" parTransId="{BC24AC33-DE8F-488C-A9A2-9D272066B845}" sibTransId="{9240C4E6-772C-4FF2-86D1-E41B5D50FA69}"/>
    <dgm:cxn modelId="{A8F56885-514C-4305-BC99-BE06ABA8995B}" type="presOf" srcId="{493376E7-ED2A-4266-BD40-DEAC784F39A5}" destId="{BBBE5CDA-42B2-4115-9563-2AF4E8A54AEE}" srcOrd="0" destOrd="0" presId="urn:microsoft.com/office/officeart/2005/8/layout/vList2"/>
    <dgm:cxn modelId="{A3CF5187-8334-4D68-9261-BDB3E3C3D06B}" type="presOf" srcId="{B015FCCC-A5AE-4F4E-9C34-CC59BC15A529}" destId="{092C3AF7-4CAC-41FF-A7D3-73E9F8AAC69C}" srcOrd="0" destOrd="0" presId="urn:microsoft.com/office/officeart/2005/8/layout/vList2"/>
    <dgm:cxn modelId="{031615AE-8A98-4615-8715-F430BA9984EC}" type="presOf" srcId="{EDB57749-5741-45B8-B406-8FB87C95DC9A}" destId="{EE9A2202-D3B4-4FD2-9115-4F34C814BEC1}" srcOrd="0" destOrd="0" presId="urn:microsoft.com/office/officeart/2005/8/layout/vList2"/>
    <dgm:cxn modelId="{371335B7-72A8-4E03-BD5D-87C65C420FD8}" type="presOf" srcId="{9D82F1AF-E340-42A3-80A1-2C9055852FED}" destId="{FFFBA1A5-BAC0-44A8-A829-39F8BF812127}" srcOrd="0" destOrd="1" presId="urn:microsoft.com/office/officeart/2005/8/layout/vList2"/>
    <dgm:cxn modelId="{4F2F9CD1-873F-4663-B92A-9123A97FE5F3}" srcId="{BE06D846-4E8B-48A5-B6BF-843406D969D5}" destId="{EDB57749-5741-45B8-B406-8FB87C95DC9A}" srcOrd="0" destOrd="0" parTransId="{173B8DBF-1113-45AC-8322-3425960BFF7C}" sibTransId="{F40578B3-B799-4E45-960A-8962F0124E87}"/>
    <dgm:cxn modelId="{3F45F8DB-0C12-4DE2-B61F-8DEF8C0EB717}" srcId="{B015FCCC-A5AE-4F4E-9C34-CC59BC15A529}" destId="{BE06D846-4E8B-48A5-B6BF-843406D969D5}" srcOrd="0" destOrd="0" parTransId="{92A42241-2926-4C55-9D5F-4A84F35FF012}" sibTransId="{FA9D1919-11F5-4EBE-A7FC-54409546217B}"/>
    <dgm:cxn modelId="{4B81775F-0D3A-4AED-B1DA-0CE109A78E4C}" type="presParOf" srcId="{092C3AF7-4CAC-41FF-A7D3-73E9F8AAC69C}" destId="{9F3A23BB-4DC7-4497-A63A-84EBC5B7F9EC}" srcOrd="0" destOrd="0" presId="urn:microsoft.com/office/officeart/2005/8/layout/vList2"/>
    <dgm:cxn modelId="{F8A0698E-23FB-475F-9776-9B4E98B24B48}" type="presParOf" srcId="{092C3AF7-4CAC-41FF-A7D3-73E9F8AAC69C}" destId="{EE9A2202-D3B4-4FD2-9115-4F34C814BEC1}" srcOrd="1" destOrd="0" presId="urn:microsoft.com/office/officeart/2005/8/layout/vList2"/>
    <dgm:cxn modelId="{7A6AC124-948A-4AFC-AD0B-2BA941969F7A}" type="presParOf" srcId="{092C3AF7-4CAC-41FF-A7D3-73E9F8AAC69C}" destId="{BBBE5CDA-42B2-4115-9563-2AF4E8A54AEE}" srcOrd="2" destOrd="0" presId="urn:microsoft.com/office/officeart/2005/8/layout/vList2"/>
    <dgm:cxn modelId="{1FA9B120-84E5-4E95-99EB-273D326E43B2}" type="presParOf" srcId="{092C3AF7-4CAC-41FF-A7D3-73E9F8AAC69C}" destId="{FFFBA1A5-BAC0-44A8-A829-39F8BF812127}"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41135E9-6F33-40C0-8061-822D31440D1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pt-BR"/>
        </a:p>
      </dgm:t>
    </dgm:pt>
    <dgm:pt modelId="{AE51095E-09F3-4E44-8F3C-983AD425417A}">
      <dgm:prSet custT="1"/>
      <dgm:spPr/>
      <dgm:t>
        <a:bodyPr anchor="ctr"/>
        <a:lstStyle/>
        <a:p>
          <a:r>
            <a:rPr lang="pt-BR" sz="1100" b="1" dirty="0">
              <a:latin typeface="Poppins" panose="00000500000000000000" pitchFamily="2" charset="0"/>
              <a:cs typeface="Poppins" panose="00000500000000000000" pitchFamily="2" charset="0"/>
            </a:rPr>
            <a:t>Credenciamento</a:t>
          </a:r>
        </a:p>
      </dgm:t>
    </dgm:pt>
    <dgm:pt modelId="{0DC4C2F8-425B-4AD7-A9AC-26724D1B60B4}" type="par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B777F47-B6B0-4E85-9748-E6C809BE1977}" type="sibTrans" cxnId="{9B631547-D63D-438C-A0F2-F8C5D8DAB8C3}">
      <dgm:prSet/>
      <dgm:spPr/>
      <dgm:t>
        <a:bodyPr/>
        <a:lstStyle/>
        <a:p>
          <a:endParaRPr lang="pt-BR" sz="900">
            <a:latin typeface="Poppins" panose="00000500000000000000" pitchFamily="2" charset="0"/>
            <a:cs typeface="Poppins" panose="00000500000000000000" pitchFamily="2" charset="0"/>
          </a:endParaRPr>
        </a:p>
      </dgm:t>
    </dgm:pt>
    <dgm:pt modelId="{CAB614B5-51DC-40EE-B65F-99A31B8CB2CB}">
      <dgm:prSet custT="1"/>
      <dgm:spPr/>
      <dgm:t>
        <a:bodyPr/>
        <a:lstStyle/>
        <a:p>
          <a:r>
            <a:rPr lang="pt-BR" sz="1100" dirty="0">
              <a:solidFill>
                <a:schemeClr val="bg2">
                  <a:lumMod val="75000"/>
                </a:schemeClr>
              </a:solidFill>
              <a:latin typeface="Poppins" panose="00000500000000000000" pitchFamily="2" charset="0"/>
              <a:cs typeface="Poppins" panose="00000500000000000000" pitchFamily="2" charset="0"/>
            </a:rPr>
            <a:t>Plano de Aplicação de Recursos</a:t>
          </a:r>
        </a:p>
      </dgm:t>
    </dgm:pt>
    <dgm:pt modelId="{B400C0AA-D8CD-45CE-B787-5A79357F89DC}" type="par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E49E94B0-0649-4F27-85E3-54D955F7B520}" type="sibTrans" cxnId="{CCF9FF5B-AF85-4DA8-9B84-5BA54623E567}">
      <dgm:prSet/>
      <dgm:spPr/>
      <dgm:t>
        <a:bodyPr/>
        <a:lstStyle/>
        <a:p>
          <a:endParaRPr lang="pt-BR" sz="900">
            <a:latin typeface="Poppins" panose="00000500000000000000" pitchFamily="2" charset="0"/>
            <a:cs typeface="Poppins" panose="00000500000000000000" pitchFamily="2" charset="0"/>
          </a:endParaRPr>
        </a:p>
      </dgm:t>
    </dgm:pt>
    <dgm:pt modelId="{19C6FB05-7610-450A-A41E-9B2ECD4E1268}">
      <dgm:prSet custT="1"/>
      <dgm:spPr>
        <a:noFill/>
        <a:ln>
          <a:noFill/>
        </a:ln>
        <a:effectLst/>
      </dgm:spPr>
      <dgm:t>
        <a:bodyPr spcFirstLastPara="0" vert="horz" wrap="square" lIns="170688" tIns="170688" rIns="170688" bIns="170688" numCol="1" spcCol="1270" anchor="ctr" anchorCtr="0"/>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gm:t>
    </dgm:pt>
    <dgm:pt modelId="{03108F5D-F621-457B-A9DB-BBAAAFDFEC6F}" type="par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F0E8BB76-36E3-4F0B-ADB6-A70E72CB1102}" type="sibTrans" cxnId="{4D14A366-62DC-4FFA-8683-1F1A1B769196}">
      <dgm:prSet/>
      <dgm:spPr/>
      <dgm:t>
        <a:bodyPr/>
        <a:lstStyle/>
        <a:p>
          <a:endParaRPr lang="pt-BR" sz="900">
            <a:latin typeface="Poppins" panose="00000500000000000000" pitchFamily="2" charset="0"/>
            <a:cs typeface="Poppins" panose="00000500000000000000" pitchFamily="2" charset="0"/>
          </a:endParaRPr>
        </a:p>
      </dgm:t>
    </dgm:pt>
    <dgm:pt modelId="{0E84E8E0-3364-4C30-96AF-FE790BD24ADB}" type="pres">
      <dgm:prSet presAssocID="{241135E9-6F33-40C0-8061-822D31440D15}" presName="Name0" presStyleCnt="0">
        <dgm:presLayoutVars>
          <dgm:dir/>
          <dgm:resizeHandles val="exact"/>
        </dgm:presLayoutVars>
      </dgm:prSet>
      <dgm:spPr/>
    </dgm:pt>
    <dgm:pt modelId="{D6F6BB92-D392-48FF-97C1-3B6F5789DCF3}" type="pres">
      <dgm:prSet presAssocID="{241135E9-6F33-40C0-8061-822D31440D15}" presName="arrow" presStyleLbl="bgShp" presStyleIdx="0" presStyleCnt="1" custLinFactNeighborY="-1704"/>
      <dgm:spPr/>
    </dgm:pt>
    <dgm:pt modelId="{83231027-5A84-45EC-86D4-7465DBF3D44B}" type="pres">
      <dgm:prSet presAssocID="{241135E9-6F33-40C0-8061-822D31440D15}" presName="points" presStyleCnt="0"/>
      <dgm:spPr/>
    </dgm:pt>
    <dgm:pt modelId="{571D77A8-4074-4662-97A4-D21182E98DA0}" type="pres">
      <dgm:prSet presAssocID="{AE51095E-09F3-4E44-8F3C-983AD425417A}" presName="compositeA" presStyleCnt="0"/>
      <dgm:spPr/>
    </dgm:pt>
    <dgm:pt modelId="{61B7B6EB-863A-4823-AE09-523324F71907}" type="pres">
      <dgm:prSet presAssocID="{AE51095E-09F3-4E44-8F3C-983AD425417A}" presName="textA" presStyleLbl="revTx" presStyleIdx="0" presStyleCnt="3">
        <dgm:presLayoutVars>
          <dgm:bulletEnabled val="1"/>
        </dgm:presLayoutVars>
      </dgm:prSet>
      <dgm:spPr/>
    </dgm:pt>
    <dgm:pt modelId="{3647B440-653B-40DD-819C-60A5004FDEF3}" type="pres">
      <dgm:prSet presAssocID="{AE51095E-09F3-4E44-8F3C-983AD425417A}" presName="circleA" presStyleLbl="node1" presStyleIdx="0" presStyleCnt="3"/>
      <dgm:spPr/>
    </dgm:pt>
    <dgm:pt modelId="{2312A391-D861-47D3-95D2-08A068146AF1}" type="pres">
      <dgm:prSet presAssocID="{AE51095E-09F3-4E44-8F3C-983AD425417A}" presName="spaceA" presStyleCnt="0"/>
      <dgm:spPr/>
    </dgm:pt>
    <dgm:pt modelId="{AEA35F5F-491F-4496-8BEE-0179334F5812}" type="pres">
      <dgm:prSet presAssocID="{CB777F47-B6B0-4E85-9748-E6C809BE1977}" presName="space" presStyleCnt="0"/>
      <dgm:spPr/>
    </dgm:pt>
    <dgm:pt modelId="{A590825F-D601-4767-943A-CD0E8247894D}" type="pres">
      <dgm:prSet presAssocID="{CAB614B5-51DC-40EE-B65F-99A31B8CB2CB}" presName="compositeB" presStyleCnt="0"/>
      <dgm:spPr/>
    </dgm:pt>
    <dgm:pt modelId="{E26224AE-D3C5-4408-9535-D71158823CA5}" type="pres">
      <dgm:prSet presAssocID="{CAB614B5-51DC-40EE-B65F-99A31B8CB2CB}" presName="textB" presStyleLbl="revTx" presStyleIdx="1" presStyleCnt="3">
        <dgm:presLayoutVars>
          <dgm:bulletEnabled val="1"/>
        </dgm:presLayoutVars>
      </dgm:prSet>
      <dgm:spPr/>
    </dgm:pt>
    <dgm:pt modelId="{0F2E2C03-08A1-40A2-8684-984EAD11E58D}" type="pres">
      <dgm:prSet presAssocID="{CAB614B5-51DC-40EE-B65F-99A31B8CB2CB}" presName="circleB" presStyleLbl="node1" presStyleIdx="1" presStyleCnt="3"/>
      <dgm:spPr>
        <a:solidFill>
          <a:schemeClr val="accent1">
            <a:lumMod val="40000"/>
            <a:lumOff val="60000"/>
          </a:schemeClr>
        </a:solidFill>
      </dgm:spPr>
    </dgm:pt>
    <dgm:pt modelId="{4A60B907-8FEB-427D-A234-41ECFFF9BC50}" type="pres">
      <dgm:prSet presAssocID="{CAB614B5-51DC-40EE-B65F-99A31B8CB2CB}" presName="spaceB" presStyleCnt="0"/>
      <dgm:spPr/>
    </dgm:pt>
    <dgm:pt modelId="{E7D342D4-D2E4-4573-A28F-03C794AC9B31}" type="pres">
      <dgm:prSet presAssocID="{E49E94B0-0649-4F27-85E3-54D955F7B520}" presName="space" presStyleCnt="0"/>
      <dgm:spPr/>
    </dgm:pt>
    <dgm:pt modelId="{73BBC0BF-6F73-4212-ACC2-DD57540F8060}" type="pres">
      <dgm:prSet presAssocID="{19C6FB05-7610-450A-A41E-9B2ECD4E1268}" presName="compositeA" presStyleCnt="0"/>
      <dgm:spPr/>
    </dgm:pt>
    <dgm:pt modelId="{797618ED-5512-4957-89C3-B4EE4551FA0C}" type="pres">
      <dgm:prSet presAssocID="{19C6FB05-7610-450A-A41E-9B2ECD4E1268}" presName="textA" presStyleLbl="revTx" presStyleIdx="2" presStyleCnt="3">
        <dgm:presLayoutVars>
          <dgm:bulletEnabled val="1"/>
        </dgm:presLayoutVars>
      </dgm:prSet>
      <dgm:spPr>
        <a:xfrm>
          <a:off x="7161901" y="0"/>
          <a:ext cx="3407970" cy="1609965"/>
        </a:xfrm>
        <a:prstGeom prst="rect">
          <a:avLst/>
        </a:prstGeom>
      </dgm:spPr>
    </dgm:pt>
    <dgm:pt modelId="{5B19CC00-A5E5-4E4C-A3D0-F6B6D93A5D74}" type="pres">
      <dgm:prSet presAssocID="{19C6FB05-7610-450A-A41E-9B2ECD4E1268}" presName="circleA" presStyleLbl="node1" presStyleIdx="2" presStyleCnt="3"/>
      <dgm:spPr>
        <a:solidFill>
          <a:schemeClr val="accent1">
            <a:lumMod val="40000"/>
            <a:lumOff val="60000"/>
          </a:schemeClr>
        </a:solidFill>
      </dgm:spPr>
    </dgm:pt>
    <dgm:pt modelId="{F7860904-70FD-40E7-A84B-022EC4285118}" type="pres">
      <dgm:prSet presAssocID="{19C6FB05-7610-450A-A41E-9B2ECD4E1268}" presName="spaceA" presStyleCnt="0"/>
      <dgm:spPr/>
    </dgm:pt>
  </dgm:ptLst>
  <dgm:cxnLst>
    <dgm:cxn modelId="{CCF9FF5B-AF85-4DA8-9B84-5BA54623E567}" srcId="{241135E9-6F33-40C0-8061-822D31440D15}" destId="{CAB614B5-51DC-40EE-B65F-99A31B8CB2CB}" srcOrd="1" destOrd="0" parTransId="{B400C0AA-D8CD-45CE-B787-5A79357F89DC}" sibTransId="{E49E94B0-0649-4F27-85E3-54D955F7B520}"/>
    <dgm:cxn modelId="{4D14A366-62DC-4FFA-8683-1F1A1B769196}" srcId="{241135E9-6F33-40C0-8061-822D31440D15}" destId="{19C6FB05-7610-450A-A41E-9B2ECD4E1268}" srcOrd="2" destOrd="0" parTransId="{03108F5D-F621-457B-A9DB-BBAAAFDFEC6F}" sibTransId="{F0E8BB76-36E3-4F0B-ADB6-A70E72CB1102}"/>
    <dgm:cxn modelId="{9B631547-D63D-438C-A0F2-F8C5D8DAB8C3}" srcId="{241135E9-6F33-40C0-8061-822D31440D15}" destId="{AE51095E-09F3-4E44-8F3C-983AD425417A}" srcOrd="0" destOrd="0" parTransId="{0DC4C2F8-425B-4AD7-A9AC-26724D1B60B4}" sibTransId="{CB777F47-B6B0-4E85-9748-E6C809BE1977}"/>
    <dgm:cxn modelId="{96619A4B-F764-4A4C-8B17-B19979AA1B8B}" type="presOf" srcId="{CAB614B5-51DC-40EE-B65F-99A31B8CB2CB}" destId="{E26224AE-D3C5-4408-9535-D71158823CA5}" srcOrd="0" destOrd="0" presId="urn:microsoft.com/office/officeart/2005/8/layout/hProcess11"/>
    <dgm:cxn modelId="{F8D678C1-908F-44BA-B0C9-9FFEAD77833E}" type="presOf" srcId="{241135E9-6F33-40C0-8061-822D31440D15}" destId="{0E84E8E0-3364-4C30-96AF-FE790BD24ADB}" srcOrd="0" destOrd="0" presId="urn:microsoft.com/office/officeart/2005/8/layout/hProcess11"/>
    <dgm:cxn modelId="{17A356D4-453F-4D55-A333-03410107DF61}" type="presOf" srcId="{19C6FB05-7610-450A-A41E-9B2ECD4E1268}" destId="{797618ED-5512-4957-89C3-B4EE4551FA0C}" srcOrd="0" destOrd="0" presId="urn:microsoft.com/office/officeart/2005/8/layout/hProcess11"/>
    <dgm:cxn modelId="{E4A4F9D6-5BB9-43E9-BF1C-EC25DBFDF1D1}" type="presOf" srcId="{AE51095E-09F3-4E44-8F3C-983AD425417A}" destId="{61B7B6EB-863A-4823-AE09-523324F71907}" srcOrd="0" destOrd="0" presId="urn:microsoft.com/office/officeart/2005/8/layout/hProcess11"/>
    <dgm:cxn modelId="{0E7C5847-5B79-4B5C-A117-DDFFA03B9A84}" type="presParOf" srcId="{0E84E8E0-3364-4C30-96AF-FE790BD24ADB}" destId="{D6F6BB92-D392-48FF-97C1-3B6F5789DCF3}" srcOrd="0" destOrd="0" presId="urn:microsoft.com/office/officeart/2005/8/layout/hProcess11"/>
    <dgm:cxn modelId="{DE64D203-F27C-41B2-8D03-7A9EF1E9E835}" type="presParOf" srcId="{0E84E8E0-3364-4C30-96AF-FE790BD24ADB}" destId="{83231027-5A84-45EC-86D4-7465DBF3D44B}" srcOrd="1" destOrd="0" presId="urn:microsoft.com/office/officeart/2005/8/layout/hProcess11"/>
    <dgm:cxn modelId="{442DEBB6-C6DB-45D3-9F34-A891D740CCBD}" type="presParOf" srcId="{83231027-5A84-45EC-86D4-7465DBF3D44B}" destId="{571D77A8-4074-4662-97A4-D21182E98DA0}" srcOrd="0" destOrd="0" presId="urn:microsoft.com/office/officeart/2005/8/layout/hProcess11"/>
    <dgm:cxn modelId="{69827DBE-3F0B-475F-B5E9-A3C063060A30}" type="presParOf" srcId="{571D77A8-4074-4662-97A4-D21182E98DA0}" destId="{61B7B6EB-863A-4823-AE09-523324F71907}" srcOrd="0" destOrd="0" presId="urn:microsoft.com/office/officeart/2005/8/layout/hProcess11"/>
    <dgm:cxn modelId="{135003EB-5063-4252-8D9D-E44015258FFD}" type="presParOf" srcId="{571D77A8-4074-4662-97A4-D21182E98DA0}" destId="{3647B440-653B-40DD-819C-60A5004FDEF3}" srcOrd="1" destOrd="0" presId="urn:microsoft.com/office/officeart/2005/8/layout/hProcess11"/>
    <dgm:cxn modelId="{92BF5136-6844-4B2E-9060-0BD5D2CF2585}" type="presParOf" srcId="{571D77A8-4074-4662-97A4-D21182E98DA0}" destId="{2312A391-D861-47D3-95D2-08A068146AF1}" srcOrd="2" destOrd="0" presId="urn:microsoft.com/office/officeart/2005/8/layout/hProcess11"/>
    <dgm:cxn modelId="{477467C1-0B47-4817-B2B4-1D78831A19FE}" type="presParOf" srcId="{83231027-5A84-45EC-86D4-7465DBF3D44B}" destId="{AEA35F5F-491F-4496-8BEE-0179334F5812}" srcOrd="1" destOrd="0" presId="urn:microsoft.com/office/officeart/2005/8/layout/hProcess11"/>
    <dgm:cxn modelId="{20CFD88A-E08D-4689-8CD2-DD99C148D9B0}" type="presParOf" srcId="{83231027-5A84-45EC-86D4-7465DBF3D44B}" destId="{A590825F-D601-4767-943A-CD0E8247894D}" srcOrd="2" destOrd="0" presId="urn:microsoft.com/office/officeart/2005/8/layout/hProcess11"/>
    <dgm:cxn modelId="{4AA47A1E-470C-4FB6-A73D-5CA6ECCC2D40}" type="presParOf" srcId="{A590825F-D601-4767-943A-CD0E8247894D}" destId="{E26224AE-D3C5-4408-9535-D71158823CA5}" srcOrd="0" destOrd="0" presId="urn:microsoft.com/office/officeart/2005/8/layout/hProcess11"/>
    <dgm:cxn modelId="{CC107D94-7F08-4D04-A749-4C0BAD7364E0}" type="presParOf" srcId="{A590825F-D601-4767-943A-CD0E8247894D}" destId="{0F2E2C03-08A1-40A2-8684-984EAD11E58D}" srcOrd="1" destOrd="0" presId="urn:microsoft.com/office/officeart/2005/8/layout/hProcess11"/>
    <dgm:cxn modelId="{AC985AC4-1461-4121-9E3C-6C29D25CEBD9}" type="presParOf" srcId="{A590825F-D601-4767-943A-CD0E8247894D}" destId="{4A60B907-8FEB-427D-A234-41ECFFF9BC50}" srcOrd="2" destOrd="0" presId="urn:microsoft.com/office/officeart/2005/8/layout/hProcess11"/>
    <dgm:cxn modelId="{DBA30C86-468D-4472-B873-5CC1E5A9CC9B}" type="presParOf" srcId="{83231027-5A84-45EC-86D4-7465DBF3D44B}" destId="{E7D342D4-D2E4-4573-A28F-03C794AC9B31}" srcOrd="3" destOrd="0" presId="urn:microsoft.com/office/officeart/2005/8/layout/hProcess11"/>
    <dgm:cxn modelId="{7EFB3B22-4864-4F9B-9623-44F5B2378A3C}" type="presParOf" srcId="{83231027-5A84-45EC-86D4-7465DBF3D44B}" destId="{73BBC0BF-6F73-4212-ACC2-DD57540F8060}" srcOrd="4" destOrd="0" presId="urn:microsoft.com/office/officeart/2005/8/layout/hProcess11"/>
    <dgm:cxn modelId="{D95BA35A-6F7D-4D65-B666-A6AFF017B8C0}" type="presParOf" srcId="{73BBC0BF-6F73-4212-ACC2-DD57540F8060}" destId="{797618ED-5512-4957-89C3-B4EE4551FA0C}" srcOrd="0" destOrd="0" presId="urn:microsoft.com/office/officeart/2005/8/layout/hProcess11"/>
    <dgm:cxn modelId="{32DA4159-9C52-4B11-9FE7-D64AE51463B9}" type="presParOf" srcId="{73BBC0BF-6F73-4212-ACC2-DD57540F8060}" destId="{5B19CC00-A5E5-4E4C-A3D0-F6B6D93A5D74}" srcOrd="1" destOrd="0" presId="urn:microsoft.com/office/officeart/2005/8/layout/hProcess11"/>
    <dgm:cxn modelId="{237A7E00-85C9-4DA3-96DE-6D0C9DB89BA1}" type="presParOf" srcId="{73BBC0BF-6F73-4212-ACC2-DD57540F8060}" destId="{F7860904-70FD-40E7-A84B-022EC4285118}" srcOrd="2" destOrd="0" presId="urn:microsoft.com/office/officeart/2005/8/layout/hProcess1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1180040"/>
          <a:ext cx="11750040" cy="1609965"/>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5163" y="0"/>
          <a:ext cx="3407970" cy="1609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b" anchorCtr="0">
          <a:noAutofit/>
        </a:bodyPr>
        <a:lstStyle/>
        <a:p>
          <a:pPr marL="0" lvl="0" indent="0" algn="ctr" defTabSz="1066800">
            <a:lnSpc>
              <a:spcPct val="90000"/>
            </a:lnSpc>
            <a:spcBef>
              <a:spcPct val="0"/>
            </a:spcBef>
            <a:spcAft>
              <a:spcPct val="35000"/>
            </a:spcAft>
            <a:buNone/>
          </a:pPr>
          <a:r>
            <a:rPr lang="pt-BR" sz="2400" b="1" kern="1200" dirty="0">
              <a:latin typeface="Poppins" panose="00000500000000000000" pitchFamily="2" charset="0"/>
              <a:cs typeface="Poppins" panose="00000500000000000000" pitchFamily="2" charset="0"/>
            </a:rPr>
            <a:t>Credenciamento</a:t>
          </a:r>
        </a:p>
      </dsp:txBody>
      <dsp:txXfrm>
        <a:off x="5163" y="0"/>
        <a:ext cx="3407970" cy="1609965"/>
      </dsp:txXfrm>
    </dsp:sp>
    <dsp:sp modelId="{3647B440-653B-40DD-819C-60A5004FDEF3}">
      <dsp:nvSpPr>
        <dsp:cNvPr id="0" name=""/>
        <dsp:cNvSpPr/>
      </dsp:nvSpPr>
      <dsp:spPr>
        <a:xfrm>
          <a:off x="1507903" y="1811211"/>
          <a:ext cx="402491" cy="40249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3583532" y="2414948"/>
          <a:ext cx="3407970" cy="1609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t" anchorCtr="0">
          <a:noAutofit/>
        </a:bodyPr>
        <a:lstStyle/>
        <a:p>
          <a:pPr marL="0" lvl="0" indent="0" algn="ctr" defTabSz="1066800">
            <a:lnSpc>
              <a:spcPct val="90000"/>
            </a:lnSpc>
            <a:spcBef>
              <a:spcPct val="0"/>
            </a:spcBef>
            <a:spcAft>
              <a:spcPct val="35000"/>
            </a:spcAft>
            <a:buNone/>
          </a:pPr>
          <a:r>
            <a:rPr lang="pt-BR" sz="2400" b="1" kern="1200" dirty="0">
              <a:latin typeface="Poppins" panose="00000500000000000000" pitchFamily="2" charset="0"/>
              <a:cs typeface="Poppins" panose="00000500000000000000" pitchFamily="2" charset="0"/>
            </a:rPr>
            <a:t>Plano de Aplicação de Recursos</a:t>
          </a:r>
        </a:p>
      </dsp:txBody>
      <dsp:txXfrm>
        <a:off x="3583532" y="2414948"/>
        <a:ext cx="3407970" cy="1609965"/>
      </dsp:txXfrm>
    </dsp:sp>
    <dsp:sp modelId="{0F2E2C03-08A1-40A2-8684-984EAD11E58D}">
      <dsp:nvSpPr>
        <dsp:cNvPr id="0" name=""/>
        <dsp:cNvSpPr/>
      </dsp:nvSpPr>
      <dsp:spPr>
        <a:xfrm>
          <a:off x="5086272" y="1811211"/>
          <a:ext cx="402491" cy="40249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7161901" y="0"/>
          <a:ext cx="3407970" cy="1609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b" anchorCtr="0">
          <a:noAutofit/>
        </a:bodyPr>
        <a:lstStyle/>
        <a:p>
          <a:pPr marL="0" lvl="0" indent="0" algn="ctr" defTabSz="1066800">
            <a:lnSpc>
              <a:spcPct val="90000"/>
            </a:lnSpc>
            <a:spcBef>
              <a:spcPct val="0"/>
            </a:spcBef>
            <a:spcAft>
              <a:spcPct val="35000"/>
            </a:spcAft>
            <a:buNone/>
          </a:pPr>
          <a:r>
            <a:rPr lang="pt-BR" sz="2400" b="1" kern="1200" dirty="0">
              <a:latin typeface="Poppins" panose="00000500000000000000" pitchFamily="2" charset="0"/>
              <a:cs typeface="Poppins" panose="00000500000000000000" pitchFamily="2" charset="0"/>
            </a:rPr>
            <a:t>Contrato e liberação de recursos</a:t>
          </a:r>
        </a:p>
      </dsp:txBody>
      <dsp:txXfrm>
        <a:off x="7161901" y="0"/>
        <a:ext cx="3407970" cy="1609965"/>
      </dsp:txXfrm>
    </dsp:sp>
    <dsp:sp modelId="{5B19CC00-A5E5-4E4C-A3D0-F6B6D93A5D74}">
      <dsp:nvSpPr>
        <dsp:cNvPr id="0" name=""/>
        <dsp:cNvSpPr/>
      </dsp:nvSpPr>
      <dsp:spPr>
        <a:xfrm>
          <a:off x="8664641" y="1811211"/>
          <a:ext cx="402491" cy="40249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08E773-C363-409A-9FE7-9260471772EF}">
      <dsp:nvSpPr>
        <dsp:cNvPr id="0" name=""/>
        <dsp:cNvSpPr/>
      </dsp:nvSpPr>
      <dsp:spPr>
        <a:xfrm>
          <a:off x="0" y="2021"/>
          <a:ext cx="11870160"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2E7453-6234-4B2E-A9F5-0E1449D1E033}">
      <dsp:nvSpPr>
        <dsp:cNvPr id="0" name=""/>
        <dsp:cNvSpPr/>
      </dsp:nvSpPr>
      <dsp:spPr>
        <a:xfrm>
          <a:off x="0" y="2021"/>
          <a:ext cx="2374032" cy="41361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just" defTabSz="1422400">
            <a:lnSpc>
              <a:spcPct val="90000"/>
            </a:lnSpc>
            <a:spcBef>
              <a:spcPct val="0"/>
            </a:spcBef>
            <a:spcAft>
              <a:spcPct val="35000"/>
            </a:spcAft>
            <a:buNone/>
          </a:pPr>
          <a:r>
            <a:rPr lang="pt-BR" sz="3200" kern="1200" dirty="0">
              <a:latin typeface="Poppins" panose="00000500000000000000" pitchFamily="2" charset="0"/>
              <a:cs typeface="Poppins" panose="00000500000000000000" pitchFamily="2" charset="0"/>
            </a:rPr>
            <a:t>Envio dos seguintes </a:t>
          </a:r>
          <a:r>
            <a:rPr lang="pt-BR" sz="3200" b="1" kern="1200" dirty="0">
              <a:latin typeface="Poppins" panose="00000500000000000000" pitchFamily="2" charset="0"/>
              <a:cs typeface="Poppins" panose="00000500000000000000" pitchFamily="2" charset="0"/>
            </a:rPr>
            <a:t>documentos</a:t>
          </a:r>
          <a:r>
            <a:rPr lang="pt-BR" sz="3200" kern="1200" dirty="0">
              <a:latin typeface="Poppins" panose="00000500000000000000" pitchFamily="2" charset="0"/>
              <a:cs typeface="Poppins" panose="00000500000000000000" pitchFamily="2" charset="0"/>
            </a:rPr>
            <a:t>:</a:t>
          </a:r>
        </a:p>
      </dsp:txBody>
      <dsp:txXfrm>
        <a:off x="0" y="2021"/>
        <a:ext cx="2374032" cy="4136176"/>
      </dsp:txXfrm>
    </dsp:sp>
    <dsp:sp modelId="{E0E0AC13-9A08-4A88-834B-42B05BFB46B2}">
      <dsp:nvSpPr>
        <dsp:cNvPr id="0" name=""/>
        <dsp:cNvSpPr/>
      </dsp:nvSpPr>
      <dsp:spPr>
        <a:xfrm>
          <a:off x="2552084" y="29942"/>
          <a:ext cx="9318075" cy="5584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just" defTabSz="577850">
            <a:lnSpc>
              <a:spcPct val="90000"/>
            </a:lnSpc>
            <a:spcBef>
              <a:spcPct val="0"/>
            </a:spcBef>
            <a:spcAft>
              <a:spcPct val="35000"/>
            </a:spcAft>
            <a:buFont typeface="+mj-lt"/>
            <a:buNone/>
          </a:pPr>
          <a:r>
            <a:rPr lang="pt-BR" sz="1300" kern="1200" dirty="0">
              <a:latin typeface="Poppins" panose="00000500000000000000" pitchFamily="2" charset="0"/>
              <a:cs typeface="Poppins" panose="00000500000000000000" pitchFamily="2" charset="0"/>
            </a:rPr>
            <a:t>cópia do </a:t>
          </a:r>
          <a:r>
            <a:rPr lang="pt-BR" sz="1300" b="1" kern="1200" dirty="0">
              <a:latin typeface="Poppins" panose="00000500000000000000" pitchFamily="2" charset="0"/>
              <a:cs typeface="Poppins" panose="00000500000000000000" pitchFamily="2" charset="0"/>
            </a:rPr>
            <a:t>Estatuto Social </a:t>
          </a:r>
          <a:r>
            <a:rPr lang="pt-BR" sz="1300" kern="1200" dirty="0">
              <a:latin typeface="Poppins" panose="00000500000000000000" pitchFamily="2" charset="0"/>
              <a:cs typeface="Poppins" panose="00000500000000000000" pitchFamily="2" charset="0"/>
            </a:rPr>
            <a:t>vigente, devidamente arquivado nas repartições competentes; </a:t>
          </a:r>
        </a:p>
      </dsp:txBody>
      <dsp:txXfrm>
        <a:off x="2552084" y="29942"/>
        <a:ext cx="9318075" cy="558424"/>
      </dsp:txXfrm>
    </dsp:sp>
    <dsp:sp modelId="{19FEE061-6C76-45CA-84E0-86A92105D3C2}">
      <dsp:nvSpPr>
        <dsp:cNvPr id="0" name=""/>
        <dsp:cNvSpPr/>
      </dsp:nvSpPr>
      <dsp:spPr>
        <a:xfrm>
          <a:off x="2374032" y="588367"/>
          <a:ext cx="9496128" cy="0"/>
        </a:xfrm>
        <a:prstGeom prst="line">
          <a:avLst/>
        </a:prstGeom>
        <a:solidFill>
          <a:schemeClr val="accent5">
            <a:hueOff val="0"/>
            <a:satOff val="0"/>
            <a:lumOff val="0"/>
            <a:alphaOff val="0"/>
          </a:schemeClr>
        </a:solidFill>
        <a:ln w="12700" cap="flat" cmpd="sng" algn="ctr">
          <a:solidFill>
            <a:schemeClr val="accent5">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4CB6E6D-A0D9-4476-B474-5668251BBFDB}">
      <dsp:nvSpPr>
        <dsp:cNvPr id="0" name=""/>
        <dsp:cNvSpPr/>
      </dsp:nvSpPr>
      <dsp:spPr>
        <a:xfrm>
          <a:off x="2552084" y="616288"/>
          <a:ext cx="9318075" cy="5584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just" defTabSz="577850">
            <a:lnSpc>
              <a:spcPct val="90000"/>
            </a:lnSpc>
            <a:spcBef>
              <a:spcPct val="0"/>
            </a:spcBef>
            <a:spcAft>
              <a:spcPct val="35000"/>
            </a:spcAft>
            <a:buFont typeface="+mj-lt"/>
            <a:buNone/>
          </a:pPr>
          <a:r>
            <a:rPr lang="pt-BR" sz="1300" kern="1200" dirty="0">
              <a:latin typeface="Poppins" panose="00000500000000000000" pitchFamily="2" charset="0"/>
              <a:cs typeface="Poppins" panose="00000500000000000000" pitchFamily="2" charset="0"/>
            </a:rPr>
            <a:t>cópia da </a:t>
          </a:r>
          <a:r>
            <a:rPr lang="pt-BR" sz="1300" b="1" kern="1200" dirty="0">
              <a:latin typeface="Poppins" panose="00000500000000000000" pitchFamily="2" charset="0"/>
              <a:cs typeface="Poppins" panose="00000500000000000000" pitchFamily="2" charset="0"/>
            </a:rPr>
            <a:t>ata de eleição dos seus administradores</a:t>
          </a:r>
          <a:r>
            <a:rPr lang="pt-BR" sz="1300" kern="1200" dirty="0">
              <a:latin typeface="Poppins" panose="00000500000000000000" pitchFamily="2" charset="0"/>
              <a:cs typeface="Poppins" panose="00000500000000000000" pitchFamily="2" charset="0"/>
            </a:rPr>
            <a:t>; </a:t>
          </a:r>
        </a:p>
      </dsp:txBody>
      <dsp:txXfrm>
        <a:off x="2552084" y="616288"/>
        <a:ext cx="9318075" cy="558424"/>
      </dsp:txXfrm>
    </dsp:sp>
    <dsp:sp modelId="{AF3C3F35-EC90-426B-ACC9-DE5FBBDE862D}">
      <dsp:nvSpPr>
        <dsp:cNvPr id="0" name=""/>
        <dsp:cNvSpPr/>
      </dsp:nvSpPr>
      <dsp:spPr>
        <a:xfrm>
          <a:off x="2374032" y="1174712"/>
          <a:ext cx="9496128" cy="0"/>
        </a:xfrm>
        <a:prstGeom prst="line">
          <a:avLst/>
        </a:prstGeom>
        <a:solidFill>
          <a:schemeClr val="accent5">
            <a:hueOff val="0"/>
            <a:satOff val="0"/>
            <a:lumOff val="0"/>
            <a:alphaOff val="0"/>
          </a:schemeClr>
        </a:solidFill>
        <a:ln w="12700" cap="flat" cmpd="sng" algn="ctr">
          <a:solidFill>
            <a:schemeClr val="accent5">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A2C8C3D-75A7-4C97-9A26-495A34597ABA}">
      <dsp:nvSpPr>
        <dsp:cNvPr id="0" name=""/>
        <dsp:cNvSpPr/>
      </dsp:nvSpPr>
      <dsp:spPr>
        <a:xfrm>
          <a:off x="2552084" y="1202633"/>
          <a:ext cx="9318075" cy="5584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just" defTabSz="577850">
            <a:lnSpc>
              <a:spcPct val="90000"/>
            </a:lnSpc>
            <a:spcBef>
              <a:spcPct val="0"/>
            </a:spcBef>
            <a:spcAft>
              <a:spcPct val="35000"/>
            </a:spcAft>
            <a:buFont typeface="+mj-lt"/>
            <a:buNone/>
          </a:pPr>
          <a:r>
            <a:rPr lang="pt-BR" sz="1300" kern="1200" dirty="0">
              <a:latin typeface="Poppins" panose="00000500000000000000" pitchFamily="2" charset="0"/>
              <a:cs typeface="Poppins" panose="00000500000000000000" pitchFamily="2" charset="0"/>
            </a:rPr>
            <a:t>cópia da </a:t>
          </a:r>
          <a:r>
            <a:rPr lang="pt-BR" sz="1300" b="1" kern="1200" dirty="0">
              <a:latin typeface="Poppins" panose="00000500000000000000" pitchFamily="2" charset="0"/>
              <a:cs typeface="Poppins" panose="00000500000000000000" pitchFamily="2" charset="0"/>
            </a:rPr>
            <a:t>autorização conferida pelo Banco Central do Brasil </a:t>
          </a:r>
          <a:r>
            <a:rPr lang="pt-BR" sz="1300" kern="1200" dirty="0">
              <a:latin typeface="Poppins" panose="00000500000000000000" pitchFamily="2" charset="0"/>
              <a:cs typeface="Poppins" panose="00000500000000000000" pitchFamily="2" charset="0"/>
            </a:rPr>
            <a:t>de que trata o primeiro requisito; </a:t>
          </a:r>
        </a:p>
      </dsp:txBody>
      <dsp:txXfrm>
        <a:off x="2552084" y="1202633"/>
        <a:ext cx="9318075" cy="558424"/>
      </dsp:txXfrm>
    </dsp:sp>
    <dsp:sp modelId="{EAF28AD9-D40D-4FB9-B0D2-784655AF62E1}">
      <dsp:nvSpPr>
        <dsp:cNvPr id="0" name=""/>
        <dsp:cNvSpPr/>
      </dsp:nvSpPr>
      <dsp:spPr>
        <a:xfrm>
          <a:off x="2374032" y="1761058"/>
          <a:ext cx="9496128" cy="0"/>
        </a:xfrm>
        <a:prstGeom prst="line">
          <a:avLst/>
        </a:prstGeom>
        <a:solidFill>
          <a:schemeClr val="accent5">
            <a:hueOff val="0"/>
            <a:satOff val="0"/>
            <a:lumOff val="0"/>
            <a:alphaOff val="0"/>
          </a:schemeClr>
        </a:solidFill>
        <a:ln w="12700" cap="flat" cmpd="sng" algn="ctr">
          <a:solidFill>
            <a:schemeClr val="accent5">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800D5DD-F71A-4B8A-A96B-D745D0EB09F9}">
      <dsp:nvSpPr>
        <dsp:cNvPr id="0" name=""/>
        <dsp:cNvSpPr/>
      </dsp:nvSpPr>
      <dsp:spPr>
        <a:xfrm>
          <a:off x="2552084" y="1788979"/>
          <a:ext cx="9318075" cy="5584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just" defTabSz="577850">
            <a:lnSpc>
              <a:spcPct val="90000"/>
            </a:lnSpc>
            <a:spcBef>
              <a:spcPct val="0"/>
            </a:spcBef>
            <a:spcAft>
              <a:spcPct val="35000"/>
            </a:spcAft>
            <a:buFont typeface="+mj-lt"/>
            <a:buNone/>
          </a:pPr>
          <a:r>
            <a:rPr lang="pt-BR" sz="1300" b="1" kern="1200" dirty="0">
              <a:latin typeface="Poppins" panose="00000500000000000000" pitchFamily="2" charset="0"/>
              <a:cs typeface="Poppins" panose="00000500000000000000" pitchFamily="2" charset="0"/>
            </a:rPr>
            <a:t>declaração</a:t>
          </a:r>
          <a:r>
            <a:rPr lang="pt-BR" sz="1300" kern="1200" dirty="0">
              <a:latin typeface="Poppins" panose="00000500000000000000" pitchFamily="2" charset="0"/>
              <a:cs typeface="Poppins" panose="00000500000000000000" pitchFamily="2" charset="0"/>
            </a:rPr>
            <a:t> assinada pelos representantes legais da instituição financeira de que cumpre o </a:t>
          </a:r>
          <a:r>
            <a:rPr lang="pt-BR" sz="1300" b="1" kern="1200" dirty="0">
              <a:latin typeface="Poppins" panose="00000500000000000000" pitchFamily="2" charset="0"/>
              <a:cs typeface="Poppins" panose="00000500000000000000" pitchFamily="2" charset="0"/>
            </a:rPr>
            <a:t>segundo e o terceiro requisitos</a:t>
          </a:r>
          <a:r>
            <a:rPr lang="pt-BR" sz="1300" kern="1200" dirty="0">
              <a:latin typeface="Poppins" panose="00000500000000000000" pitchFamily="2" charset="0"/>
              <a:cs typeface="Poppins" panose="00000500000000000000" pitchFamily="2" charset="0"/>
            </a:rPr>
            <a:t>; </a:t>
          </a:r>
        </a:p>
      </dsp:txBody>
      <dsp:txXfrm>
        <a:off x="2552084" y="1788979"/>
        <a:ext cx="9318075" cy="558424"/>
      </dsp:txXfrm>
    </dsp:sp>
    <dsp:sp modelId="{BB066723-B6DB-4D35-9F86-36EDDA072BC8}">
      <dsp:nvSpPr>
        <dsp:cNvPr id="0" name=""/>
        <dsp:cNvSpPr/>
      </dsp:nvSpPr>
      <dsp:spPr>
        <a:xfrm>
          <a:off x="2374032" y="2347403"/>
          <a:ext cx="9496128" cy="0"/>
        </a:xfrm>
        <a:prstGeom prst="line">
          <a:avLst/>
        </a:prstGeom>
        <a:solidFill>
          <a:schemeClr val="accent5">
            <a:hueOff val="0"/>
            <a:satOff val="0"/>
            <a:lumOff val="0"/>
            <a:alphaOff val="0"/>
          </a:schemeClr>
        </a:solidFill>
        <a:ln w="12700" cap="flat" cmpd="sng" algn="ctr">
          <a:solidFill>
            <a:schemeClr val="accent5">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CB76A84-05D0-409C-B18F-8ADEF19BB6CB}">
      <dsp:nvSpPr>
        <dsp:cNvPr id="0" name=""/>
        <dsp:cNvSpPr/>
      </dsp:nvSpPr>
      <dsp:spPr>
        <a:xfrm>
          <a:off x="2552084" y="2375324"/>
          <a:ext cx="9318075" cy="5584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just" defTabSz="577850">
            <a:lnSpc>
              <a:spcPct val="90000"/>
            </a:lnSpc>
            <a:spcBef>
              <a:spcPct val="0"/>
            </a:spcBef>
            <a:spcAft>
              <a:spcPct val="35000"/>
            </a:spcAft>
            <a:buFont typeface="+mj-lt"/>
            <a:buNone/>
          </a:pPr>
          <a:r>
            <a:rPr lang="pt-BR" sz="1300" b="1" kern="1200" dirty="0">
              <a:latin typeface="Poppins" panose="00000500000000000000" pitchFamily="2" charset="0"/>
              <a:cs typeface="Poppins" panose="00000500000000000000" pitchFamily="2" charset="0"/>
            </a:rPr>
            <a:t>declaração</a:t>
          </a:r>
          <a:r>
            <a:rPr lang="pt-BR" sz="1300" kern="1200" dirty="0">
              <a:latin typeface="Poppins" panose="00000500000000000000" pitchFamily="2" charset="0"/>
              <a:cs typeface="Poppins" panose="00000500000000000000" pitchFamily="2" charset="0"/>
            </a:rPr>
            <a:t> aceitando expressamente todos as políticas, as normas, as diretrizes e as prioridades estabelecidas pelo </a:t>
          </a:r>
          <a:r>
            <a:rPr lang="pt-BR" sz="1300" b="1" kern="1200" dirty="0">
              <a:latin typeface="Poppins" panose="00000500000000000000" pitchFamily="2" charset="0"/>
              <a:cs typeface="Poppins" panose="00000500000000000000" pitchFamily="2" charset="0"/>
            </a:rPr>
            <a:t>Conselho Gestor do Fust</a:t>
          </a:r>
          <a:r>
            <a:rPr lang="pt-BR" sz="1300" kern="1200" dirty="0">
              <a:latin typeface="Poppins" panose="00000500000000000000" pitchFamily="2" charset="0"/>
              <a:cs typeface="Poppins" panose="00000500000000000000" pitchFamily="2" charset="0"/>
            </a:rPr>
            <a:t>;</a:t>
          </a:r>
        </a:p>
      </dsp:txBody>
      <dsp:txXfrm>
        <a:off x="2552084" y="2375324"/>
        <a:ext cx="9318075" cy="558424"/>
      </dsp:txXfrm>
    </dsp:sp>
    <dsp:sp modelId="{6D5F81BD-0C52-4310-8027-A9667B5ACDF4}">
      <dsp:nvSpPr>
        <dsp:cNvPr id="0" name=""/>
        <dsp:cNvSpPr/>
      </dsp:nvSpPr>
      <dsp:spPr>
        <a:xfrm>
          <a:off x="2374032" y="2933748"/>
          <a:ext cx="9496128" cy="0"/>
        </a:xfrm>
        <a:prstGeom prst="line">
          <a:avLst/>
        </a:prstGeom>
        <a:solidFill>
          <a:schemeClr val="accent5">
            <a:hueOff val="0"/>
            <a:satOff val="0"/>
            <a:lumOff val="0"/>
            <a:alphaOff val="0"/>
          </a:schemeClr>
        </a:solidFill>
        <a:ln w="12700" cap="flat" cmpd="sng" algn="ctr">
          <a:solidFill>
            <a:schemeClr val="accent5">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ED451A2-7ACA-4D89-A2D9-328B6F14ED6D}">
      <dsp:nvSpPr>
        <dsp:cNvPr id="0" name=""/>
        <dsp:cNvSpPr/>
      </dsp:nvSpPr>
      <dsp:spPr>
        <a:xfrm>
          <a:off x="2552084" y="2961670"/>
          <a:ext cx="9318075" cy="5584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just" defTabSz="488950">
            <a:lnSpc>
              <a:spcPct val="90000"/>
            </a:lnSpc>
            <a:spcBef>
              <a:spcPct val="0"/>
            </a:spcBef>
            <a:spcAft>
              <a:spcPct val="35000"/>
            </a:spcAft>
            <a:buFont typeface="+mj-lt"/>
            <a:buNone/>
          </a:pPr>
          <a:r>
            <a:rPr lang="pt-BR" sz="1100" i="1" kern="1200" dirty="0">
              <a:latin typeface="Poppins" panose="00000500000000000000" pitchFamily="2" charset="0"/>
              <a:cs typeface="Poppins" panose="00000500000000000000" pitchFamily="2" charset="0"/>
            </a:rPr>
            <a:t>(juntado pelo MCom)</a:t>
          </a:r>
          <a:r>
            <a:rPr lang="pt-BR" sz="1400" kern="1200" dirty="0">
              <a:latin typeface="Poppins" panose="00000500000000000000" pitchFamily="2" charset="0"/>
              <a:cs typeface="Poppins" panose="00000500000000000000" pitchFamily="2" charset="0"/>
            </a:rPr>
            <a:t> comprovante de inscrição no Cadastro Nacional da Pessoa Jurídica – </a:t>
          </a:r>
          <a:r>
            <a:rPr lang="pt-BR" sz="1400" b="1" kern="1200" dirty="0">
              <a:latin typeface="Poppins" panose="00000500000000000000" pitchFamily="2" charset="0"/>
              <a:cs typeface="Poppins" panose="00000500000000000000" pitchFamily="2" charset="0"/>
            </a:rPr>
            <a:t>CNPJ</a:t>
          </a:r>
          <a:r>
            <a:rPr lang="pt-BR" sz="1400" kern="1200" dirty="0">
              <a:latin typeface="Poppins" panose="00000500000000000000" pitchFamily="2" charset="0"/>
              <a:cs typeface="Poppins" panose="00000500000000000000" pitchFamily="2" charset="0"/>
            </a:rPr>
            <a:t>; e</a:t>
          </a:r>
        </a:p>
      </dsp:txBody>
      <dsp:txXfrm>
        <a:off x="2552084" y="2961670"/>
        <a:ext cx="9318075" cy="558424"/>
      </dsp:txXfrm>
    </dsp:sp>
    <dsp:sp modelId="{2941ECE7-2D8A-4D30-B14A-907A3FF8F0E2}">
      <dsp:nvSpPr>
        <dsp:cNvPr id="0" name=""/>
        <dsp:cNvSpPr/>
      </dsp:nvSpPr>
      <dsp:spPr>
        <a:xfrm>
          <a:off x="2374032" y="3520094"/>
          <a:ext cx="9496128" cy="0"/>
        </a:xfrm>
        <a:prstGeom prst="line">
          <a:avLst/>
        </a:prstGeom>
        <a:solidFill>
          <a:schemeClr val="accent5">
            <a:hueOff val="0"/>
            <a:satOff val="0"/>
            <a:lumOff val="0"/>
            <a:alphaOff val="0"/>
          </a:schemeClr>
        </a:solidFill>
        <a:ln w="12700" cap="flat" cmpd="sng" algn="ctr">
          <a:solidFill>
            <a:schemeClr val="accent5">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DB1ECC3-1D98-4988-95D6-07B14E4FCE4C}">
      <dsp:nvSpPr>
        <dsp:cNvPr id="0" name=""/>
        <dsp:cNvSpPr/>
      </dsp:nvSpPr>
      <dsp:spPr>
        <a:xfrm>
          <a:off x="2552084" y="3548015"/>
          <a:ext cx="9318075" cy="5584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just" defTabSz="488950">
            <a:lnSpc>
              <a:spcPct val="90000"/>
            </a:lnSpc>
            <a:spcBef>
              <a:spcPct val="0"/>
            </a:spcBef>
            <a:spcAft>
              <a:spcPct val="35000"/>
            </a:spcAft>
            <a:buFont typeface="+mj-lt"/>
            <a:buNone/>
          </a:pPr>
          <a:r>
            <a:rPr lang="pt-BR" sz="1100" i="1" kern="1200" dirty="0">
              <a:solidFill>
                <a:prstClr val="black">
                  <a:hueOff val="0"/>
                  <a:satOff val="0"/>
                  <a:lumOff val="0"/>
                  <a:alphaOff val="0"/>
                </a:prstClr>
              </a:solidFill>
              <a:latin typeface="Poppins" panose="00000500000000000000" pitchFamily="2" charset="0"/>
              <a:ea typeface="+mn-ea"/>
              <a:cs typeface="Poppins" panose="00000500000000000000" pitchFamily="2" charset="0"/>
            </a:rPr>
            <a:t>(juntado pelo MCom) </a:t>
          </a:r>
          <a:r>
            <a:rPr lang="pt-BR" sz="1400" kern="1200" dirty="0">
              <a:latin typeface="Poppins" panose="00000500000000000000" pitchFamily="2" charset="0"/>
              <a:cs typeface="Poppins" panose="00000500000000000000" pitchFamily="2" charset="0"/>
            </a:rPr>
            <a:t>a </a:t>
          </a:r>
          <a:r>
            <a:rPr lang="pt-BR" sz="1400" b="1" kern="1200" dirty="0">
              <a:latin typeface="Poppins" panose="00000500000000000000" pitchFamily="2" charset="0"/>
              <a:cs typeface="Poppins" panose="00000500000000000000" pitchFamily="2" charset="0"/>
            </a:rPr>
            <a:t>Certidão</a:t>
          </a:r>
          <a:r>
            <a:rPr lang="pt-BR" sz="1400" kern="1200" dirty="0">
              <a:latin typeface="Poppins" panose="00000500000000000000" pitchFamily="2" charset="0"/>
              <a:cs typeface="Poppins" panose="00000500000000000000" pitchFamily="2" charset="0"/>
            </a:rPr>
            <a:t> Conjunta Negativa de Débitos ou </a:t>
          </a:r>
          <a:r>
            <a:rPr lang="pt-BR" sz="1400" b="1" kern="1200" dirty="0">
              <a:latin typeface="Poppins" panose="00000500000000000000" pitchFamily="2" charset="0"/>
              <a:cs typeface="Poppins" panose="00000500000000000000" pitchFamily="2" charset="0"/>
            </a:rPr>
            <a:t>Certidão</a:t>
          </a:r>
          <a:r>
            <a:rPr lang="pt-BR" sz="1400" kern="1200" dirty="0">
              <a:latin typeface="Poppins" panose="00000500000000000000" pitchFamily="2" charset="0"/>
              <a:cs typeface="Poppins" panose="00000500000000000000" pitchFamily="2" charset="0"/>
            </a:rPr>
            <a:t> Conjunta Positiva com Efeitos de Negativa relativas a tributos federais e à Dívida Ativa da União</a:t>
          </a:r>
        </a:p>
      </dsp:txBody>
      <dsp:txXfrm>
        <a:off x="2552084" y="3548015"/>
        <a:ext cx="9318075" cy="558424"/>
      </dsp:txXfrm>
    </dsp:sp>
    <dsp:sp modelId="{AC311882-8D94-475A-9710-A919E9540BBB}">
      <dsp:nvSpPr>
        <dsp:cNvPr id="0" name=""/>
        <dsp:cNvSpPr/>
      </dsp:nvSpPr>
      <dsp:spPr>
        <a:xfrm>
          <a:off x="2374032" y="4106439"/>
          <a:ext cx="9496128" cy="0"/>
        </a:xfrm>
        <a:prstGeom prst="line">
          <a:avLst/>
        </a:prstGeom>
        <a:solidFill>
          <a:schemeClr val="accent5">
            <a:hueOff val="0"/>
            <a:satOff val="0"/>
            <a:lumOff val="0"/>
            <a:alphaOff val="0"/>
          </a:schemeClr>
        </a:solidFill>
        <a:ln w="12700" cap="flat" cmpd="sng" algn="ctr">
          <a:solidFill>
            <a:schemeClr val="accent5">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67B1ED-F315-417E-9234-AA9F761757AE}">
      <dsp:nvSpPr>
        <dsp:cNvPr id="0" name=""/>
        <dsp:cNvSpPr/>
      </dsp:nvSpPr>
      <dsp:spPr>
        <a:xfrm>
          <a:off x="0" y="0"/>
          <a:ext cx="11870160" cy="420213"/>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90000"/>
            </a:lnSpc>
            <a:spcBef>
              <a:spcPct val="0"/>
            </a:spcBef>
            <a:spcAft>
              <a:spcPct val="35000"/>
            </a:spcAft>
            <a:buNone/>
          </a:pPr>
          <a:r>
            <a:rPr lang="pt-BR" sz="1400" b="1" i="0" u="sng" kern="1200" dirty="0"/>
            <a:t>Observação</a:t>
          </a:r>
          <a:r>
            <a:rPr lang="pt-BR" sz="1400" b="0" i="0" kern="1200" dirty="0"/>
            <a:t>: enviar dados de contato do ponto focal para tratativas com o Ministério das Comunicações.</a:t>
          </a:r>
          <a:endParaRPr lang="pt-BR" sz="2000" kern="1200" dirty="0">
            <a:latin typeface="Poppins" panose="00000500000000000000" pitchFamily="2" charset="0"/>
            <a:cs typeface="Poppins" panose="00000500000000000000" pitchFamily="2" charset="0"/>
          </a:endParaRPr>
        </a:p>
      </dsp:txBody>
      <dsp:txXfrm>
        <a:off x="20513" y="20513"/>
        <a:ext cx="11829134" cy="37918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1" kern="1200" dirty="0">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kern="1200" dirty="0">
              <a:solidFill>
                <a:schemeClr val="bg2">
                  <a:lumMod val="75000"/>
                </a:schemeClr>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BE5CDA-42B2-4115-9563-2AF4E8A54AEE}">
      <dsp:nvSpPr>
        <dsp:cNvPr id="0" name=""/>
        <dsp:cNvSpPr/>
      </dsp:nvSpPr>
      <dsp:spPr>
        <a:xfrm>
          <a:off x="0" y="8769"/>
          <a:ext cx="11750420" cy="63882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just" defTabSz="1022350">
            <a:lnSpc>
              <a:spcPct val="90000"/>
            </a:lnSpc>
            <a:spcBef>
              <a:spcPct val="0"/>
            </a:spcBef>
            <a:spcAft>
              <a:spcPct val="35000"/>
            </a:spcAft>
            <a:buNone/>
          </a:pPr>
          <a:r>
            <a:rPr lang="pt-BR" sz="2300" kern="1200" dirty="0">
              <a:latin typeface="Poppins" panose="00000500000000000000" pitchFamily="2" charset="0"/>
              <a:ea typeface="+mn-ea"/>
              <a:cs typeface="Poppins" panose="00000500000000000000" pitchFamily="2" charset="0"/>
            </a:rPr>
            <a:t>Aguardar análise</a:t>
          </a:r>
        </a:p>
      </dsp:txBody>
      <dsp:txXfrm>
        <a:off x="31185" y="39954"/>
        <a:ext cx="11688050" cy="576450"/>
      </dsp:txXfrm>
    </dsp:sp>
    <dsp:sp modelId="{FFFBA1A5-BAC0-44A8-A829-39F8BF812127}">
      <dsp:nvSpPr>
        <dsp:cNvPr id="0" name=""/>
        <dsp:cNvSpPr/>
      </dsp:nvSpPr>
      <dsp:spPr>
        <a:xfrm>
          <a:off x="0" y="647589"/>
          <a:ext cx="11750420"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3076" tIns="20320" rIns="113792" bIns="20320" numCol="1" spcCol="1270" anchor="t" anchorCtr="0">
          <a:noAutofit/>
        </a:bodyPr>
        <a:lstStyle/>
        <a:p>
          <a:pPr marL="171450" lvl="1" indent="-171450" algn="l" defTabSz="711200">
            <a:lnSpc>
              <a:spcPct val="90000"/>
            </a:lnSpc>
            <a:spcBef>
              <a:spcPct val="0"/>
            </a:spcBef>
            <a:spcAft>
              <a:spcPct val="20000"/>
            </a:spcAft>
            <a:buFont typeface="Wingdings" panose="05000000000000000000" pitchFamily="2" charset="2"/>
            <a:buChar char="Ø"/>
          </a:pPr>
          <a:r>
            <a:rPr lang="pt-BR" sz="1600" b="0" i="0" kern="1200" dirty="0">
              <a:latin typeface="Poppins" panose="00000500000000000000" pitchFamily="2" charset="0"/>
              <a:ea typeface="+mn-ea"/>
              <a:cs typeface="Poppins" panose="00000500000000000000" pitchFamily="2" charset="0"/>
            </a:rPr>
            <a:t>Presidente do CG-Fust (análise técnica e jurídica)</a:t>
          </a:r>
        </a:p>
      </dsp:txBody>
      <dsp:txXfrm>
        <a:off x="0" y="647589"/>
        <a:ext cx="11750420" cy="34776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67B1ED-F315-417E-9234-AA9F761757AE}">
      <dsp:nvSpPr>
        <dsp:cNvPr id="0" name=""/>
        <dsp:cNvSpPr/>
      </dsp:nvSpPr>
      <dsp:spPr>
        <a:xfrm>
          <a:off x="0" y="24588"/>
          <a:ext cx="10543794" cy="360000"/>
        </a:xfrm>
        <a:prstGeom prst="roundRect">
          <a:avLst/>
        </a:prstGeom>
        <a:solidFill>
          <a:schemeClr val="accent6">
            <a:lumMod val="60000"/>
            <a:lumOff val="4000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pt-BR" sz="1600" b="0" i="0" kern="1200" dirty="0">
              <a:latin typeface="Poppins" panose="00000500000000000000" pitchFamily="2" charset="0"/>
              <a:cs typeface="Poppins" panose="00000500000000000000" pitchFamily="2" charset="0"/>
            </a:rPr>
            <a:t>Em caso de </a:t>
          </a:r>
          <a:r>
            <a:rPr lang="pt-BR" sz="1600" b="1" i="0" kern="1200" dirty="0">
              <a:latin typeface="Poppins" panose="00000500000000000000" pitchFamily="2" charset="0"/>
              <a:cs typeface="Poppins" panose="00000500000000000000" pitchFamily="2" charset="0"/>
            </a:rPr>
            <a:t>conformidade</a:t>
          </a:r>
          <a:endParaRPr lang="pt-BR" sz="1600" b="1" kern="1200" dirty="0">
            <a:latin typeface="Poppins" panose="00000500000000000000" pitchFamily="2" charset="0"/>
            <a:cs typeface="Poppins" panose="00000500000000000000" pitchFamily="2" charset="0"/>
          </a:endParaRPr>
        </a:p>
      </dsp:txBody>
      <dsp:txXfrm>
        <a:off x="17574" y="42162"/>
        <a:ext cx="10508646" cy="324852"/>
      </dsp:txXfrm>
    </dsp:sp>
    <dsp:sp modelId="{5E74B0AF-9E5E-4BDA-9C00-9E13955702D9}">
      <dsp:nvSpPr>
        <dsp:cNvPr id="0" name=""/>
        <dsp:cNvSpPr/>
      </dsp:nvSpPr>
      <dsp:spPr>
        <a:xfrm>
          <a:off x="0" y="384589"/>
          <a:ext cx="10543794" cy="662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4765" tIns="15240" rIns="85344" bIns="15240" numCol="1" spcCol="1270" anchor="t" anchorCtr="0">
          <a:noAutofit/>
        </a:bodyPr>
        <a:lstStyle/>
        <a:p>
          <a:pPr marL="114300" lvl="1" indent="-114300" algn="l" defTabSz="533400">
            <a:lnSpc>
              <a:spcPct val="90000"/>
            </a:lnSpc>
            <a:spcBef>
              <a:spcPct val="0"/>
            </a:spcBef>
            <a:spcAft>
              <a:spcPct val="20000"/>
            </a:spcAft>
            <a:buFont typeface="Wingdings" panose="05000000000000000000" pitchFamily="2" charset="2"/>
            <a:buChar char="ü"/>
          </a:pPr>
          <a:r>
            <a:rPr lang="pt-BR" sz="1200" b="0" i="0" kern="1200" dirty="0">
              <a:latin typeface="Poppins" panose="00000500000000000000" pitchFamily="2" charset="0"/>
              <a:cs typeface="Poppins" panose="00000500000000000000" pitchFamily="2" charset="0"/>
            </a:rPr>
            <a:t> Aprovação por portaria do Presidente do Conselho Gestor</a:t>
          </a:r>
          <a:endParaRPr lang="pt-BR" sz="1200" kern="1200" dirty="0">
            <a:latin typeface="Poppins" panose="00000500000000000000" pitchFamily="2" charset="0"/>
            <a:cs typeface="Poppins" panose="00000500000000000000" pitchFamily="2" charset="0"/>
          </a:endParaRPr>
        </a:p>
        <a:p>
          <a:pPr marL="114300" lvl="1" indent="-114300" algn="l" defTabSz="533400">
            <a:lnSpc>
              <a:spcPct val="90000"/>
            </a:lnSpc>
            <a:spcBef>
              <a:spcPct val="0"/>
            </a:spcBef>
            <a:spcAft>
              <a:spcPct val="20000"/>
            </a:spcAft>
            <a:buFont typeface="Wingdings" panose="05000000000000000000" pitchFamily="2" charset="2"/>
            <a:buChar char="ü"/>
          </a:pPr>
          <a:r>
            <a:rPr lang="pt-BR" sz="1200" b="0" i="0" kern="1200" dirty="0">
              <a:latin typeface="Poppins" panose="00000500000000000000" pitchFamily="2" charset="0"/>
              <a:cs typeface="Poppins" panose="00000500000000000000" pitchFamily="2" charset="0"/>
            </a:rPr>
            <a:t> Validade a partir de sua publicação no Diário Oficial da União</a:t>
          </a:r>
          <a:endParaRPr lang="pt-BR" sz="1200" kern="1200" dirty="0">
            <a:latin typeface="Poppins" panose="00000500000000000000" pitchFamily="2" charset="0"/>
            <a:cs typeface="Poppins" panose="00000500000000000000" pitchFamily="2" charset="0"/>
          </a:endParaRPr>
        </a:p>
      </dsp:txBody>
      <dsp:txXfrm>
        <a:off x="0" y="384589"/>
        <a:ext cx="10543794" cy="662400"/>
      </dsp:txXfrm>
    </dsp:sp>
    <dsp:sp modelId="{7F3C4C64-CACE-48CE-9DDC-B7D686FD9F2A}">
      <dsp:nvSpPr>
        <dsp:cNvPr id="0" name=""/>
        <dsp:cNvSpPr/>
      </dsp:nvSpPr>
      <dsp:spPr>
        <a:xfrm>
          <a:off x="0" y="1046989"/>
          <a:ext cx="10543794" cy="360000"/>
        </a:xfrm>
        <a:prstGeom prst="roundRect">
          <a:avLst/>
        </a:prstGeom>
        <a:solidFill>
          <a:srgbClr val="70AD47">
            <a:lumMod val="60000"/>
            <a:lumOff val="40000"/>
            <a:alpha val="9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pt-BR" sz="1600" b="0" i="0" kern="1200" dirty="0">
              <a:solidFill>
                <a:prstClr val="white"/>
              </a:solidFill>
              <a:latin typeface="Poppins" panose="00000500000000000000" pitchFamily="2" charset="0"/>
              <a:ea typeface="+mn-ea"/>
              <a:cs typeface="Poppins" panose="00000500000000000000" pitchFamily="2" charset="0"/>
            </a:rPr>
            <a:t>Em caso de </a:t>
          </a:r>
          <a:r>
            <a:rPr lang="pt-BR" sz="1600" b="1" i="0" kern="1200" dirty="0">
              <a:solidFill>
                <a:srgbClr val="FF0000"/>
              </a:solidFill>
              <a:latin typeface="Poppins" panose="00000500000000000000" pitchFamily="2" charset="0"/>
              <a:ea typeface="+mn-ea"/>
              <a:cs typeface="Poppins" panose="00000500000000000000" pitchFamily="2" charset="0"/>
            </a:rPr>
            <a:t>não</a:t>
          </a:r>
          <a:r>
            <a:rPr lang="pt-BR" sz="1600" b="1" i="0" kern="1200" dirty="0">
              <a:solidFill>
                <a:prstClr val="white"/>
              </a:solidFill>
              <a:latin typeface="Poppins" panose="00000500000000000000" pitchFamily="2" charset="0"/>
              <a:ea typeface="+mn-ea"/>
              <a:cs typeface="Poppins" panose="00000500000000000000" pitchFamily="2" charset="0"/>
            </a:rPr>
            <a:t> conformidade</a:t>
          </a:r>
        </a:p>
      </dsp:txBody>
      <dsp:txXfrm>
        <a:off x="17574" y="1064563"/>
        <a:ext cx="10508646" cy="324852"/>
      </dsp:txXfrm>
    </dsp:sp>
    <dsp:sp modelId="{FEC18F36-4FB0-4AA8-83AA-E887D999ACA6}">
      <dsp:nvSpPr>
        <dsp:cNvPr id="0" name=""/>
        <dsp:cNvSpPr/>
      </dsp:nvSpPr>
      <dsp:spPr>
        <a:xfrm>
          <a:off x="0" y="1406990"/>
          <a:ext cx="10543794" cy="662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4765" tIns="15240" rIns="85344" bIns="15240" numCol="1" spcCol="1270" anchor="t" anchorCtr="0">
          <a:noAutofit/>
        </a:bodyPr>
        <a:lstStyle/>
        <a:p>
          <a:pPr marL="114300" lvl="1" indent="-114300" algn="l" defTabSz="533400">
            <a:lnSpc>
              <a:spcPct val="90000"/>
            </a:lnSpc>
            <a:spcBef>
              <a:spcPct val="0"/>
            </a:spcBef>
            <a:spcAft>
              <a:spcPct val="20000"/>
            </a:spcAft>
            <a:buFont typeface="Wingdings" panose="05000000000000000000" pitchFamily="2" charset="2"/>
            <a:buChar char="q"/>
          </a:pPr>
          <a:r>
            <a:rPr lang="pt-BR" sz="1200" b="0" i="0" kern="1200" dirty="0">
              <a:latin typeface="Poppins" panose="00000500000000000000" pitchFamily="2" charset="0"/>
              <a:cs typeface="Poppins" panose="00000500000000000000" pitchFamily="2" charset="0"/>
            </a:rPr>
            <a:t> Notificação, por meio eletrônico, para regularizar as pendências</a:t>
          </a:r>
          <a:endParaRPr lang="pt-BR" sz="1200" kern="1200" dirty="0">
            <a:latin typeface="Poppins" panose="00000500000000000000" pitchFamily="2" charset="0"/>
            <a:cs typeface="Poppins" panose="00000500000000000000" pitchFamily="2" charset="0"/>
          </a:endParaRPr>
        </a:p>
        <a:p>
          <a:pPr marL="114300" lvl="1" indent="-114300" algn="l" defTabSz="533400">
            <a:lnSpc>
              <a:spcPct val="90000"/>
            </a:lnSpc>
            <a:spcBef>
              <a:spcPct val="0"/>
            </a:spcBef>
            <a:spcAft>
              <a:spcPct val="20000"/>
            </a:spcAft>
            <a:buFont typeface="Wingdings" panose="05000000000000000000" pitchFamily="2" charset="2"/>
            <a:buChar char="q"/>
          </a:pPr>
          <a:r>
            <a:rPr lang="pt-BR" sz="1200" b="0" i="0" kern="1200" dirty="0">
              <a:latin typeface="Poppins" panose="00000500000000000000" pitchFamily="2" charset="0"/>
              <a:cs typeface="Poppins" panose="00000500000000000000" pitchFamily="2" charset="0"/>
            </a:rPr>
            <a:t> Pena de arquivamento da solicitação</a:t>
          </a:r>
          <a:endParaRPr lang="pt-BR" sz="1200" kern="1200" dirty="0">
            <a:latin typeface="Poppins" panose="00000500000000000000" pitchFamily="2" charset="0"/>
            <a:cs typeface="Poppins" panose="00000500000000000000" pitchFamily="2" charset="0"/>
          </a:endParaRPr>
        </a:p>
      </dsp:txBody>
      <dsp:txXfrm>
        <a:off x="0" y="1406990"/>
        <a:ext cx="10543794" cy="66240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1" kern="1200" dirty="0">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kern="1200" dirty="0">
              <a:solidFill>
                <a:schemeClr val="bg2">
                  <a:lumMod val="75000"/>
                </a:schemeClr>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BE5CDA-42B2-4115-9563-2AF4E8A54AEE}">
      <dsp:nvSpPr>
        <dsp:cNvPr id="0" name=""/>
        <dsp:cNvSpPr/>
      </dsp:nvSpPr>
      <dsp:spPr>
        <a:xfrm>
          <a:off x="0" y="17479"/>
          <a:ext cx="11750420" cy="7300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just" defTabSz="1022350">
            <a:lnSpc>
              <a:spcPct val="90000"/>
            </a:lnSpc>
            <a:spcBef>
              <a:spcPct val="0"/>
            </a:spcBef>
            <a:spcAft>
              <a:spcPct val="35000"/>
            </a:spcAft>
            <a:buNone/>
          </a:pPr>
          <a:r>
            <a:rPr lang="pt-BR" sz="2300" kern="1200" dirty="0">
              <a:latin typeface="Poppins" panose="00000500000000000000" pitchFamily="2" charset="0"/>
              <a:ea typeface="+mn-ea"/>
              <a:cs typeface="Poppins" panose="00000500000000000000" pitchFamily="2" charset="0"/>
            </a:rPr>
            <a:t>Acompanhamento do processo</a:t>
          </a:r>
        </a:p>
      </dsp:txBody>
      <dsp:txXfrm>
        <a:off x="35640" y="53119"/>
        <a:ext cx="11679140" cy="658800"/>
      </dsp:txXfrm>
    </dsp:sp>
    <dsp:sp modelId="{FFFBA1A5-BAC0-44A8-A829-39F8BF812127}">
      <dsp:nvSpPr>
        <dsp:cNvPr id="0" name=""/>
        <dsp:cNvSpPr/>
      </dsp:nvSpPr>
      <dsp:spPr>
        <a:xfrm>
          <a:off x="0" y="747559"/>
          <a:ext cx="11750420" cy="645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3076" tIns="20320" rIns="113792" bIns="20320" numCol="1" spcCol="1270" anchor="t" anchorCtr="0">
          <a:noAutofit/>
        </a:bodyPr>
        <a:lstStyle/>
        <a:p>
          <a:pPr marL="171450" lvl="1" indent="-171450" algn="l" defTabSz="711200">
            <a:lnSpc>
              <a:spcPct val="90000"/>
            </a:lnSpc>
            <a:spcBef>
              <a:spcPct val="0"/>
            </a:spcBef>
            <a:spcAft>
              <a:spcPct val="20000"/>
            </a:spcAft>
            <a:buFont typeface="Wingdings" panose="05000000000000000000" pitchFamily="2" charset="2"/>
            <a:buChar char="Ø"/>
          </a:pPr>
          <a:r>
            <a:rPr lang="pt-BR" sz="1600" b="0" i="0" kern="1200" dirty="0">
              <a:latin typeface="Poppins" panose="00000500000000000000" pitchFamily="2" charset="0"/>
              <a:cs typeface="Poppins" panose="00000500000000000000" pitchFamily="2" charset="0"/>
            </a:rPr>
            <a:t>Mais informações disponíveis em: </a:t>
          </a:r>
          <a:r>
            <a:rPr lang="pt-BR" sz="1600" b="0" i="0" kern="1200" dirty="0">
              <a:latin typeface="Poppins" panose="00000500000000000000" pitchFamily="2" charset="0"/>
              <a:cs typeface="Poppins" panose="00000500000000000000" pitchFamily="2" charset="0"/>
              <a:hlinkClick xmlns:r="http://schemas.openxmlformats.org/officeDocument/2006/relationships" r:id="rId1"/>
            </a:rPr>
            <a:t>https://www.gov.br/mcom/pt-br/noticias/2024/agosto/entra-em-vigor-novo-servico-para-usuarios-de-processos-eletronicos-do-ministerio-das-comunicacoes</a:t>
          </a:r>
          <a:r>
            <a:rPr lang="pt-BR" sz="1600" b="0" i="0" kern="1200" dirty="0">
              <a:latin typeface="Poppins" panose="00000500000000000000" pitchFamily="2" charset="0"/>
              <a:cs typeface="Poppins" panose="00000500000000000000" pitchFamily="2" charset="0"/>
            </a:rPr>
            <a:t> </a:t>
          </a:r>
          <a:endParaRPr lang="pt-BR" sz="1600" b="0" i="0" kern="1200" dirty="0">
            <a:latin typeface="Poppins" panose="00000500000000000000" pitchFamily="2" charset="0"/>
            <a:ea typeface="+mn-ea"/>
            <a:cs typeface="Poppins" panose="00000500000000000000" pitchFamily="2" charset="0"/>
          </a:endParaRPr>
        </a:p>
      </dsp:txBody>
      <dsp:txXfrm>
        <a:off x="0" y="747559"/>
        <a:ext cx="11750420" cy="64584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7B767C-D437-4FD8-8DE1-5686612AF49E}">
      <dsp:nvSpPr>
        <dsp:cNvPr id="0" name=""/>
        <dsp:cNvSpPr/>
      </dsp:nvSpPr>
      <dsp:spPr>
        <a:xfrm>
          <a:off x="0" y="1163984"/>
          <a:ext cx="11750420" cy="1945125"/>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1963" tIns="1353820" rIns="911963" bIns="99568" numCol="1" spcCol="1270" anchor="t" anchorCtr="0">
          <a:noAutofit/>
        </a:bodyPr>
        <a:lstStyle/>
        <a:p>
          <a:pPr marL="114300" lvl="1" indent="-114300" algn="l" defTabSz="622300">
            <a:lnSpc>
              <a:spcPct val="90000"/>
            </a:lnSpc>
            <a:spcBef>
              <a:spcPct val="0"/>
            </a:spcBef>
            <a:spcAft>
              <a:spcPct val="15000"/>
            </a:spcAft>
            <a:buFont typeface="Wingdings" panose="05000000000000000000" pitchFamily="2" charset="2"/>
            <a:buChar char="Ø"/>
          </a:pPr>
          <a:r>
            <a:rPr lang="pt-BR" sz="1400" kern="1200" dirty="0">
              <a:latin typeface="Poppins" panose="00000500000000000000" pitchFamily="2" charset="0"/>
              <a:cs typeface="Poppins" panose="00000500000000000000" pitchFamily="2" charset="0"/>
            </a:rPr>
            <a:t> as obrigações firmadas até a data do descredenciamento </a:t>
          </a:r>
          <a:r>
            <a:rPr lang="pt-BR" sz="1400" b="1" kern="1200" dirty="0">
              <a:latin typeface="Poppins" panose="00000500000000000000" pitchFamily="2" charset="0"/>
              <a:cs typeface="Poppins" panose="00000500000000000000" pitchFamily="2" charset="0"/>
            </a:rPr>
            <a:t>devem ser mantidas</a:t>
          </a:r>
          <a:r>
            <a:rPr lang="pt-BR" sz="1400" kern="1200" dirty="0">
              <a:latin typeface="Poppins" panose="00000500000000000000" pitchFamily="2" charset="0"/>
              <a:cs typeface="Poppins" panose="00000500000000000000" pitchFamily="2" charset="0"/>
            </a:rPr>
            <a:t>, ainda que essas obrigações se estendam por período posterior</a:t>
          </a:r>
        </a:p>
      </dsp:txBody>
      <dsp:txXfrm>
        <a:off x="0" y="1163984"/>
        <a:ext cx="11750420" cy="1945125"/>
      </dsp:txXfrm>
    </dsp:sp>
    <dsp:sp modelId="{B2ED084F-FCD3-430A-807D-D474256A0469}">
      <dsp:nvSpPr>
        <dsp:cNvPr id="0" name=""/>
        <dsp:cNvSpPr/>
      </dsp:nvSpPr>
      <dsp:spPr>
        <a:xfrm>
          <a:off x="587521" y="204584"/>
          <a:ext cx="8225294" cy="191880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0897" tIns="0" rIns="310897" bIns="0" numCol="1" spcCol="1270" anchor="ctr" anchorCtr="0">
          <a:noAutofit/>
        </a:bodyPr>
        <a:lstStyle/>
        <a:p>
          <a:pPr marL="0" lvl="0" indent="0" algn="just" defTabSz="711200">
            <a:lnSpc>
              <a:spcPct val="90000"/>
            </a:lnSpc>
            <a:spcBef>
              <a:spcPct val="0"/>
            </a:spcBef>
            <a:spcAft>
              <a:spcPct val="35000"/>
            </a:spcAft>
            <a:buNone/>
          </a:pPr>
          <a:r>
            <a:rPr lang="pt-BR" sz="1600" kern="1200" dirty="0">
              <a:latin typeface="Poppins" panose="00000500000000000000" pitchFamily="2" charset="0"/>
              <a:cs typeface="Poppins" panose="00000500000000000000" pitchFamily="2" charset="0"/>
            </a:rPr>
            <a:t>Conselho poderá realizar o </a:t>
          </a:r>
          <a:r>
            <a:rPr lang="pt-BR" sz="1600" b="1" kern="1200" dirty="0">
              <a:latin typeface="Poppins" panose="00000500000000000000" pitchFamily="2" charset="0"/>
              <a:cs typeface="Poppins" panose="00000500000000000000" pitchFamily="2" charset="0"/>
            </a:rPr>
            <a:t>descredenciamento</a:t>
          </a:r>
          <a:r>
            <a:rPr lang="pt-BR" sz="1600" kern="1200" dirty="0">
              <a:latin typeface="Poppins" panose="00000500000000000000" pitchFamily="2" charset="0"/>
              <a:cs typeface="Poppins" panose="00000500000000000000" pitchFamily="2" charset="0"/>
            </a:rPr>
            <a:t> de instituições que não atendam às disposições da Resolução</a:t>
          </a:r>
        </a:p>
      </dsp:txBody>
      <dsp:txXfrm>
        <a:off x="681189" y="298252"/>
        <a:ext cx="8037958" cy="1731464"/>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1" kern="1200" dirty="0">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kern="1200" dirty="0">
              <a:solidFill>
                <a:schemeClr val="bg2">
                  <a:lumMod val="75000"/>
                </a:schemeClr>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41038D-845A-4098-82C6-2CE3C00EDC4B}">
      <dsp:nvSpPr>
        <dsp:cNvPr id="0" name=""/>
        <dsp:cNvSpPr/>
      </dsp:nvSpPr>
      <dsp:spPr>
        <a:xfrm>
          <a:off x="0" y="588119"/>
          <a:ext cx="11750420" cy="1443487"/>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1963" tIns="812292" rIns="911963" bIns="99568" numCol="1" spcCol="1270" anchor="t" anchorCtr="0">
          <a:noAutofit/>
        </a:bodyPr>
        <a:lstStyle/>
        <a:p>
          <a:pPr marL="114300" lvl="1" indent="-114300" algn="l" defTabSz="622300">
            <a:lnSpc>
              <a:spcPct val="90000"/>
            </a:lnSpc>
            <a:spcBef>
              <a:spcPct val="0"/>
            </a:spcBef>
            <a:spcAft>
              <a:spcPct val="15000"/>
            </a:spcAft>
            <a:buFont typeface="Wingdings" panose="05000000000000000000" pitchFamily="2" charset="2"/>
            <a:buChar char="§"/>
          </a:pPr>
          <a:r>
            <a:rPr lang="pt-BR" sz="1400" kern="1200" dirty="0">
              <a:latin typeface="Poppins" panose="00000500000000000000" pitchFamily="2" charset="0"/>
              <a:cs typeface="Poppins" panose="00000500000000000000" pitchFamily="2" charset="0"/>
            </a:rPr>
            <a:t> exclusividade de direitos sobre a aplicação de recursos do Fust.</a:t>
          </a:r>
        </a:p>
        <a:p>
          <a:pPr marL="114300" lvl="1" indent="-114300" algn="l" defTabSz="622300">
            <a:lnSpc>
              <a:spcPct val="90000"/>
            </a:lnSpc>
            <a:spcBef>
              <a:spcPct val="0"/>
            </a:spcBef>
            <a:spcAft>
              <a:spcPct val="15000"/>
            </a:spcAft>
            <a:buFont typeface="Wingdings" panose="05000000000000000000" pitchFamily="2" charset="2"/>
            <a:buChar char="§"/>
          </a:pPr>
          <a:r>
            <a:rPr lang="pt-BR" sz="1400" kern="1200" dirty="0">
              <a:latin typeface="Poppins" panose="00000500000000000000" pitchFamily="2" charset="0"/>
              <a:cs typeface="Poppins" panose="00000500000000000000" pitchFamily="2" charset="0"/>
            </a:rPr>
            <a:t> pagamento de qualquer importância a título de contratação.</a:t>
          </a:r>
        </a:p>
      </dsp:txBody>
      <dsp:txXfrm>
        <a:off x="0" y="588119"/>
        <a:ext cx="11750420" cy="1443487"/>
      </dsp:txXfrm>
    </dsp:sp>
    <dsp:sp modelId="{358EFEA3-AC7A-4153-8E93-F747704A9626}">
      <dsp:nvSpPr>
        <dsp:cNvPr id="0" name=""/>
        <dsp:cNvSpPr/>
      </dsp:nvSpPr>
      <dsp:spPr>
        <a:xfrm>
          <a:off x="587521" y="12479"/>
          <a:ext cx="8225294" cy="11512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0897" tIns="0" rIns="310897" bIns="0" numCol="1" spcCol="1270" anchor="ctr" anchorCtr="0">
          <a:noAutofit/>
        </a:bodyPr>
        <a:lstStyle/>
        <a:p>
          <a:pPr marL="0" lvl="0" indent="0" algn="just" defTabSz="711200">
            <a:lnSpc>
              <a:spcPct val="90000"/>
            </a:lnSpc>
            <a:spcBef>
              <a:spcPct val="0"/>
            </a:spcBef>
            <a:spcAft>
              <a:spcPct val="35000"/>
            </a:spcAft>
            <a:buNone/>
          </a:pPr>
          <a:r>
            <a:rPr lang="pt-BR" sz="1600" kern="1200" dirty="0">
              <a:latin typeface="Poppins" panose="00000500000000000000" pitchFamily="2" charset="0"/>
              <a:cs typeface="Poppins" panose="00000500000000000000" pitchFamily="2" charset="0"/>
            </a:rPr>
            <a:t>Credenciamento </a:t>
          </a:r>
          <a:r>
            <a:rPr lang="pt-BR" sz="1600" b="1" kern="1200" dirty="0">
              <a:latin typeface="Poppins" panose="00000500000000000000" pitchFamily="2" charset="0"/>
              <a:cs typeface="Poppins" panose="00000500000000000000" pitchFamily="2" charset="0"/>
            </a:rPr>
            <a:t>não</a:t>
          </a:r>
          <a:r>
            <a:rPr lang="pt-BR" sz="1600" kern="1200" dirty="0">
              <a:latin typeface="Poppins" panose="00000500000000000000" pitchFamily="2" charset="0"/>
              <a:cs typeface="Poppins" panose="00000500000000000000" pitchFamily="2" charset="0"/>
            </a:rPr>
            <a:t> confere:</a:t>
          </a:r>
        </a:p>
      </dsp:txBody>
      <dsp:txXfrm>
        <a:off x="643722" y="68680"/>
        <a:ext cx="8112892" cy="1038878"/>
      </dsp:txXfrm>
    </dsp:sp>
    <dsp:sp modelId="{7CEC6579-AF2A-45EB-9A67-5211EB16A06E}">
      <dsp:nvSpPr>
        <dsp:cNvPr id="0" name=""/>
        <dsp:cNvSpPr/>
      </dsp:nvSpPr>
      <dsp:spPr>
        <a:xfrm>
          <a:off x="0" y="2817847"/>
          <a:ext cx="11750420" cy="1443487"/>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1963" tIns="812292" rIns="911963" bIns="99568" numCol="1" spcCol="1270" anchor="t" anchorCtr="0">
          <a:noAutofit/>
        </a:bodyPr>
        <a:lstStyle/>
        <a:p>
          <a:pPr marL="114300" lvl="1" indent="-114300" algn="l" defTabSz="622300">
            <a:lnSpc>
              <a:spcPct val="90000"/>
            </a:lnSpc>
            <a:spcBef>
              <a:spcPct val="0"/>
            </a:spcBef>
            <a:spcAft>
              <a:spcPct val="15000"/>
            </a:spcAft>
            <a:buFont typeface="Wingdings" panose="05000000000000000000" pitchFamily="2" charset="2"/>
            <a:buChar char="v"/>
          </a:pPr>
          <a:r>
            <a:rPr lang="pt-BR" sz="1400" kern="1200" dirty="0">
              <a:latin typeface="Poppins" panose="00000500000000000000" pitchFamily="2" charset="0"/>
              <a:cs typeface="Poppins" panose="00000500000000000000" pitchFamily="2" charset="0"/>
            </a:rPr>
            <a:t>Entrega do </a:t>
          </a:r>
          <a:r>
            <a:rPr lang="pt-BR" sz="1400" b="1" kern="1200" dirty="0">
              <a:latin typeface="Poppins" panose="00000500000000000000" pitchFamily="2" charset="0"/>
              <a:cs typeface="Poppins" panose="00000500000000000000" pitchFamily="2" charset="0"/>
            </a:rPr>
            <a:t>Plano de Aplicação de Recursos</a:t>
          </a:r>
          <a:r>
            <a:rPr lang="pt-BR" sz="1400" kern="1200" dirty="0">
              <a:latin typeface="Poppins" panose="00000500000000000000" pitchFamily="2" charset="0"/>
              <a:cs typeface="Poppins" panose="00000500000000000000" pitchFamily="2" charset="0"/>
            </a:rPr>
            <a:t>.</a:t>
          </a:r>
        </a:p>
        <a:p>
          <a:pPr marL="114300" lvl="1" indent="-114300" algn="l" defTabSz="622300">
            <a:lnSpc>
              <a:spcPct val="90000"/>
            </a:lnSpc>
            <a:spcBef>
              <a:spcPct val="0"/>
            </a:spcBef>
            <a:spcAft>
              <a:spcPct val="15000"/>
            </a:spcAft>
            <a:buFont typeface="Wingdings" panose="05000000000000000000" pitchFamily="2" charset="2"/>
            <a:buChar char="v"/>
          </a:pPr>
          <a:r>
            <a:rPr lang="pt-BR" sz="1400" kern="1200" dirty="0">
              <a:latin typeface="Poppins" panose="00000500000000000000" pitchFamily="2" charset="0"/>
              <a:cs typeface="Poppins" panose="00000500000000000000" pitchFamily="2" charset="0"/>
            </a:rPr>
            <a:t>Contrato </a:t>
          </a:r>
          <a:r>
            <a:rPr lang="pt-BR" sz="1400" b="1" kern="1200" dirty="0">
              <a:latin typeface="Poppins" panose="00000500000000000000" pitchFamily="2" charset="0"/>
              <a:cs typeface="Poppins" panose="00000500000000000000" pitchFamily="2" charset="0"/>
            </a:rPr>
            <a:t>firmado</a:t>
          </a:r>
          <a:r>
            <a:rPr lang="pt-BR" sz="1400" kern="1200" dirty="0">
              <a:latin typeface="Poppins" panose="00000500000000000000" pitchFamily="2" charset="0"/>
              <a:cs typeface="Poppins" panose="00000500000000000000" pitchFamily="2" charset="0"/>
            </a:rPr>
            <a:t> entre CG-Fust e agente financeiro</a:t>
          </a:r>
        </a:p>
      </dsp:txBody>
      <dsp:txXfrm>
        <a:off x="0" y="2817847"/>
        <a:ext cx="11750420" cy="1443487"/>
      </dsp:txXfrm>
    </dsp:sp>
    <dsp:sp modelId="{9AE7FEB4-FB27-4F81-943A-95DB4179D755}">
      <dsp:nvSpPr>
        <dsp:cNvPr id="0" name=""/>
        <dsp:cNvSpPr/>
      </dsp:nvSpPr>
      <dsp:spPr>
        <a:xfrm>
          <a:off x="587521" y="2242207"/>
          <a:ext cx="8225294" cy="11512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0897" tIns="0" rIns="310897" bIns="0" numCol="1" spcCol="1270" anchor="ctr" anchorCtr="0">
          <a:noAutofit/>
        </a:bodyPr>
        <a:lstStyle/>
        <a:p>
          <a:pPr marL="0" lvl="0" indent="0" algn="just" defTabSz="711200">
            <a:lnSpc>
              <a:spcPct val="90000"/>
            </a:lnSpc>
            <a:spcBef>
              <a:spcPct val="0"/>
            </a:spcBef>
            <a:spcAft>
              <a:spcPct val="35000"/>
            </a:spcAft>
            <a:buNone/>
          </a:pPr>
          <a:r>
            <a:rPr lang="pt-BR" sz="1600" kern="1200" dirty="0">
              <a:latin typeface="Poppins" panose="00000500000000000000" pitchFamily="2" charset="0"/>
              <a:cs typeface="Poppins" panose="00000500000000000000" pitchFamily="2" charset="0"/>
            </a:rPr>
            <a:t>Próximos passos para operacionalização dos recursos:</a:t>
          </a:r>
        </a:p>
      </dsp:txBody>
      <dsp:txXfrm>
        <a:off x="643722" y="2298408"/>
        <a:ext cx="8112892" cy="10388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1180040"/>
          <a:ext cx="11750040" cy="1609965"/>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5163" y="0"/>
          <a:ext cx="3407970" cy="1609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b" anchorCtr="0">
          <a:noAutofit/>
        </a:bodyPr>
        <a:lstStyle/>
        <a:p>
          <a:pPr marL="0" lvl="0" indent="0" algn="ctr" defTabSz="1066800">
            <a:lnSpc>
              <a:spcPct val="90000"/>
            </a:lnSpc>
            <a:spcBef>
              <a:spcPct val="0"/>
            </a:spcBef>
            <a:spcAft>
              <a:spcPct val="35000"/>
            </a:spcAft>
            <a:buNone/>
          </a:pPr>
          <a:r>
            <a:rPr lang="pt-BR" sz="2400" b="1" kern="1200" dirty="0">
              <a:latin typeface="Poppins" panose="00000500000000000000" pitchFamily="2" charset="0"/>
              <a:cs typeface="Poppins" panose="00000500000000000000" pitchFamily="2" charset="0"/>
            </a:rPr>
            <a:t>Credenciamento</a:t>
          </a:r>
        </a:p>
      </dsp:txBody>
      <dsp:txXfrm>
        <a:off x="5163" y="0"/>
        <a:ext cx="3407970" cy="1609965"/>
      </dsp:txXfrm>
    </dsp:sp>
    <dsp:sp modelId="{3647B440-653B-40DD-819C-60A5004FDEF3}">
      <dsp:nvSpPr>
        <dsp:cNvPr id="0" name=""/>
        <dsp:cNvSpPr/>
      </dsp:nvSpPr>
      <dsp:spPr>
        <a:xfrm>
          <a:off x="1507903" y="1811211"/>
          <a:ext cx="402491" cy="40249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3583532" y="2414948"/>
          <a:ext cx="3407970" cy="1609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t" anchorCtr="0">
          <a:noAutofit/>
        </a:bodyPr>
        <a:lstStyle/>
        <a:p>
          <a:pPr marL="0" lvl="0" indent="0" algn="ctr" defTabSz="1066800">
            <a:lnSpc>
              <a:spcPct val="90000"/>
            </a:lnSpc>
            <a:spcBef>
              <a:spcPct val="0"/>
            </a:spcBef>
            <a:spcAft>
              <a:spcPct val="35000"/>
            </a:spcAft>
            <a:buNone/>
          </a:pPr>
          <a:r>
            <a:rPr lang="pt-BR" sz="2400" kern="1200" dirty="0">
              <a:solidFill>
                <a:schemeClr val="bg2">
                  <a:lumMod val="75000"/>
                </a:schemeClr>
              </a:solidFill>
              <a:latin typeface="Poppins" panose="00000500000000000000" pitchFamily="2" charset="0"/>
              <a:cs typeface="Poppins" panose="00000500000000000000" pitchFamily="2" charset="0"/>
            </a:rPr>
            <a:t>Plano de Aplicação de Recursos</a:t>
          </a:r>
        </a:p>
      </dsp:txBody>
      <dsp:txXfrm>
        <a:off x="3583532" y="2414948"/>
        <a:ext cx="3407970" cy="1609965"/>
      </dsp:txXfrm>
    </dsp:sp>
    <dsp:sp modelId="{0F2E2C03-08A1-40A2-8684-984EAD11E58D}">
      <dsp:nvSpPr>
        <dsp:cNvPr id="0" name=""/>
        <dsp:cNvSpPr/>
      </dsp:nvSpPr>
      <dsp:spPr>
        <a:xfrm>
          <a:off x="5086272" y="1811211"/>
          <a:ext cx="402491" cy="402491"/>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7161901" y="0"/>
          <a:ext cx="3407970" cy="1609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t" anchorCtr="0">
          <a:noAutofit/>
        </a:bodyPr>
        <a:lstStyle/>
        <a:p>
          <a:pPr marL="0" lvl="0" indent="0" algn="ctr" defTabSz="1066800">
            <a:lnSpc>
              <a:spcPct val="90000"/>
            </a:lnSpc>
            <a:spcBef>
              <a:spcPct val="0"/>
            </a:spcBef>
            <a:spcAft>
              <a:spcPct val="35000"/>
            </a:spcAft>
            <a:buNone/>
          </a:pPr>
          <a:r>
            <a:rPr lang="pt-BR" sz="24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sp:txBody>
      <dsp:txXfrm>
        <a:off x="7161901" y="0"/>
        <a:ext cx="3407970" cy="1609965"/>
      </dsp:txXfrm>
    </dsp:sp>
    <dsp:sp modelId="{5B19CC00-A5E5-4E4C-A3D0-F6B6D93A5D74}">
      <dsp:nvSpPr>
        <dsp:cNvPr id="0" name=""/>
        <dsp:cNvSpPr/>
      </dsp:nvSpPr>
      <dsp:spPr>
        <a:xfrm>
          <a:off x="8664641" y="1811211"/>
          <a:ext cx="402491" cy="402491"/>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1" kern="1200" dirty="0">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kern="1200" dirty="0">
              <a:solidFill>
                <a:schemeClr val="bg2">
                  <a:lumMod val="75000"/>
                </a:schemeClr>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1180040"/>
          <a:ext cx="11750040" cy="1609965"/>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5163" y="0"/>
          <a:ext cx="3407970" cy="1609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b" anchorCtr="0">
          <a:noAutofit/>
        </a:bodyPr>
        <a:lstStyle/>
        <a:p>
          <a:pPr marL="0" lvl="0" indent="0" algn="ctr" defTabSz="1066800">
            <a:lnSpc>
              <a:spcPct val="90000"/>
            </a:lnSpc>
            <a:spcBef>
              <a:spcPct val="0"/>
            </a:spcBef>
            <a:spcAft>
              <a:spcPct val="35000"/>
            </a:spcAft>
            <a:buNone/>
          </a:pPr>
          <a:r>
            <a:rPr lang="pt-BR" sz="2400" kern="1200" dirty="0">
              <a:solidFill>
                <a:srgbClr val="E7E6E6">
                  <a:lumMod val="75000"/>
                </a:srgbClr>
              </a:solidFill>
              <a:latin typeface="Poppins" panose="00000500000000000000" pitchFamily="2" charset="0"/>
              <a:ea typeface="+mn-ea"/>
              <a:cs typeface="Poppins" panose="00000500000000000000" pitchFamily="2" charset="0"/>
            </a:rPr>
            <a:t>Credenciamento</a:t>
          </a:r>
        </a:p>
      </dsp:txBody>
      <dsp:txXfrm>
        <a:off x="5163" y="0"/>
        <a:ext cx="3407970" cy="1609965"/>
      </dsp:txXfrm>
    </dsp:sp>
    <dsp:sp modelId="{3647B440-653B-40DD-819C-60A5004FDEF3}">
      <dsp:nvSpPr>
        <dsp:cNvPr id="0" name=""/>
        <dsp:cNvSpPr/>
      </dsp:nvSpPr>
      <dsp:spPr>
        <a:xfrm>
          <a:off x="1507903" y="1811211"/>
          <a:ext cx="402491" cy="402491"/>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3583532" y="2414948"/>
          <a:ext cx="3407970" cy="1609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t" anchorCtr="0">
          <a:noAutofit/>
        </a:bodyPr>
        <a:lstStyle/>
        <a:p>
          <a:pPr marL="0" lvl="0" indent="0" algn="ctr" defTabSz="1066800">
            <a:lnSpc>
              <a:spcPct val="90000"/>
            </a:lnSpc>
            <a:spcBef>
              <a:spcPct val="0"/>
            </a:spcBef>
            <a:spcAft>
              <a:spcPct val="35000"/>
            </a:spcAft>
            <a:buNone/>
          </a:pPr>
          <a:r>
            <a:rPr lang="pt-BR" sz="2400" b="1" kern="1200" dirty="0">
              <a:solidFill>
                <a:prstClr val="black">
                  <a:hueOff val="0"/>
                  <a:satOff val="0"/>
                  <a:lumOff val="0"/>
                  <a:alphaOff val="0"/>
                </a:prstClr>
              </a:solidFill>
              <a:latin typeface="Poppins" panose="00000500000000000000" pitchFamily="2" charset="0"/>
              <a:ea typeface="+mn-ea"/>
              <a:cs typeface="Poppins" panose="00000500000000000000" pitchFamily="2" charset="0"/>
            </a:rPr>
            <a:t>Plano de Aplicação de Recursos</a:t>
          </a:r>
        </a:p>
      </dsp:txBody>
      <dsp:txXfrm>
        <a:off x="3583532" y="2414948"/>
        <a:ext cx="3407970" cy="1609965"/>
      </dsp:txXfrm>
    </dsp:sp>
    <dsp:sp modelId="{0F2E2C03-08A1-40A2-8684-984EAD11E58D}">
      <dsp:nvSpPr>
        <dsp:cNvPr id="0" name=""/>
        <dsp:cNvSpPr/>
      </dsp:nvSpPr>
      <dsp:spPr>
        <a:xfrm>
          <a:off x="5086272" y="1811211"/>
          <a:ext cx="402491" cy="402491"/>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7161901" y="0"/>
          <a:ext cx="3407970" cy="1609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t" anchorCtr="0">
          <a:noAutofit/>
        </a:bodyPr>
        <a:lstStyle/>
        <a:p>
          <a:pPr marL="0" lvl="0" indent="0" algn="ctr" defTabSz="1066800">
            <a:lnSpc>
              <a:spcPct val="90000"/>
            </a:lnSpc>
            <a:spcBef>
              <a:spcPct val="0"/>
            </a:spcBef>
            <a:spcAft>
              <a:spcPct val="35000"/>
            </a:spcAft>
            <a:buNone/>
          </a:pPr>
          <a:r>
            <a:rPr lang="pt-BR" sz="24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sp:txBody>
      <dsp:txXfrm>
        <a:off x="7161901" y="0"/>
        <a:ext cx="3407970" cy="1609965"/>
      </dsp:txXfrm>
    </dsp:sp>
    <dsp:sp modelId="{5B19CC00-A5E5-4E4C-A3D0-F6B6D93A5D74}">
      <dsp:nvSpPr>
        <dsp:cNvPr id="0" name=""/>
        <dsp:cNvSpPr/>
      </dsp:nvSpPr>
      <dsp:spPr>
        <a:xfrm>
          <a:off x="8664641" y="1811211"/>
          <a:ext cx="402491" cy="402491"/>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C6FA73-E6B9-419B-AC16-F14162E1173B}">
      <dsp:nvSpPr>
        <dsp:cNvPr id="0" name=""/>
        <dsp:cNvSpPr/>
      </dsp:nvSpPr>
      <dsp:spPr>
        <a:xfrm>
          <a:off x="6587" y="286219"/>
          <a:ext cx="4056288" cy="1622515"/>
        </a:xfrm>
        <a:prstGeom prst="chevron">
          <a:avLst/>
        </a:prstGeom>
        <a:solidFill>
          <a:schemeClr val="accent5">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Lei nº 9.998/2000 e Decreto nº 11.004/2022</a:t>
          </a:r>
        </a:p>
      </dsp:txBody>
      <dsp:txXfrm>
        <a:off x="817845" y="286219"/>
        <a:ext cx="2433773" cy="1622515"/>
      </dsp:txXfrm>
    </dsp:sp>
    <dsp:sp modelId="{1D7341C6-79BB-4D62-A7BC-0086177406EF}">
      <dsp:nvSpPr>
        <dsp:cNvPr id="0" name=""/>
        <dsp:cNvSpPr/>
      </dsp:nvSpPr>
      <dsp:spPr>
        <a:xfrm>
          <a:off x="6587" y="2111548"/>
          <a:ext cx="3245030" cy="1316250"/>
        </a:xfrm>
        <a:prstGeom prst="rect">
          <a:avLst/>
        </a:prstGeom>
        <a:solidFill>
          <a:schemeClr val="bg1"/>
        </a:solid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just" defTabSz="622300">
            <a:lnSpc>
              <a:spcPct val="90000"/>
            </a:lnSpc>
            <a:spcBef>
              <a:spcPct val="0"/>
            </a:spcBef>
            <a:spcAft>
              <a:spcPct val="15000"/>
            </a:spcAft>
            <a:buFont typeface="Arial" panose="020B0604020202020204" pitchFamily="34" charset="0"/>
            <a:buChar char="•"/>
          </a:pPr>
          <a:r>
            <a:rPr lang="pt-BR" sz="1400" b="0" i="0" kern="1200" baseline="0" dirty="0">
              <a:latin typeface="Poppins" panose="00000500000000000000" pitchFamily="2" charset="0"/>
              <a:cs typeface="Poppins" panose="00000500000000000000" pitchFamily="2" charset="0"/>
            </a:rPr>
            <a:t>Conselho Gestor deve aprovar as políticas, as normas, as diretrizes e as prioridades de aplicação de recursos do Fust</a:t>
          </a:r>
          <a:endParaRPr lang="pt-BR" sz="1400" i="0" kern="1200" dirty="0">
            <a:latin typeface="Poppins" panose="00000500000000000000" pitchFamily="2" charset="0"/>
            <a:cs typeface="Poppins" panose="00000500000000000000" pitchFamily="2" charset="0"/>
          </a:endParaRPr>
        </a:p>
      </dsp:txBody>
      <dsp:txXfrm>
        <a:off x="6587" y="2111548"/>
        <a:ext cx="3245030" cy="1316250"/>
      </dsp:txXfrm>
    </dsp:sp>
    <dsp:sp modelId="{EDBBF2E3-4793-47B6-852D-81B083B83384}">
      <dsp:nvSpPr>
        <dsp:cNvPr id="0" name=""/>
        <dsp:cNvSpPr/>
      </dsp:nvSpPr>
      <dsp:spPr>
        <a:xfrm>
          <a:off x="3846875" y="286219"/>
          <a:ext cx="4056288" cy="1622515"/>
        </a:xfrm>
        <a:prstGeom prst="chevron">
          <a:avLst/>
        </a:prstGeom>
        <a:solidFill>
          <a:schemeClr val="accent5">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Resolução CG-Fust nº 2/2022, e atualizações</a:t>
          </a:r>
        </a:p>
      </dsp:txBody>
      <dsp:txXfrm>
        <a:off x="4658133" y="286219"/>
        <a:ext cx="2433773" cy="1622515"/>
      </dsp:txXfrm>
    </dsp:sp>
    <dsp:sp modelId="{59559669-34F1-4399-91D0-D93BC6EB42CD}">
      <dsp:nvSpPr>
        <dsp:cNvPr id="0" name=""/>
        <dsp:cNvSpPr/>
      </dsp:nvSpPr>
      <dsp:spPr>
        <a:xfrm>
          <a:off x="3846875" y="2111548"/>
          <a:ext cx="3245030" cy="13162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just" defTabSz="622300">
            <a:lnSpc>
              <a:spcPct val="90000"/>
            </a:lnSpc>
            <a:spcBef>
              <a:spcPct val="0"/>
            </a:spcBef>
            <a:spcAft>
              <a:spcPct val="15000"/>
            </a:spcAft>
            <a:buChar char="•"/>
          </a:pPr>
          <a:r>
            <a:rPr lang="pt-BR" sz="1400" b="0" i="0" kern="1200" baseline="0" dirty="0">
              <a:latin typeface="Poppins" panose="00000500000000000000" pitchFamily="2" charset="0"/>
              <a:cs typeface="Poppins" panose="00000500000000000000" pitchFamily="2" charset="0"/>
            </a:rPr>
            <a:t>Disciplina a aplicação de recursos do Fust</a:t>
          </a:r>
          <a:endParaRPr lang="pt-BR" sz="1400" i="0" kern="1200" dirty="0">
            <a:latin typeface="Poppins" panose="00000500000000000000" pitchFamily="2" charset="0"/>
            <a:cs typeface="Poppins" panose="00000500000000000000" pitchFamily="2" charset="0"/>
          </a:endParaRPr>
        </a:p>
      </dsp:txBody>
      <dsp:txXfrm>
        <a:off x="3846875" y="2111548"/>
        <a:ext cx="3245030" cy="1316250"/>
      </dsp:txXfrm>
    </dsp:sp>
    <dsp:sp modelId="{380D6EFE-B100-466B-A18D-2AA9C12CD34B}">
      <dsp:nvSpPr>
        <dsp:cNvPr id="0" name=""/>
        <dsp:cNvSpPr/>
      </dsp:nvSpPr>
      <dsp:spPr>
        <a:xfrm>
          <a:off x="7687164" y="286219"/>
          <a:ext cx="4056288" cy="1622515"/>
        </a:xfrm>
        <a:prstGeom prst="chevron">
          <a:avLst/>
        </a:prstGeom>
        <a:solidFill>
          <a:srgbClr val="5B9BD5">
            <a:lumMod val="75000"/>
          </a:srgbClr>
        </a:solidFill>
        <a:ln w="12700" cap="flat" cmpd="sng" algn="ctr">
          <a:solidFill>
            <a:srgbClr val="4472C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pt-BR" sz="1400" i="0" kern="1200" dirty="0">
              <a:latin typeface="Poppins" panose="00000500000000000000" pitchFamily="2" charset="0"/>
              <a:cs typeface="Poppins" panose="00000500000000000000" pitchFamily="2" charset="0"/>
            </a:rPr>
            <a:t>Plano de Aplicação de Recursos - PAR</a:t>
          </a:r>
        </a:p>
      </dsp:txBody>
      <dsp:txXfrm>
        <a:off x="8498422" y="286219"/>
        <a:ext cx="2433773" cy="1622515"/>
      </dsp:txXfrm>
    </dsp:sp>
    <dsp:sp modelId="{D07FDDDF-D2F6-49B3-8375-C0527B78DAFB}">
      <dsp:nvSpPr>
        <dsp:cNvPr id="0" name=""/>
        <dsp:cNvSpPr/>
      </dsp:nvSpPr>
      <dsp:spPr>
        <a:xfrm>
          <a:off x="7687164" y="2111548"/>
          <a:ext cx="3245030" cy="13162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just" defTabSz="622300">
            <a:lnSpc>
              <a:spcPct val="90000"/>
            </a:lnSpc>
            <a:spcBef>
              <a:spcPct val="0"/>
            </a:spcBef>
            <a:spcAft>
              <a:spcPct val="15000"/>
            </a:spcAft>
            <a:buChar char="•"/>
          </a:pPr>
          <a:r>
            <a:rPr lang="pt-BR" sz="1400" i="0" kern="1200" dirty="0">
              <a:latin typeface="Poppins" panose="00000500000000000000" pitchFamily="2" charset="0"/>
              <a:cs typeface="Poppins" panose="00000500000000000000" pitchFamily="2" charset="0"/>
            </a:rPr>
            <a:t>Anual</a:t>
          </a:r>
        </a:p>
        <a:p>
          <a:pPr marL="114300" lvl="1" indent="-114300" algn="just" defTabSz="622300">
            <a:lnSpc>
              <a:spcPct val="90000"/>
            </a:lnSpc>
            <a:spcBef>
              <a:spcPct val="0"/>
            </a:spcBef>
            <a:spcAft>
              <a:spcPct val="15000"/>
            </a:spcAft>
            <a:buChar char="•"/>
          </a:pPr>
          <a:r>
            <a:rPr lang="pt-BR" sz="1400" i="0" kern="1200" dirty="0">
              <a:latin typeface="Poppins" panose="00000500000000000000" pitchFamily="2" charset="0"/>
              <a:cs typeface="Poppins" panose="00000500000000000000" pitchFamily="2" charset="0"/>
            </a:rPr>
            <a:t>Abrange 3 exercícios financeiros</a:t>
          </a:r>
        </a:p>
        <a:p>
          <a:pPr marL="114300" lvl="1" indent="-114300" algn="just" defTabSz="622300">
            <a:lnSpc>
              <a:spcPct val="90000"/>
            </a:lnSpc>
            <a:spcBef>
              <a:spcPct val="0"/>
            </a:spcBef>
            <a:spcAft>
              <a:spcPct val="15000"/>
            </a:spcAft>
            <a:buChar char="•"/>
          </a:pPr>
          <a:r>
            <a:rPr lang="pt-BR" sz="1400" i="0" kern="1200" dirty="0">
              <a:latin typeface="Poppins" panose="00000500000000000000" pitchFamily="2" charset="0"/>
              <a:cs typeface="Poppins" panose="00000500000000000000" pitchFamily="2" charset="0"/>
            </a:rPr>
            <a:t>Elementos necessários à aplicação de recursos em um ou mais </a:t>
          </a:r>
          <a:r>
            <a:rPr lang="pt-BR" sz="1400" b="1" i="0" kern="1200" dirty="0">
              <a:latin typeface="Poppins" panose="00000500000000000000" pitchFamily="2" charset="0"/>
              <a:cs typeface="Poppins" panose="00000500000000000000" pitchFamily="2" charset="0"/>
            </a:rPr>
            <a:t>programas</a:t>
          </a:r>
        </a:p>
      </dsp:txBody>
      <dsp:txXfrm>
        <a:off x="7687164" y="2111548"/>
        <a:ext cx="3245030" cy="1316250"/>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0" kern="1200" dirty="0">
              <a:solidFill>
                <a:schemeClr val="bg2">
                  <a:lumMod val="75000"/>
                </a:schemeClr>
              </a:solidFill>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b="1" kern="1200" dirty="0">
              <a:solidFill>
                <a:schemeClr val="tx1"/>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67B1ED-F315-417E-9234-AA9F761757AE}">
      <dsp:nvSpPr>
        <dsp:cNvPr id="0" name=""/>
        <dsp:cNvSpPr/>
      </dsp:nvSpPr>
      <dsp:spPr>
        <a:xfrm>
          <a:off x="0" y="0"/>
          <a:ext cx="11653752" cy="725231"/>
        </a:xfrm>
        <a:prstGeom prst="round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90000"/>
            </a:lnSpc>
            <a:spcBef>
              <a:spcPct val="0"/>
            </a:spcBef>
            <a:spcAft>
              <a:spcPct val="35000"/>
            </a:spcAft>
            <a:buNone/>
          </a:pPr>
          <a:r>
            <a:rPr lang="pt-BR" sz="1400" b="1" i="0" u="sng" kern="1200" dirty="0"/>
            <a:t>Observação</a:t>
          </a:r>
          <a:r>
            <a:rPr lang="pt-BR" sz="1400" b="0" i="0" kern="1200" dirty="0"/>
            <a:t>: PAR se traduz no instrumento de planejamento da política pública em base plurianual que traduz a </a:t>
          </a:r>
          <a:r>
            <a:rPr lang="pt-BR" sz="1400" b="1" i="0" kern="1200" dirty="0"/>
            <a:t>estratégia de médio prazo </a:t>
          </a:r>
          <a:r>
            <a:rPr lang="pt-BR" sz="1400" b="0" i="0" kern="1200" dirty="0"/>
            <a:t>para aplicação de recursos do Fundo pelo agente financeiro. É por este documento que o agente financeiro credenciado manifesta seu </a:t>
          </a:r>
          <a:r>
            <a:rPr lang="pt-BR" sz="1400" b="1" i="0" kern="1200" dirty="0"/>
            <a:t>interesse em operacionalizar </a:t>
          </a:r>
          <a:r>
            <a:rPr lang="pt-BR" sz="1400" b="0" i="0" kern="1200" dirty="0"/>
            <a:t>os recursos do Fust no exercício.</a:t>
          </a:r>
          <a:endParaRPr lang="pt-BR" sz="2000" kern="1200" dirty="0">
            <a:latin typeface="Poppins" panose="00000500000000000000" pitchFamily="2" charset="0"/>
            <a:cs typeface="Poppins" panose="00000500000000000000" pitchFamily="2" charset="0"/>
          </a:endParaRPr>
        </a:p>
      </dsp:txBody>
      <dsp:txXfrm>
        <a:off x="35403" y="35403"/>
        <a:ext cx="11582946" cy="654425"/>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0" kern="1200" dirty="0">
              <a:solidFill>
                <a:schemeClr val="bg2">
                  <a:lumMod val="75000"/>
                </a:schemeClr>
              </a:solidFill>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b="1" kern="1200" dirty="0">
              <a:solidFill>
                <a:schemeClr val="tx1"/>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A71CD7-5622-4E78-85AD-8AB8CE01DC86}">
      <dsp:nvSpPr>
        <dsp:cNvPr id="0" name=""/>
        <dsp:cNvSpPr/>
      </dsp:nvSpPr>
      <dsp:spPr>
        <a:xfrm>
          <a:off x="3709" y="25669"/>
          <a:ext cx="3616689" cy="4320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pt-BR" sz="1500" i="0" kern="1200"/>
            <a:t>Programa</a:t>
          </a:r>
          <a:endParaRPr lang="pt-BR" sz="1500" kern="1200"/>
        </a:p>
      </dsp:txBody>
      <dsp:txXfrm>
        <a:off x="3709" y="25669"/>
        <a:ext cx="3616689" cy="432000"/>
      </dsp:txXfrm>
    </dsp:sp>
    <dsp:sp modelId="{DB233E95-8808-4C03-9C11-B6A5FF751DDD}">
      <dsp:nvSpPr>
        <dsp:cNvPr id="0" name=""/>
        <dsp:cNvSpPr/>
      </dsp:nvSpPr>
      <dsp:spPr>
        <a:xfrm>
          <a:off x="3709" y="457669"/>
          <a:ext cx="3616689" cy="84408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just" defTabSz="666750">
            <a:lnSpc>
              <a:spcPct val="90000"/>
            </a:lnSpc>
            <a:spcBef>
              <a:spcPct val="0"/>
            </a:spcBef>
            <a:spcAft>
              <a:spcPct val="15000"/>
            </a:spcAft>
            <a:buChar char="•"/>
          </a:pPr>
          <a:r>
            <a:rPr lang="pt-BR" sz="1500" kern="1200" dirty="0"/>
            <a:t>Diretrizes gerais do </a:t>
          </a:r>
          <a:r>
            <a:rPr lang="pt-BR" sz="1500" b="1" kern="1200" dirty="0"/>
            <a:t>CG-Fust</a:t>
          </a:r>
          <a:r>
            <a:rPr lang="pt-BR" sz="1500" kern="1200" dirty="0"/>
            <a:t> para aplicação de recursos, orientando agentes financeiros</a:t>
          </a:r>
        </a:p>
      </dsp:txBody>
      <dsp:txXfrm>
        <a:off x="3709" y="457669"/>
        <a:ext cx="3616689" cy="844087"/>
      </dsp:txXfrm>
    </dsp:sp>
    <dsp:sp modelId="{F32F87C2-0791-40F0-B6B3-503998015306}">
      <dsp:nvSpPr>
        <dsp:cNvPr id="0" name=""/>
        <dsp:cNvSpPr/>
      </dsp:nvSpPr>
      <dsp:spPr>
        <a:xfrm>
          <a:off x="4126735" y="25669"/>
          <a:ext cx="3616689" cy="4320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pt-BR" sz="1500" kern="1200"/>
            <a:t>Plano</a:t>
          </a:r>
        </a:p>
      </dsp:txBody>
      <dsp:txXfrm>
        <a:off x="4126735" y="25669"/>
        <a:ext cx="3616689" cy="432000"/>
      </dsp:txXfrm>
    </dsp:sp>
    <dsp:sp modelId="{EE054FE1-D955-4141-9178-62A60914C7E1}">
      <dsp:nvSpPr>
        <dsp:cNvPr id="0" name=""/>
        <dsp:cNvSpPr/>
      </dsp:nvSpPr>
      <dsp:spPr>
        <a:xfrm>
          <a:off x="4126735" y="457669"/>
          <a:ext cx="3616689" cy="84408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just" defTabSz="666750">
            <a:lnSpc>
              <a:spcPct val="90000"/>
            </a:lnSpc>
            <a:spcBef>
              <a:spcPct val="0"/>
            </a:spcBef>
            <a:spcAft>
              <a:spcPct val="15000"/>
            </a:spcAft>
            <a:buChar char="•"/>
          </a:pPr>
          <a:r>
            <a:rPr lang="pt-BR" sz="1500" kern="1200" dirty="0"/>
            <a:t>PAR do </a:t>
          </a:r>
          <a:r>
            <a:rPr lang="pt-BR" sz="1500" b="1" kern="1200" dirty="0"/>
            <a:t>agente financeiro</a:t>
          </a:r>
        </a:p>
      </dsp:txBody>
      <dsp:txXfrm>
        <a:off x="4126735" y="457669"/>
        <a:ext cx="3616689" cy="844087"/>
      </dsp:txXfrm>
    </dsp:sp>
    <dsp:sp modelId="{30CB0A90-E53C-4425-856E-D43B2CA83CF7}">
      <dsp:nvSpPr>
        <dsp:cNvPr id="0" name=""/>
        <dsp:cNvSpPr/>
      </dsp:nvSpPr>
      <dsp:spPr>
        <a:xfrm>
          <a:off x="8249761" y="25669"/>
          <a:ext cx="3616689" cy="4320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pt-BR" sz="1500" kern="1200"/>
            <a:t>Projeto</a:t>
          </a:r>
        </a:p>
      </dsp:txBody>
      <dsp:txXfrm>
        <a:off x="8249761" y="25669"/>
        <a:ext cx="3616689" cy="432000"/>
      </dsp:txXfrm>
    </dsp:sp>
    <dsp:sp modelId="{986678FC-DD0A-47F9-9170-31F436E9C4E2}">
      <dsp:nvSpPr>
        <dsp:cNvPr id="0" name=""/>
        <dsp:cNvSpPr/>
      </dsp:nvSpPr>
      <dsp:spPr>
        <a:xfrm>
          <a:off x="8249761" y="457669"/>
          <a:ext cx="3616689" cy="84408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just" defTabSz="666750">
            <a:lnSpc>
              <a:spcPct val="90000"/>
            </a:lnSpc>
            <a:spcBef>
              <a:spcPct val="0"/>
            </a:spcBef>
            <a:spcAft>
              <a:spcPct val="15000"/>
            </a:spcAft>
            <a:buChar char="•"/>
          </a:pPr>
          <a:r>
            <a:rPr lang="pt-BR" sz="1500" kern="1200" dirty="0"/>
            <a:t>Termo genérico associado às propostas das </a:t>
          </a:r>
          <a:r>
            <a:rPr lang="pt-BR" sz="1500" b="1" kern="1200" dirty="0"/>
            <a:t>entidades beneficiadas</a:t>
          </a:r>
        </a:p>
      </dsp:txBody>
      <dsp:txXfrm>
        <a:off x="8249761" y="457669"/>
        <a:ext cx="3616689" cy="844087"/>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09840-75AB-420F-AAFE-17E60A3A90CD}">
      <dsp:nvSpPr>
        <dsp:cNvPr id="0" name=""/>
        <dsp:cNvSpPr/>
      </dsp:nvSpPr>
      <dsp:spPr>
        <a:xfrm>
          <a:off x="5935080" y="703799"/>
          <a:ext cx="3787091" cy="657263"/>
        </a:xfrm>
        <a:custGeom>
          <a:avLst/>
          <a:gdLst/>
          <a:ahLst/>
          <a:cxnLst/>
          <a:rect l="0" t="0" r="0" b="0"/>
          <a:pathLst>
            <a:path>
              <a:moveTo>
                <a:pt x="0" y="0"/>
              </a:moveTo>
              <a:lnTo>
                <a:pt x="0" y="328631"/>
              </a:lnTo>
              <a:lnTo>
                <a:pt x="3787091" y="328631"/>
              </a:lnTo>
              <a:lnTo>
                <a:pt x="3787091" y="657263"/>
              </a:lnTo>
            </a:path>
          </a:pathLst>
        </a:custGeom>
        <a:noFill/>
        <a:ln w="1270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7293E7A-0D9C-46C5-9901-FF2BFECC9310}">
      <dsp:nvSpPr>
        <dsp:cNvPr id="0" name=""/>
        <dsp:cNvSpPr/>
      </dsp:nvSpPr>
      <dsp:spPr>
        <a:xfrm>
          <a:off x="5889359" y="703799"/>
          <a:ext cx="91440" cy="657263"/>
        </a:xfrm>
        <a:custGeom>
          <a:avLst/>
          <a:gdLst/>
          <a:ahLst/>
          <a:cxnLst/>
          <a:rect l="0" t="0" r="0" b="0"/>
          <a:pathLst>
            <a:path>
              <a:moveTo>
                <a:pt x="45720" y="0"/>
              </a:moveTo>
              <a:lnTo>
                <a:pt x="45720" y="657263"/>
              </a:lnTo>
            </a:path>
          </a:pathLst>
        </a:custGeom>
        <a:noFill/>
        <a:ln w="1270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B4141D4-2E1D-4760-A7E1-8A6DB02AEA6A}">
      <dsp:nvSpPr>
        <dsp:cNvPr id="0" name=""/>
        <dsp:cNvSpPr/>
      </dsp:nvSpPr>
      <dsp:spPr>
        <a:xfrm>
          <a:off x="2147988" y="703799"/>
          <a:ext cx="3787091" cy="657263"/>
        </a:xfrm>
        <a:custGeom>
          <a:avLst/>
          <a:gdLst/>
          <a:ahLst/>
          <a:cxnLst/>
          <a:rect l="0" t="0" r="0" b="0"/>
          <a:pathLst>
            <a:path>
              <a:moveTo>
                <a:pt x="3787091" y="0"/>
              </a:moveTo>
              <a:lnTo>
                <a:pt x="3787091" y="328631"/>
              </a:lnTo>
              <a:lnTo>
                <a:pt x="0" y="328631"/>
              </a:lnTo>
              <a:lnTo>
                <a:pt x="0" y="657263"/>
              </a:lnTo>
            </a:path>
          </a:pathLst>
        </a:custGeom>
        <a:noFill/>
        <a:ln w="1270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BBEF000-1A21-47A4-8616-1D0C922C168A}">
      <dsp:nvSpPr>
        <dsp:cNvPr id="0" name=""/>
        <dsp:cNvSpPr/>
      </dsp:nvSpPr>
      <dsp:spPr>
        <a:xfrm>
          <a:off x="4370166" y="558"/>
          <a:ext cx="3129827" cy="703240"/>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pt-BR" sz="2200" kern="1200" dirty="0"/>
            <a:t>Caderno de Programas</a:t>
          </a:r>
        </a:p>
      </dsp:txBody>
      <dsp:txXfrm>
        <a:off x="4370166" y="558"/>
        <a:ext cx="3129827" cy="703240"/>
      </dsp:txXfrm>
    </dsp:sp>
    <dsp:sp modelId="{57E6FA97-2560-4C26-BD52-C4402FA214F4}">
      <dsp:nvSpPr>
        <dsp:cNvPr id="0" name=""/>
        <dsp:cNvSpPr/>
      </dsp:nvSpPr>
      <dsp:spPr>
        <a:xfrm>
          <a:off x="583075" y="1361062"/>
          <a:ext cx="3129827" cy="1564913"/>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pt-BR" sz="2200" kern="1200" dirty="0"/>
            <a:t>Programa 1: Ampliação do acesso de escolas públicas à internet em banda larga</a:t>
          </a:r>
        </a:p>
      </dsp:txBody>
      <dsp:txXfrm>
        <a:off x="583075" y="1361062"/>
        <a:ext cx="3129827" cy="1564913"/>
      </dsp:txXfrm>
    </dsp:sp>
    <dsp:sp modelId="{0ADD48A1-74A6-4276-9001-A663E7CA907E}">
      <dsp:nvSpPr>
        <dsp:cNvPr id="0" name=""/>
        <dsp:cNvSpPr/>
      </dsp:nvSpPr>
      <dsp:spPr>
        <a:xfrm>
          <a:off x="4370166" y="1361062"/>
          <a:ext cx="3129827" cy="1564913"/>
        </a:xfrm>
        <a:prstGeom prst="rect">
          <a:avLst/>
        </a:prstGeom>
        <a:solidFill>
          <a:schemeClr val="accent4">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pt-BR" sz="2200" kern="1200" dirty="0"/>
            <a:t>Programa 2: Projetos de expansão, de uso e de melhoria das redes e dos serviços de telecomunicações</a:t>
          </a:r>
        </a:p>
      </dsp:txBody>
      <dsp:txXfrm>
        <a:off x="4370166" y="1361062"/>
        <a:ext cx="3129827" cy="1564913"/>
      </dsp:txXfrm>
    </dsp:sp>
    <dsp:sp modelId="{6168263A-6F44-459F-8BFA-8A5A14A403F1}">
      <dsp:nvSpPr>
        <dsp:cNvPr id="0" name=""/>
        <dsp:cNvSpPr/>
      </dsp:nvSpPr>
      <dsp:spPr>
        <a:xfrm>
          <a:off x="8157257" y="1361062"/>
          <a:ext cx="3129827" cy="1564913"/>
        </a:xfrm>
        <a:prstGeom prst="rect">
          <a:avLst/>
        </a:prstGeom>
        <a:solidFill>
          <a:schemeClr val="accent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pt-BR" sz="2200" kern="1200" dirty="0"/>
            <a:t>Programa 3: Acessa Crédito Telecom</a:t>
          </a:r>
        </a:p>
      </dsp:txBody>
      <dsp:txXfrm>
        <a:off x="8157257" y="1361062"/>
        <a:ext cx="3129827" cy="1564913"/>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0" kern="1200" dirty="0">
              <a:solidFill>
                <a:schemeClr val="bg2">
                  <a:lumMod val="75000"/>
                </a:schemeClr>
              </a:solidFill>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b="1" kern="1200" dirty="0">
              <a:solidFill>
                <a:schemeClr val="tx1"/>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FAA7A3-E3D2-4267-A7CE-9D2052734AB3}">
      <dsp:nvSpPr>
        <dsp:cNvPr id="0" name=""/>
        <dsp:cNvSpPr/>
      </dsp:nvSpPr>
      <dsp:spPr>
        <a:xfrm>
          <a:off x="0" y="0"/>
          <a:ext cx="1187016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B62FD3B-50A2-46E5-949C-13DF25E22C30}">
      <dsp:nvSpPr>
        <dsp:cNvPr id="0" name=""/>
        <dsp:cNvSpPr/>
      </dsp:nvSpPr>
      <dsp:spPr>
        <a:xfrm>
          <a:off x="0" y="0"/>
          <a:ext cx="2374032" cy="4798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pt-BR" sz="3300" kern="1200" dirty="0">
              <a:latin typeface="Poppins" panose="00000500000000000000" pitchFamily="2" charset="0"/>
              <a:cs typeface="Poppins" panose="00000500000000000000" pitchFamily="2" charset="0"/>
            </a:rPr>
            <a:t>Programa</a:t>
          </a:r>
        </a:p>
      </dsp:txBody>
      <dsp:txXfrm>
        <a:off x="0" y="0"/>
        <a:ext cx="2374032" cy="4798584"/>
      </dsp:txXfrm>
    </dsp:sp>
    <dsp:sp modelId="{A0A238BB-2B23-43C0-8CC3-345ABB05789A}">
      <dsp:nvSpPr>
        <dsp:cNvPr id="0" name=""/>
        <dsp:cNvSpPr/>
      </dsp:nvSpPr>
      <dsp:spPr>
        <a:xfrm>
          <a:off x="2552084" y="17485"/>
          <a:ext cx="9318075" cy="349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Modalidade de aplicação de recursos cabíveis </a:t>
          </a:r>
        </a:p>
      </dsp:txBody>
      <dsp:txXfrm>
        <a:off x="2552084" y="17485"/>
        <a:ext cx="9318075" cy="349701"/>
      </dsp:txXfrm>
    </dsp:sp>
    <dsp:sp modelId="{2478A74C-3A90-4ACE-A4E9-DB022590D182}">
      <dsp:nvSpPr>
        <dsp:cNvPr id="0" name=""/>
        <dsp:cNvSpPr/>
      </dsp:nvSpPr>
      <dsp:spPr>
        <a:xfrm>
          <a:off x="2374032" y="367186"/>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3C5C54A-DD49-475F-A583-FA44110A7BDC}">
      <dsp:nvSpPr>
        <dsp:cNvPr id="0" name=""/>
        <dsp:cNvSpPr/>
      </dsp:nvSpPr>
      <dsp:spPr>
        <a:xfrm>
          <a:off x="2552084" y="384671"/>
          <a:ext cx="9318075" cy="349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Dimensionamento da despesa orçamentária</a:t>
          </a:r>
        </a:p>
      </dsp:txBody>
      <dsp:txXfrm>
        <a:off x="2552084" y="384671"/>
        <a:ext cx="9318075" cy="349701"/>
      </dsp:txXfrm>
    </dsp:sp>
    <dsp:sp modelId="{79CA51A6-7F03-40A7-93BE-AF5C4EE8C274}">
      <dsp:nvSpPr>
        <dsp:cNvPr id="0" name=""/>
        <dsp:cNvSpPr/>
      </dsp:nvSpPr>
      <dsp:spPr>
        <a:xfrm>
          <a:off x="2374032" y="734373"/>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B61152F-37B8-4173-8E27-7CE62129BEC0}">
      <dsp:nvSpPr>
        <dsp:cNvPr id="0" name=""/>
        <dsp:cNvSpPr/>
      </dsp:nvSpPr>
      <dsp:spPr>
        <a:xfrm>
          <a:off x="2552084" y="751858"/>
          <a:ext cx="9318075" cy="349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Papel dos agentes financeiros e outros atores </a:t>
          </a:r>
        </a:p>
      </dsp:txBody>
      <dsp:txXfrm>
        <a:off x="2552084" y="751858"/>
        <a:ext cx="9318075" cy="349701"/>
      </dsp:txXfrm>
    </dsp:sp>
    <dsp:sp modelId="{C2E861AD-FD48-4062-94C8-5F4909FC8F07}">
      <dsp:nvSpPr>
        <dsp:cNvPr id="0" name=""/>
        <dsp:cNvSpPr/>
      </dsp:nvSpPr>
      <dsp:spPr>
        <a:xfrm>
          <a:off x="2374032" y="1101559"/>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DB6152A-4551-4AA7-B8C4-2D19503A53BC}">
      <dsp:nvSpPr>
        <dsp:cNvPr id="0" name=""/>
        <dsp:cNvSpPr/>
      </dsp:nvSpPr>
      <dsp:spPr>
        <a:xfrm>
          <a:off x="2552084" y="1119044"/>
          <a:ext cx="9318075" cy="349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Características dos projetos que poderão receber os recursos</a:t>
          </a:r>
        </a:p>
      </dsp:txBody>
      <dsp:txXfrm>
        <a:off x="2552084" y="1119044"/>
        <a:ext cx="9318075" cy="349701"/>
      </dsp:txXfrm>
    </dsp:sp>
    <dsp:sp modelId="{E41E044E-979F-465C-8938-3341D05B0003}">
      <dsp:nvSpPr>
        <dsp:cNvPr id="0" name=""/>
        <dsp:cNvSpPr/>
      </dsp:nvSpPr>
      <dsp:spPr>
        <a:xfrm>
          <a:off x="2374032" y="1468746"/>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F3BCB3E-A5B5-4B3D-8EC1-779BD8FFFF9B}">
      <dsp:nvSpPr>
        <dsp:cNvPr id="0" name=""/>
        <dsp:cNvSpPr/>
      </dsp:nvSpPr>
      <dsp:spPr>
        <a:xfrm>
          <a:off x="2552084" y="1486231"/>
          <a:ext cx="9318075" cy="349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Valor da remuneração dos recursos do Fust</a:t>
          </a:r>
        </a:p>
      </dsp:txBody>
      <dsp:txXfrm>
        <a:off x="2552084" y="1486231"/>
        <a:ext cx="9318075" cy="349701"/>
      </dsp:txXfrm>
    </dsp:sp>
    <dsp:sp modelId="{9C90533E-186D-4E4B-A7CE-4D4D859F4413}">
      <dsp:nvSpPr>
        <dsp:cNvPr id="0" name=""/>
        <dsp:cNvSpPr/>
      </dsp:nvSpPr>
      <dsp:spPr>
        <a:xfrm>
          <a:off x="2374032" y="1835932"/>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C76CDBF-F465-46EF-A556-454BDB411A82}">
      <dsp:nvSpPr>
        <dsp:cNvPr id="0" name=""/>
        <dsp:cNvSpPr/>
      </dsp:nvSpPr>
      <dsp:spPr>
        <a:xfrm>
          <a:off x="2552084" y="1853417"/>
          <a:ext cx="9318075" cy="349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Prazo de vigência</a:t>
          </a:r>
        </a:p>
      </dsp:txBody>
      <dsp:txXfrm>
        <a:off x="2552084" y="1853417"/>
        <a:ext cx="9318075" cy="349701"/>
      </dsp:txXfrm>
    </dsp:sp>
    <dsp:sp modelId="{2DD08D5C-8145-4861-B126-4CF619E332E8}">
      <dsp:nvSpPr>
        <dsp:cNvPr id="0" name=""/>
        <dsp:cNvSpPr/>
      </dsp:nvSpPr>
      <dsp:spPr>
        <a:xfrm>
          <a:off x="2374032" y="2203119"/>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8B27ED-9C40-4C8D-A3C7-6E4C672ECC35}">
      <dsp:nvSpPr>
        <dsp:cNvPr id="0" name=""/>
        <dsp:cNvSpPr/>
      </dsp:nvSpPr>
      <dsp:spPr>
        <a:xfrm>
          <a:off x="2552084" y="2220604"/>
          <a:ext cx="9318075" cy="349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Diretrizes e critérios para a seleção de propostas por entidades beneficiadas</a:t>
          </a:r>
        </a:p>
      </dsp:txBody>
      <dsp:txXfrm>
        <a:off x="2552084" y="2220604"/>
        <a:ext cx="9318075" cy="349701"/>
      </dsp:txXfrm>
    </dsp:sp>
    <dsp:sp modelId="{D208451E-89A1-4B0C-BCFC-55AF25068184}">
      <dsp:nvSpPr>
        <dsp:cNvPr id="0" name=""/>
        <dsp:cNvSpPr/>
      </dsp:nvSpPr>
      <dsp:spPr>
        <a:xfrm>
          <a:off x="2374032" y="2570305"/>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4C784AE-6146-4388-B336-D94B04AFD5B8}">
      <dsp:nvSpPr>
        <dsp:cNvPr id="0" name=""/>
        <dsp:cNvSpPr/>
      </dsp:nvSpPr>
      <dsp:spPr>
        <a:xfrm>
          <a:off x="2552084" y="2587791"/>
          <a:ext cx="9318075" cy="349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Indicação das finalidades atendidas</a:t>
          </a:r>
        </a:p>
      </dsp:txBody>
      <dsp:txXfrm>
        <a:off x="2552084" y="2587791"/>
        <a:ext cx="9318075" cy="349701"/>
      </dsp:txXfrm>
    </dsp:sp>
    <dsp:sp modelId="{C525CB75-84F0-4D0B-8F9E-CBAA85AA5317}">
      <dsp:nvSpPr>
        <dsp:cNvPr id="0" name=""/>
        <dsp:cNvSpPr/>
      </dsp:nvSpPr>
      <dsp:spPr>
        <a:xfrm>
          <a:off x="2374032" y="2937492"/>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BEB0EB4-2098-40F6-B93B-D83C48902BA9}">
      <dsp:nvSpPr>
        <dsp:cNvPr id="0" name=""/>
        <dsp:cNvSpPr/>
      </dsp:nvSpPr>
      <dsp:spPr>
        <a:xfrm>
          <a:off x="2552084" y="2954977"/>
          <a:ext cx="9318075" cy="349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Descrição dos resultados e benefícios esperados</a:t>
          </a:r>
        </a:p>
      </dsp:txBody>
      <dsp:txXfrm>
        <a:off x="2552084" y="2954977"/>
        <a:ext cx="9318075" cy="349701"/>
      </dsp:txXfrm>
    </dsp:sp>
    <dsp:sp modelId="{95CA840A-15DE-44E1-BBAC-368003F1FE47}">
      <dsp:nvSpPr>
        <dsp:cNvPr id="0" name=""/>
        <dsp:cNvSpPr/>
      </dsp:nvSpPr>
      <dsp:spPr>
        <a:xfrm>
          <a:off x="2374032" y="3304679"/>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4144EBA-263C-4047-B060-94BFF7567F93}">
      <dsp:nvSpPr>
        <dsp:cNvPr id="0" name=""/>
        <dsp:cNvSpPr/>
      </dsp:nvSpPr>
      <dsp:spPr>
        <a:xfrm>
          <a:off x="2552084" y="3322164"/>
          <a:ext cx="9318075" cy="349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Categorias das entidades beneficiadas e beneficiários</a:t>
          </a:r>
        </a:p>
      </dsp:txBody>
      <dsp:txXfrm>
        <a:off x="2552084" y="3322164"/>
        <a:ext cx="9318075" cy="349701"/>
      </dsp:txXfrm>
    </dsp:sp>
    <dsp:sp modelId="{C4093E23-E795-456E-AECA-13C0DA115553}">
      <dsp:nvSpPr>
        <dsp:cNvPr id="0" name=""/>
        <dsp:cNvSpPr/>
      </dsp:nvSpPr>
      <dsp:spPr>
        <a:xfrm>
          <a:off x="2374032" y="3671865"/>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7DC9DA7-C747-46C8-A884-F620502DE7D5}">
      <dsp:nvSpPr>
        <dsp:cNvPr id="0" name=""/>
        <dsp:cNvSpPr/>
      </dsp:nvSpPr>
      <dsp:spPr>
        <a:xfrm>
          <a:off x="2552084" y="3689350"/>
          <a:ext cx="9318075" cy="349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Contrapartidas eventuais</a:t>
          </a:r>
        </a:p>
      </dsp:txBody>
      <dsp:txXfrm>
        <a:off x="2552084" y="3689350"/>
        <a:ext cx="9318075" cy="349701"/>
      </dsp:txXfrm>
    </dsp:sp>
    <dsp:sp modelId="{79CEBF09-4751-4840-81F9-DA0EB46B152D}">
      <dsp:nvSpPr>
        <dsp:cNvPr id="0" name=""/>
        <dsp:cNvSpPr/>
      </dsp:nvSpPr>
      <dsp:spPr>
        <a:xfrm>
          <a:off x="2374032" y="4039052"/>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4C98F31-5B0B-4438-AF25-4851CD9E0793}">
      <dsp:nvSpPr>
        <dsp:cNvPr id="0" name=""/>
        <dsp:cNvSpPr/>
      </dsp:nvSpPr>
      <dsp:spPr>
        <a:xfrm>
          <a:off x="2552084" y="4056537"/>
          <a:ext cx="9318075" cy="349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Metas e indicadores</a:t>
          </a:r>
        </a:p>
      </dsp:txBody>
      <dsp:txXfrm>
        <a:off x="2552084" y="4056537"/>
        <a:ext cx="9318075" cy="349701"/>
      </dsp:txXfrm>
    </dsp:sp>
    <dsp:sp modelId="{B3F92DB8-C600-4551-BA62-4AACC186174E}">
      <dsp:nvSpPr>
        <dsp:cNvPr id="0" name=""/>
        <dsp:cNvSpPr/>
      </dsp:nvSpPr>
      <dsp:spPr>
        <a:xfrm>
          <a:off x="2374032" y="4406238"/>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9833172-1332-49CC-B592-8AF6861F7D68}">
      <dsp:nvSpPr>
        <dsp:cNvPr id="0" name=""/>
        <dsp:cNvSpPr/>
      </dsp:nvSpPr>
      <dsp:spPr>
        <a:xfrm>
          <a:off x="2552084" y="4423723"/>
          <a:ext cx="9318075" cy="349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Outras informações</a:t>
          </a:r>
        </a:p>
      </dsp:txBody>
      <dsp:txXfrm>
        <a:off x="2552084" y="4423723"/>
        <a:ext cx="9318075" cy="349701"/>
      </dsp:txXfrm>
    </dsp:sp>
    <dsp:sp modelId="{6BC62E49-14B6-4D1B-94D9-CD5A4C49DB30}">
      <dsp:nvSpPr>
        <dsp:cNvPr id="0" name=""/>
        <dsp:cNvSpPr/>
      </dsp:nvSpPr>
      <dsp:spPr>
        <a:xfrm>
          <a:off x="2374032" y="4773425"/>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C6FA73-E6B9-419B-AC16-F14162E1173B}">
      <dsp:nvSpPr>
        <dsp:cNvPr id="0" name=""/>
        <dsp:cNvSpPr/>
      </dsp:nvSpPr>
      <dsp:spPr>
        <a:xfrm>
          <a:off x="6587" y="89879"/>
          <a:ext cx="4056288" cy="1622515"/>
        </a:xfrm>
        <a:prstGeom prst="chevron">
          <a:avLst/>
        </a:prstGeom>
        <a:solidFill>
          <a:schemeClr val="accent5">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Lei nº 9.998/2000, art. 4º-A</a:t>
          </a:r>
        </a:p>
      </dsp:txBody>
      <dsp:txXfrm>
        <a:off x="817845" y="89879"/>
        <a:ext cx="2433773" cy="1622515"/>
      </dsp:txXfrm>
    </dsp:sp>
    <dsp:sp modelId="{1D7341C6-79BB-4D62-A7BC-0086177406EF}">
      <dsp:nvSpPr>
        <dsp:cNvPr id="0" name=""/>
        <dsp:cNvSpPr/>
      </dsp:nvSpPr>
      <dsp:spPr>
        <a:xfrm>
          <a:off x="6587" y="1915209"/>
          <a:ext cx="3245030" cy="2705625"/>
        </a:xfrm>
        <a:prstGeom prst="rect">
          <a:avLst/>
        </a:prstGeom>
        <a:solidFill>
          <a:schemeClr val="bg1"/>
        </a:solid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just" defTabSz="622300">
            <a:lnSpc>
              <a:spcPct val="90000"/>
            </a:lnSpc>
            <a:spcBef>
              <a:spcPct val="0"/>
            </a:spcBef>
            <a:spcAft>
              <a:spcPct val="15000"/>
            </a:spcAft>
            <a:buFont typeface="Arial" panose="020B0604020202020204" pitchFamily="34" charset="0"/>
            <a:buChar char="•"/>
          </a:pPr>
          <a:r>
            <a:rPr lang="pt-BR" sz="1400" b="0" i="0" kern="1200" baseline="0" dirty="0">
              <a:latin typeface="Poppins" panose="00000500000000000000" pitchFamily="2" charset="0"/>
              <a:cs typeface="Poppins" panose="00000500000000000000" pitchFamily="2" charset="0"/>
            </a:rPr>
            <a:t>Agentes financeiros do Fust:</a:t>
          </a:r>
          <a:endParaRPr lang="pt-BR" sz="1400" i="0" kern="1200" dirty="0">
            <a:latin typeface="Poppins" panose="00000500000000000000" pitchFamily="2" charset="0"/>
            <a:cs typeface="Poppins" panose="00000500000000000000" pitchFamily="2" charset="0"/>
          </a:endParaRPr>
        </a:p>
        <a:p>
          <a:pPr marL="228600" lvl="2" indent="-114300" algn="just" defTabSz="622300">
            <a:lnSpc>
              <a:spcPct val="90000"/>
            </a:lnSpc>
            <a:spcBef>
              <a:spcPct val="0"/>
            </a:spcBef>
            <a:spcAft>
              <a:spcPct val="15000"/>
            </a:spcAft>
            <a:buFont typeface="Courier New" panose="02070309020205020404" pitchFamily="49" charset="0"/>
            <a:buChar char="o"/>
          </a:pPr>
          <a:r>
            <a:rPr lang="pt-BR" sz="1400" b="0" i="0" kern="1200" baseline="0" dirty="0">
              <a:latin typeface="Poppins" panose="00000500000000000000" pitchFamily="2" charset="0"/>
              <a:cs typeface="Poppins" panose="00000500000000000000" pitchFamily="2" charset="0"/>
            </a:rPr>
            <a:t>BNDES</a:t>
          </a:r>
          <a:endParaRPr lang="pt-BR" sz="1400" i="0" kern="1200" dirty="0">
            <a:latin typeface="Poppins" panose="00000500000000000000" pitchFamily="2" charset="0"/>
            <a:cs typeface="Poppins" panose="00000500000000000000" pitchFamily="2" charset="0"/>
          </a:endParaRPr>
        </a:p>
        <a:p>
          <a:pPr marL="228600" lvl="2" indent="-114300" algn="just" defTabSz="622300">
            <a:lnSpc>
              <a:spcPct val="90000"/>
            </a:lnSpc>
            <a:spcBef>
              <a:spcPct val="0"/>
            </a:spcBef>
            <a:spcAft>
              <a:spcPct val="15000"/>
            </a:spcAft>
            <a:buFont typeface="Courier New" panose="02070309020205020404" pitchFamily="49" charset="0"/>
            <a:buChar char="o"/>
          </a:pPr>
          <a:r>
            <a:rPr lang="pt-BR" sz="1400" b="0" i="0" kern="1200" baseline="0" dirty="0">
              <a:latin typeface="Poppins" panose="00000500000000000000" pitchFamily="2" charset="0"/>
              <a:cs typeface="Poppins" panose="00000500000000000000" pitchFamily="2" charset="0"/>
            </a:rPr>
            <a:t>Finep</a:t>
          </a:r>
          <a:endParaRPr lang="pt-BR" sz="1400" i="0" kern="1200" dirty="0">
            <a:latin typeface="Poppins" panose="00000500000000000000" pitchFamily="2" charset="0"/>
            <a:cs typeface="Poppins" panose="00000500000000000000" pitchFamily="2" charset="0"/>
          </a:endParaRPr>
        </a:p>
        <a:p>
          <a:pPr marL="228600" lvl="2" indent="-114300" algn="just" defTabSz="622300">
            <a:lnSpc>
              <a:spcPct val="90000"/>
            </a:lnSpc>
            <a:spcBef>
              <a:spcPct val="0"/>
            </a:spcBef>
            <a:spcAft>
              <a:spcPct val="15000"/>
            </a:spcAft>
            <a:buFont typeface="Courier New" panose="02070309020205020404" pitchFamily="49" charset="0"/>
            <a:buChar char="o"/>
          </a:pPr>
          <a:r>
            <a:rPr lang="pt-BR" sz="1400" b="0" i="0" kern="1200" baseline="0" dirty="0">
              <a:latin typeface="Poppins" panose="00000500000000000000" pitchFamily="2" charset="0"/>
              <a:cs typeface="Poppins" panose="00000500000000000000" pitchFamily="2" charset="0"/>
            </a:rPr>
            <a:t>caixas econômicas</a:t>
          </a:r>
          <a:endParaRPr lang="pt-BR" sz="1400" i="0" kern="1200" dirty="0">
            <a:latin typeface="Poppins" panose="00000500000000000000" pitchFamily="2" charset="0"/>
            <a:cs typeface="Poppins" panose="00000500000000000000" pitchFamily="2" charset="0"/>
          </a:endParaRPr>
        </a:p>
        <a:p>
          <a:pPr marL="228600" lvl="2" indent="-114300" algn="just" defTabSz="622300">
            <a:lnSpc>
              <a:spcPct val="90000"/>
            </a:lnSpc>
            <a:spcBef>
              <a:spcPct val="0"/>
            </a:spcBef>
            <a:spcAft>
              <a:spcPct val="15000"/>
            </a:spcAft>
            <a:buFont typeface="Courier New" panose="02070309020205020404" pitchFamily="49" charset="0"/>
            <a:buChar char="o"/>
          </a:pPr>
          <a:r>
            <a:rPr lang="pt-BR" sz="1400" b="0" i="0" kern="1200" baseline="0" dirty="0">
              <a:latin typeface="Poppins" panose="00000500000000000000" pitchFamily="2" charset="0"/>
              <a:cs typeface="Poppins" panose="00000500000000000000" pitchFamily="2" charset="0"/>
            </a:rPr>
            <a:t>bancos de desenvolvimento</a:t>
          </a:r>
          <a:endParaRPr lang="pt-BR" sz="1400" i="0" kern="1200" dirty="0">
            <a:latin typeface="Poppins" panose="00000500000000000000" pitchFamily="2" charset="0"/>
            <a:cs typeface="Poppins" panose="00000500000000000000" pitchFamily="2" charset="0"/>
          </a:endParaRPr>
        </a:p>
        <a:p>
          <a:pPr marL="228600" lvl="2" indent="-114300" algn="just" defTabSz="622300">
            <a:lnSpc>
              <a:spcPct val="90000"/>
            </a:lnSpc>
            <a:spcBef>
              <a:spcPct val="0"/>
            </a:spcBef>
            <a:spcAft>
              <a:spcPct val="15000"/>
            </a:spcAft>
            <a:buFont typeface="Courier New" panose="02070309020205020404" pitchFamily="49" charset="0"/>
            <a:buChar char="o"/>
          </a:pPr>
          <a:r>
            <a:rPr lang="pt-BR" sz="1400" b="0" i="0" kern="1200" baseline="0" dirty="0">
              <a:latin typeface="Poppins" panose="00000500000000000000" pitchFamily="2" charset="0"/>
              <a:cs typeface="Poppins" panose="00000500000000000000" pitchFamily="2" charset="0"/>
            </a:rPr>
            <a:t>agências de fomento</a:t>
          </a:r>
          <a:endParaRPr lang="pt-BR" sz="1400" i="0" kern="1200" dirty="0">
            <a:latin typeface="Poppins" panose="00000500000000000000" pitchFamily="2" charset="0"/>
            <a:cs typeface="Poppins" panose="00000500000000000000" pitchFamily="2" charset="0"/>
          </a:endParaRPr>
        </a:p>
        <a:p>
          <a:pPr marL="228600" lvl="2" indent="-114300" algn="just" defTabSz="622300">
            <a:lnSpc>
              <a:spcPct val="90000"/>
            </a:lnSpc>
            <a:spcBef>
              <a:spcPct val="0"/>
            </a:spcBef>
            <a:spcAft>
              <a:spcPct val="15000"/>
            </a:spcAft>
            <a:buFont typeface="Courier New" panose="02070309020205020404" pitchFamily="49" charset="0"/>
            <a:buChar char="o"/>
          </a:pPr>
          <a:r>
            <a:rPr lang="pt-BR" sz="1400" b="0" i="0" kern="1200" baseline="0" dirty="0">
              <a:latin typeface="Poppins" panose="00000500000000000000" pitchFamily="2" charset="0"/>
              <a:cs typeface="Poppins" panose="00000500000000000000" pitchFamily="2" charset="0"/>
            </a:rPr>
            <a:t>demais instituições financeiras, </a:t>
          </a:r>
          <a:endParaRPr lang="pt-BR" sz="1400" i="0" kern="1200" dirty="0">
            <a:latin typeface="Poppins" panose="00000500000000000000" pitchFamily="2" charset="0"/>
            <a:cs typeface="Poppins" panose="00000500000000000000" pitchFamily="2" charset="0"/>
          </a:endParaRPr>
        </a:p>
        <a:p>
          <a:pPr marL="114300" lvl="1" indent="-114300" algn="just" defTabSz="622300">
            <a:lnSpc>
              <a:spcPct val="90000"/>
            </a:lnSpc>
            <a:spcBef>
              <a:spcPct val="0"/>
            </a:spcBef>
            <a:spcAft>
              <a:spcPct val="15000"/>
            </a:spcAft>
            <a:buFont typeface="Arial" panose="020B0604020202020204" pitchFamily="34" charset="0"/>
            <a:buChar char="•"/>
          </a:pPr>
          <a:r>
            <a:rPr lang="pt-BR" sz="1400" b="0" i="0" kern="1200" baseline="0" dirty="0">
              <a:latin typeface="Poppins" panose="00000500000000000000" pitchFamily="2" charset="0"/>
              <a:cs typeface="Poppins" panose="00000500000000000000" pitchFamily="2" charset="0"/>
            </a:rPr>
            <a:t>Prestam contas da execução orçamentária e financeira do Fust ao Conselho Gestor</a:t>
          </a:r>
          <a:endParaRPr lang="pt-BR" sz="1400" i="0" kern="1200" dirty="0">
            <a:latin typeface="Poppins" panose="00000500000000000000" pitchFamily="2" charset="0"/>
            <a:cs typeface="Poppins" panose="00000500000000000000" pitchFamily="2" charset="0"/>
          </a:endParaRPr>
        </a:p>
      </dsp:txBody>
      <dsp:txXfrm>
        <a:off x="6587" y="1915209"/>
        <a:ext cx="3245030" cy="2705625"/>
      </dsp:txXfrm>
    </dsp:sp>
    <dsp:sp modelId="{EDBBF2E3-4793-47B6-852D-81B083B83384}">
      <dsp:nvSpPr>
        <dsp:cNvPr id="0" name=""/>
        <dsp:cNvSpPr/>
      </dsp:nvSpPr>
      <dsp:spPr>
        <a:xfrm>
          <a:off x="3846875" y="89879"/>
          <a:ext cx="4056288" cy="1622515"/>
        </a:xfrm>
        <a:prstGeom prst="chevron">
          <a:avLst/>
        </a:prstGeom>
        <a:solidFill>
          <a:schemeClr val="accent5">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Decreto nº 11.004/2022, art. 18, parágrafo único, I</a:t>
          </a:r>
        </a:p>
      </dsp:txBody>
      <dsp:txXfrm>
        <a:off x="4658133" y="89879"/>
        <a:ext cx="2433773" cy="1622515"/>
      </dsp:txXfrm>
    </dsp:sp>
    <dsp:sp modelId="{59559669-34F1-4399-91D0-D93BC6EB42CD}">
      <dsp:nvSpPr>
        <dsp:cNvPr id="0" name=""/>
        <dsp:cNvSpPr/>
      </dsp:nvSpPr>
      <dsp:spPr>
        <a:xfrm>
          <a:off x="3846875" y="1915209"/>
          <a:ext cx="3245030" cy="2705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just" defTabSz="622300">
            <a:lnSpc>
              <a:spcPct val="90000"/>
            </a:lnSpc>
            <a:spcBef>
              <a:spcPct val="0"/>
            </a:spcBef>
            <a:spcAft>
              <a:spcPct val="15000"/>
            </a:spcAft>
            <a:buChar char="•"/>
          </a:pPr>
          <a:r>
            <a:rPr lang="pt-BR" sz="1400" b="0" i="0" kern="1200" baseline="0" dirty="0">
              <a:latin typeface="Poppins" panose="00000500000000000000" pitchFamily="2" charset="0"/>
              <a:cs typeface="Poppins" panose="00000500000000000000" pitchFamily="2" charset="0"/>
            </a:rPr>
            <a:t>Conselho Gestor deve estabelecer as formas para o credenciamento de instituições financeiras como agentes financeiros do Fust;</a:t>
          </a:r>
          <a:endParaRPr lang="pt-BR" sz="1400" i="0" kern="1200" dirty="0">
            <a:latin typeface="Poppins" panose="00000500000000000000" pitchFamily="2" charset="0"/>
            <a:cs typeface="Poppins" panose="00000500000000000000" pitchFamily="2" charset="0"/>
          </a:endParaRPr>
        </a:p>
      </dsp:txBody>
      <dsp:txXfrm>
        <a:off x="3846875" y="1915209"/>
        <a:ext cx="3245030" cy="2705625"/>
      </dsp:txXfrm>
    </dsp:sp>
    <dsp:sp modelId="{380D6EFE-B100-466B-A18D-2AA9C12CD34B}">
      <dsp:nvSpPr>
        <dsp:cNvPr id="0" name=""/>
        <dsp:cNvSpPr/>
      </dsp:nvSpPr>
      <dsp:spPr>
        <a:xfrm>
          <a:off x="7687164" y="89879"/>
          <a:ext cx="4056288" cy="1622515"/>
        </a:xfrm>
        <a:prstGeom prst="chevron">
          <a:avLst/>
        </a:prstGeom>
        <a:solidFill>
          <a:srgbClr val="5B9BD5">
            <a:lumMod val="75000"/>
          </a:srgbClr>
        </a:solidFill>
        <a:ln w="12700" cap="flat" cmpd="sng" algn="ctr">
          <a:solidFill>
            <a:srgbClr val="4472C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pt-BR" sz="1400" i="0" kern="1200" dirty="0">
              <a:latin typeface="Poppins" panose="00000500000000000000" pitchFamily="2" charset="0"/>
              <a:cs typeface="Poppins" panose="00000500000000000000" pitchFamily="2" charset="0"/>
            </a:rPr>
            <a:t>Resolução </a:t>
          </a:r>
          <a:r>
            <a:rPr lang="pt-BR" sz="1400" kern="1200" dirty="0">
              <a:solidFill>
                <a:prstClr val="white"/>
              </a:solidFill>
              <a:latin typeface="Poppins" panose="00000500000000000000" pitchFamily="2" charset="0"/>
              <a:ea typeface="+mn-ea"/>
              <a:cs typeface="Poppins" panose="00000500000000000000" pitchFamily="2" charset="0"/>
            </a:rPr>
            <a:t>CG-Fust</a:t>
          </a:r>
          <a:r>
            <a:rPr lang="pt-BR" sz="1400" i="0" kern="1200" dirty="0">
              <a:latin typeface="Poppins" panose="00000500000000000000" pitchFamily="2" charset="0"/>
              <a:cs typeface="Poppins" panose="00000500000000000000" pitchFamily="2" charset="0"/>
            </a:rPr>
            <a:t> nº 7/2024</a:t>
          </a:r>
        </a:p>
      </dsp:txBody>
      <dsp:txXfrm>
        <a:off x="8498422" y="89879"/>
        <a:ext cx="2433773" cy="1622515"/>
      </dsp:txXfrm>
    </dsp:sp>
    <dsp:sp modelId="{D07FDDDF-D2F6-49B3-8375-C0527B78DAFB}">
      <dsp:nvSpPr>
        <dsp:cNvPr id="0" name=""/>
        <dsp:cNvSpPr/>
      </dsp:nvSpPr>
      <dsp:spPr>
        <a:xfrm>
          <a:off x="7687164" y="1915209"/>
          <a:ext cx="3245030" cy="2705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just" defTabSz="622300">
            <a:lnSpc>
              <a:spcPct val="90000"/>
            </a:lnSpc>
            <a:spcBef>
              <a:spcPct val="0"/>
            </a:spcBef>
            <a:spcAft>
              <a:spcPct val="15000"/>
            </a:spcAft>
            <a:buChar char="•"/>
          </a:pPr>
          <a:r>
            <a:rPr lang="pt-BR" sz="1400" i="0" kern="1200" dirty="0">
              <a:latin typeface="Poppins" panose="00000500000000000000" pitchFamily="2" charset="0"/>
              <a:cs typeface="Poppins" panose="00000500000000000000" pitchFamily="2" charset="0"/>
            </a:rPr>
            <a:t>Estabelece as formas para o credenciamento </a:t>
          </a:r>
          <a:r>
            <a:rPr lang="pt-BR" sz="1400" b="0" i="0" kern="1200" baseline="0" dirty="0">
              <a:latin typeface="Poppins" panose="00000500000000000000" pitchFamily="2" charset="0"/>
              <a:cs typeface="Poppins" panose="00000500000000000000" pitchFamily="2" charset="0"/>
            </a:rPr>
            <a:t>de instituições financeiras como agentes financeiros do Fust</a:t>
          </a:r>
          <a:r>
            <a:rPr lang="pt-BR" sz="1400" i="0" kern="1200" dirty="0">
              <a:latin typeface="Poppins" panose="00000500000000000000" pitchFamily="2" charset="0"/>
              <a:cs typeface="Poppins" panose="00000500000000000000" pitchFamily="2" charset="0"/>
            </a:rPr>
            <a:t> </a:t>
          </a:r>
        </a:p>
      </dsp:txBody>
      <dsp:txXfrm>
        <a:off x="7687164" y="1915209"/>
        <a:ext cx="3245030" cy="2705625"/>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3A23BB-4DC7-4497-A63A-84EBC5B7F9EC}">
      <dsp:nvSpPr>
        <dsp:cNvPr id="0" name=""/>
        <dsp:cNvSpPr/>
      </dsp:nvSpPr>
      <dsp:spPr>
        <a:xfrm>
          <a:off x="0" y="4752"/>
          <a:ext cx="11750420" cy="8236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pt-BR" sz="2300" kern="1200" dirty="0">
              <a:latin typeface="Poppins"/>
              <a:ea typeface="+mn-ea"/>
              <a:cs typeface="Poppins"/>
            </a:rPr>
            <a:t>Quando</a:t>
          </a:r>
        </a:p>
      </dsp:txBody>
      <dsp:txXfrm>
        <a:off x="40209" y="44961"/>
        <a:ext cx="11670002" cy="743262"/>
      </dsp:txXfrm>
    </dsp:sp>
    <dsp:sp modelId="{EE9A2202-D3B4-4FD2-9115-4F34C814BEC1}">
      <dsp:nvSpPr>
        <dsp:cNvPr id="0" name=""/>
        <dsp:cNvSpPr/>
      </dsp:nvSpPr>
      <dsp:spPr>
        <a:xfrm>
          <a:off x="0" y="828432"/>
          <a:ext cx="11750420" cy="9335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3076" tIns="20320" rIns="113792" bIns="20320" numCol="1" spcCol="1270" anchor="t" anchorCtr="0">
          <a:noAutofit/>
        </a:bodyPr>
        <a:lstStyle/>
        <a:p>
          <a:pPr marL="171450" lvl="1" indent="-171450" algn="l" defTabSz="711200" rtl="0">
            <a:lnSpc>
              <a:spcPct val="90000"/>
            </a:lnSpc>
            <a:spcBef>
              <a:spcPct val="0"/>
            </a:spcBef>
            <a:spcAft>
              <a:spcPct val="20000"/>
            </a:spcAft>
            <a:buFont typeface="Wingdings" panose="05000000000000000000" pitchFamily="2" charset="2"/>
            <a:buChar char="Ø"/>
          </a:pPr>
          <a:r>
            <a:rPr lang="pt-BR" sz="1600" b="0" i="0" kern="1200" dirty="0">
              <a:solidFill>
                <a:prstClr val="black">
                  <a:hueOff val="0"/>
                  <a:satOff val="0"/>
                  <a:lumOff val="0"/>
                  <a:alphaOff val="0"/>
                </a:prstClr>
              </a:solidFill>
              <a:latin typeface="Poppins"/>
              <a:ea typeface="+mn-ea"/>
              <a:cs typeface="Poppins"/>
            </a:rPr>
            <a:t>A partir de hoje até 31 de março do ano em exercício</a:t>
          </a:r>
        </a:p>
        <a:p>
          <a:pPr marL="171450" lvl="1" indent="-171450" algn="l" defTabSz="711200">
            <a:lnSpc>
              <a:spcPct val="90000"/>
            </a:lnSpc>
            <a:spcBef>
              <a:spcPct val="0"/>
            </a:spcBef>
            <a:spcAft>
              <a:spcPct val="20000"/>
            </a:spcAft>
            <a:buFont typeface="Wingdings" panose="05000000000000000000" pitchFamily="2" charset="2"/>
            <a:buChar char="Ø"/>
          </a:pPr>
          <a:r>
            <a:rPr lang="pt-BR" sz="1600" b="0" i="0" kern="1200" dirty="0">
              <a:solidFill>
                <a:prstClr val="black">
                  <a:hueOff val="0"/>
                  <a:satOff val="0"/>
                  <a:lumOff val="0"/>
                  <a:alphaOff val="0"/>
                </a:prstClr>
              </a:solidFill>
              <a:latin typeface="Poppins" panose="00000500000000000000" pitchFamily="2" charset="0"/>
              <a:ea typeface="+mn-ea"/>
              <a:cs typeface="Poppins" panose="00000500000000000000" pitchFamily="2" charset="0"/>
            </a:rPr>
            <a:t>Exemplo: Para ter acesso aos recursos de 2025, o PAR do agente financeiro deve ser entregue até 31 de março de 2025.</a:t>
          </a:r>
        </a:p>
      </dsp:txBody>
      <dsp:txXfrm>
        <a:off x="0" y="828432"/>
        <a:ext cx="11750420" cy="933570"/>
      </dsp:txXfrm>
    </dsp:sp>
    <dsp:sp modelId="{BBBE5CDA-42B2-4115-9563-2AF4E8A54AEE}">
      <dsp:nvSpPr>
        <dsp:cNvPr id="0" name=""/>
        <dsp:cNvSpPr/>
      </dsp:nvSpPr>
      <dsp:spPr>
        <a:xfrm>
          <a:off x="0" y="1762003"/>
          <a:ext cx="11750420" cy="82368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pt-BR" sz="2300" kern="1200" dirty="0">
              <a:latin typeface="Poppins" panose="00000500000000000000" pitchFamily="2" charset="0"/>
              <a:ea typeface="+mn-ea"/>
              <a:cs typeface="Poppins" panose="00000500000000000000" pitchFamily="2" charset="0"/>
            </a:rPr>
            <a:t>Onde</a:t>
          </a:r>
        </a:p>
      </dsp:txBody>
      <dsp:txXfrm>
        <a:off x="40209" y="1802212"/>
        <a:ext cx="11670002" cy="743262"/>
      </dsp:txXfrm>
    </dsp:sp>
    <dsp:sp modelId="{FFFBA1A5-BAC0-44A8-A829-39F8BF812127}">
      <dsp:nvSpPr>
        <dsp:cNvPr id="0" name=""/>
        <dsp:cNvSpPr/>
      </dsp:nvSpPr>
      <dsp:spPr>
        <a:xfrm>
          <a:off x="0" y="2585683"/>
          <a:ext cx="11750420" cy="9335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3076" tIns="20320" rIns="113792" bIns="20320" numCol="1" spcCol="1270" anchor="t" anchorCtr="0">
          <a:noAutofit/>
        </a:bodyPr>
        <a:lstStyle/>
        <a:p>
          <a:pPr marL="171450" lvl="1" indent="-171450" algn="l" defTabSz="711200">
            <a:lnSpc>
              <a:spcPct val="90000"/>
            </a:lnSpc>
            <a:spcBef>
              <a:spcPct val="0"/>
            </a:spcBef>
            <a:spcAft>
              <a:spcPct val="20000"/>
            </a:spcAft>
            <a:buFont typeface="Wingdings" panose="05000000000000000000" pitchFamily="2" charset="2"/>
            <a:buChar char="Ø"/>
          </a:pPr>
          <a:r>
            <a:rPr lang="pt-BR" sz="1600" b="0" i="0" kern="1200" dirty="0">
              <a:latin typeface="Poppins" panose="00000500000000000000" pitchFamily="2" charset="0"/>
              <a:cs typeface="Poppins" panose="00000500000000000000" pitchFamily="2" charset="0"/>
            </a:rPr>
            <a:t>Sistema Eletrônico de Informações – SEI do Ministério das Comunicações</a:t>
          </a:r>
          <a:endParaRPr lang="pt-BR" sz="1600" b="0" i="0" kern="1200" dirty="0">
            <a:solidFill>
              <a:prstClr val="black">
                <a:hueOff val="0"/>
                <a:satOff val="0"/>
                <a:lumOff val="0"/>
                <a:alphaOff val="0"/>
              </a:prstClr>
            </a:solidFill>
            <a:latin typeface="Poppins" panose="00000500000000000000" pitchFamily="2" charset="0"/>
            <a:ea typeface="+mn-ea"/>
            <a:cs typeface="Poppins" panose="00000500000000000000" pitchFamily="2" charset="0"/>
          </a:endParaRPr>
        </a:p>
        <a:p>
          <a:pPr marL="171450" lvl="1" indent="-171450" algn="l" defTabSz="711200">
            <a:lnSpc>
              <a:spcPct val="90000"/>
            </a:lnSpc>
            <a:spcBef>
              <a:spcPct val="0"/>
            </a:spcBef>
            <a:spcAft>
              <a:spcPct val="20000"/>
            </a:spcAft>
            <a:buFont typeface="Wingdings" panose="05000000000000000000" pitchFamily="2" charset="2"/>
            <a:buChar char="§"/>
          </a:pPr>
          <a:r>
            <a:rPr lang="pt-BR" sz="1600" b="0" i="0" kern="1200" dirty="0">
              <a:latin typeface="Poppins" panose="00000500000000000000" pitchFamily="2" charset="0"/>
              <a:cs typeface="Poppins" panose="00000500000000000000" pitchFamily="2" charset="0"/>
            </a:rPr>
            <a:t>Mais informações disponíveis em: </a:t>
          </a:r>
          <a:r>
            <a:rPr lang="pt-BR" sz="1600" b="0" i="0" kern="1200" dirty="0">
              <a:latin typeface="Poppins" panose="00000500000000000000" pitchFamily="2" charset="0"/>
              <a:cs typeface="Poppins" panose="00000500000000000000" pitchFamily="2" charset="0"/>
              <a:hlinkClick xmlns:r="http://schemas.openxmlformats.org/officeDocument/2006/relationships" r:id="rId1"/>
            </a:rPr>
            <a:t>https://www.gov.br/mcom/pt-br/noticias/2024/agosto/entra-em-vigor-novo-servico-para-usuarios-de-processos-eletronicos-do-ministerio-das-comunicacoes</a:t>
          </a:r>
          <a:r>
            <a:rPr lang="pt-BR" sz="1600" b="0" i="0" kern="1200" dirty="0">
              <a:latin typeface="Poppins" panose="00000500000000000000" pitchFamily="2" charset="0"/>
              <a:cs typeface="Poppins" panose="00000500000000000000" pitchFamily="2" charset="0"/>
            </a:rPr>
            <a:t> </a:t>
          </a:r>
          <a:endParaRPr lang="pt-BR" sz="1600" b="0" i="0" kern="1200" dirty="0">
            <a:solidFill>
              <a:prstClr val="black">
                <a:hueOff val="0"/>
                <a:satOff val="0"/>
                <a:lumOff val="0"/>
                <a:alphaOff val="0"/>
              </a:prstClr>
            </a:solidFill>
            <a:latin typeface="Poppins" panose="00000500000000000000" pitchFamily="2" charset="0"/>
            <a:ea typeface="+mn-ea"/>
            <a:cs typeface="Poppins" panose="00000500000000000000" pitchFamily="2" charset="0"/>
          </a:endParaRPr>
        </a:p>
      </dsp:txBody>
      <dsp:txXfrm>
        <a:off x="0" y="2585683"/>
        <a:ext cx="11750420" cy="933570"/>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0" kern="1200" dirty="0">
              <a:solidFill>
                <a:schemeClr val="bg2">
                  <a:lumMod val="75000"/>
                </a:schemeClr>
              </a:solidFill>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b="1" kern="1200" dirty="0">
              <a:solidFill>
                <a:schemeClr val="tx1"/>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0" kern="1200" dirty="0">
              <a:solidFill>
                <a:schemeClr val="bg2">
                  <a:lumMod val="75000"/>
                </a:schemeClr>
              </a:solidFill>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b="1" kern="1200" dirty="0">
              <a:solidFill>
                <a:schemeClr val="tx1"/>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FAA7A3-E3D2-4267-A7CE-9D2052734AB3}">
      <dsp:nvSpPr>
        <dsp:cNvPr id="0" name=""/>
        <dsp:cNvSpPr/>
      </dsp:nvSpPr>
      <dsp:spPr>
        <a:xfrm>
          <a:off x="0" y="2445"/>
          <a:ext cx="1187016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B62FD3B-50A2-46E5-949C-13DF25E22C30}">
      <dsp:nvSpPr>
        <dsp:cNvPr id="0" name=""/>
        <dsp:cNvSpPr/>
      </dsp:nvSpPr>
      <dsp:spPr>
        <a:xfrm>
          <a:off x="0" y="2445"/>
          <a:ext cx="2374032" cy="50040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lang="pt-BR" sz="6500" kern="1200" dirty="0">
              <a:latin typeface="Poppins" panose="00000500000000000000" pitchFamily="2" charset="0"/>
              <a:cs typeface="Poppins" panose="00000500000000000000" pitchFamily="2" charset="0"/>
            </a:rPr>
            <a:t>PAR</a:t>
          </a:r>
        </a:p>
      </dsp:txBody>
      <dsp:txXfrm>
        <a:off x="0" y="2445"/>
        <a:ext cx="2374032" cy="5004004"/>
      </dsp:txXfrm>
    </dsp:sp>
    <dsp:sp modelId="{E393016F-D5A2-47FF-82BC-F9742C6C3A53}">
      <dsp:nvSpPr>
        <dsp:cNvPr id="0" name=""/>
        <dsp:cNvSpPr/>
      </dsp:nvSpPr>
      <dsp:spPr>
        <a:xfrm>
          <a:off x="2552084" y="61269"/>
          <a:ext cx="3582477" cy="11764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just" defTabSz="711200">
            <a:lnSpc>
              <a:spcPct val="90000"/>
            </a:lnSpc>
            <a:spcBef>
              <a:spcPct val="0"/>
            </a:spcBef>
            <a:spcAft>
              <a:spcPct val="35000"/>
            </a:spcAft>
            <a:buNone/>
          </a:pPr>
          <a:r>
            <a:rPr lang="pt-BR" sz="1600" kern="1200" dirty="0">
              <a:latin typeface="Poppins" panose="00000500000000000000" pitchFamily="2" charset="0"/>
              <a:cs typeface="Poppins" panose="00000500000000000000" pitchFamily="2" charset="0"/>
            </a:rPr>
            <a:t>Abrange 3 exercícios financeiros</a:t>
          </a:r>
          <a:endParaRPr lang="pt-BR" sz="1600" b="0" kern="1200" dirty="0">
            <a:latin typeface="Poppins" panose="00000500000000000000" pitchFamily="2" charset="0"/>
            <a:cs typeface="Poppins" panose="00000500000000000000" pitchFamily="2" charset="0"/>
          </a:endParaRPr>
        </a:p>
      </dsp:txBody>
      <dsp:txXfrm>
        <a:off x="2552084" y="61269"/>
        <a:ext cx="3582477" cy="1176478"/>
      </dsp:txXfrm>
    </dsp:sp>
    <dsp:sp modelId="{FDB487B6-2678-4A0E-97C9-77A03ED05236}">
      <dsp:nvSpPr>
        <dsp:cNvPr id="0" name=""/>
        <dsp:cNvSpPr/>
      </dsp:nvSpPr>
      <dsp:spPr>
        <a:xfrm>
          <a:off x="6312614" y="61269"/>
          <a:ext cx="5489269" cy="11764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just" defTabSz="533400">
            <a:lnSpc>
              <a:spcPct val="90000"/>
            </a:lnSpc>
            <a:spcBef>
              <a:spcPct val="0"/>
            </a:spcBef>
            <a:spcAft>
              <a:spcPct val="35000"/>
            </a:spcAft>
            <a:buNone/>
          </a:pPr>
          <a:r>
            <a:rPr lang="pt-BR" sz="1200" kern="1200" dirty="0">
              <a:latin typeface="Poppins" panose="00000500000000000000" pitchFamily="2" charset="0"/>
              <a:cs typeface="Poppins" panose="00000500000000000000" pitchFamily="2" charset="0"/>
            </a:rPr>
            <a:t>Informações do </a:t>
          </a:r>
          <a:r>
            <a:rPr lang="pt-BR" sz="1200" b="1" kern="1200" dirty="0">
              <a:latin typeface="Poppins" panose="00000500000000000000" pitchFamily="2" charset="0"/>
              <a:cs typeface="Poppins" panose="00000500000000000000" pitchFamily="2" charset="0"/>
            </a:rPr>
            <a:t>primeiro ano </a:t>
          </a:r>
          <a:r>
            <a:rPr lang="pt-BR" sz="1200" kern="1200" dirty="0">
              <a:latin typeface="Poppins" panose="00000500000000000000" pitchFamily="2" charset="0"/>
              <a:cs typeface="Poppins" panose="00000500000000000000" pitchFamily="2" charset="0"/>
            </a:rPr>
            <a:t>com mais detalhamento</a:t>
          </a:r>
        </a:p>
      </dsp:txBody>
      <dsp:txXfrm>
        <a:off x="6312614" y="61269"/>
        <a:ext cx="5489269" cy="1176478"/>
      </dsp:txXfrm>
    </dsp:sp>
    <dsp:sp modelId="{43C3BA65-35BF-4270-83E0-5D1E22034929}">
      <dsp:nvSpPr>
        <dsp:cNvPr id="0" name=""/>
        <dsp:cNvSpPr/>
      </dsp:nvSpPr>
      <dsp:spPr>
        <a:xfrm>
          <a:off x="2374032" y="1237748"/>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F5806B-73A3-4839-A5E2-B331D89BB696}">
      <dsp:nvSpPr>
        <dsp:cNvPr id="0" name=""/>
        <dsp:cNvSpPr/>
      </dsp:nvSpPr>
      <dsp:spPr>
        <a:xfrm>
          <a:off x="2552084" y="1296572"/>
          <a:ext cx="3582477" cy="11764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just" defTabSz="711200">
            <a:lnSpc>
              <a:spcPct val="90000"/>
            </a:lnSpc>
            <a:spcBef>
              <a:spcPct val="0"/>
            </a:spcBef>
            <a:spcAft>
              <a:spcPct val="35000"/>
            </a:spcAft>
            <a:buNone/>
          </a:pPr>
          <a:r>
            <a:rPr lang="pt-BR" sz="1600" b="0" kern="1200" dirty="0">
              <a:latin typeface="Poppins" panose="00000500000000000000" pitchFamily="2" charset="0"/>
              <a:cs typeface="Poppins" panose="00000500000000000000" pitchFamily="2" charset="0"/>
            </a:rPr>
            <a:t>Aderência a um ou mais programas do CG-Fust</a:t>
          </a:r>
        </a:p>
      </dsp:txBody>
      <dsp:txXfrm>
        <a:off x="2552084" y="1296572"/>
        <a:ext cx="3582477" cy="1176478"/>
      </dsp:txXfrm>
    </dsp:sp>
    <dsp:sp modelId="{0B2941C8-35BA-4F39-875F-756996F03861}">
      <dsp:nvSpPr>
        <dsp:cNvPr id="0" name=""/>
        <dsp:cNvSpPr/>
      </dsp:nvSpPr>
      <dsp:spPr>
        <a:xfrm>
          <a:off x="6312614" y="1296572"/>
          <a:ext cx="5489269" cy="588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just" defTabSz="533400">
            <a:lnSpc>
              <a:spcPct val="90000"/>
            </a:lnSpc>
            <a:spcBef>
              <a:spcPct val="0"/>
            </a:spcBef>
            <a:spcAft>
              <a:spcPct val="35000"/>
            </a:spcAft>
            <a:buNone/>
          </a:pPr>
          <a:r>
            <a:rPr lang="pt-BR" sz="1200" kern="1200" dirty="0">
              <a:latin typeface="Poppins" panose="00000500000000000000" pitchFamily="2" charset="0"/>
              <a:cs typeface="Poppins" panose="00000500000000000000" pitchFamily="2" charset="0"/>
            </a:rPr>
            <a:t>Informações até o nível de </a:t>
          </a:r>
          <a:r>
            <a:rPr lang="pt-BR" sz="1200" b="1" kern="1200" dirty="0">
              <a:latin typeface="Poppins" panose="00000500000000000000" pitchFamily="2" charset="0"/>
              <a:cs typeface="Poppins" panose="00000500000000000000" pitchFamily="2" charset="0"/>
            </a:rPr>
            <a:t>programas</a:t>
          </a:r>
        </a:p>
      </dsp:txBody>
      <dsp:txXfrm>
        <a:off x="6312614" y="1296572"/>
        <a:ext cx="5489269" cy="588239"/>
      </dsp:txXfrm>
    </dsp:sp>
    <dsp:sp modelId="{80DF7B08-81DD-4108-8FEC-57C52D8AC261}">
      <dsp:nvSpPr>
        <dsp:cNvPr id="0" name=""/>
        <dsp:cNvSpPr/>
      </dsp:nvSpPr>
      <dsp:spPr>
        <a:xfrm>
          <a:off x="6134562" y="1729404"/>
          <a:ext cx="457001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070795E-0CE3-4703-A07C-5EB54D040C11}">
      <dsp:nvSpPr>
        <dsp:cNvPr id="0" name=""/>
        <dsp:cNvSpPr/>
      </dsp:nvSpPr>
      <dsp:spPr>
        <a:xfrm>
          <a:off x="6312614" y="1811681"/>
          <a:ext cx="5489269" cy="588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just" defTabSz="533400">
            <a:lnSpc>
              <a:spcPct val="90000"/>
            </a:lnSpc>
            <a:spcBef>
              <a:spcPct val="0"/>
            </a:spcBef>
            <a:spcAft>
              <a:spcPct val="35000"/>
            </a:spcAft>
            <a:buNone/>
          </a:pPr>
          <a:r>
            <a:rPr lang="pt-BR" sz="1200" kern="1200" dirty="0">
              <a:latin typeface="Poppins" panose="00000500000000000000" pitchFamily="2" charset="0"/>
              <a:cs typeface="Poppins" panose="00000500000000000000" pitchFamily="2" charset="0"/>
            </a:rPr>
            <a:t>Informações relativas a </a:t>
          </a:r>
          <a:r>
            <a:rPr lang="pt-BR" sz="1200" b="1" kern="1200" dirty="0">
              <a:latin typeface="Poppins" panose="00000500000000000000" pitchFamily="2" charset="0"/>
              <a:cs typeface="Poppins" panose="00000500000000000000" pitchFamily="2" charset="0"/>
            </a:rPr>
            <a:t>projetos</a:t>
          </a:r>
          <a:r>
            <a:rPr lang="pt-BR" sz="1200" kern="1200" dirty="0">
              <a:latin typeface="Poppins" panose="00000500000000000000" pitchFamily="2" charset="0"/>
              <a:cs typeface="Poppins" panose="00000500000000000000" pitchFamily="2" charset="0"/>
            </a:rPr>
            <a:t> devem ser exigidas pelo agente financeiro da entidade beneficiada, no momento do pleito de alocação de recursos</a:t>
          </a:r>
        </a:p>
      </dsp:txBody>
      <dsp:txXfrm>
        <a:off x="6312614" y="1811681"/>
        <a:ext cx="5489269" cy="588239"/>
      </dsp:txXfrm>
    </dsp:sp>
    <dsp:sp modelId="{7DEB53C0-1A6C-46EA-86E9-1C9AB76AFB3B}">
      <dsp:nvSpPr>
        <dsp:cNvPr id="0" name=""/>
        <dsp:cNvSpPr/>
      </dsp:nvSpPr>
      <dsp:spPr>
        <a:xfrm>
          <a:off x="2374032" y="2473050"/>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F3BCB3E-A5B5-4B3D-8EC1-779BD8FFFF9B}">
      <dsp:nvSpPr>
        <dsp:cNvPr id="0" name=""/>
        <dsp:cNvSpPr/>
      </dsp:nvSpPr>
      <dsp:spPr>
        <a:xfrm>
          <a:off x="2552084" y="2531874"/>
          <a:ext cx="3582477" cy="11764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just" defTabSz="711200">
            <a:lnSpc>
              <a:spcPct val="90000"/>
            </a:lnSpc>
            <a:spcBef>
              <a:spcPct val="0"/>
            </a:spcBef>
            <a:spcAft>
              <a:spcPct val="35000"/>
            </a:spcAft>
            <a:buNone/>
          </a:pPr>
          <a:r>
            <a:rPr lang="pt-BR" sz="1600" kern="1200" dirty="0">
              <a:latin typeface="Poppins" panose="00000500000000000000" pitchFamily="2" charset="0"/>
              <a:cs typeface="Poppins" panose="00000500000000000000" pitchFamily="2" charset="0"/>
            </a:rPr>
            <a:t>Pode haver pedido de aprovação de:</a:t>
          </a:r>
        </a:p>
      </dsp:txBody>
      <dsp:txXfrm>
        <a:off x="2552084" y="2531874"/>
        <a:ext cx="3582477" cy="1176478"/>
      </dsp:txXfrm>
    </dsp:sp>
    <dsp:sp modelId="{F425C7D7-AF46-4442-A488-3179CC4CBA1D}">
      <dsp:nvSpPr>
        <dsp:cNvPr id="0" name=""/>
        <dsp:cNvSpPr/>
      </dsp:nvSpPr>
      <dsp:spPr>
        <a:xfrm>
          <a:off x="6312614" y="2531874"/>
          <a:ext cx="5489269" cy="588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just" defTabSz="533400">
            <a:lnSpc>
              <a:spcPct val="90000"/>
            </a:lnSpc>
            <a:spcBef>
              <a:spcPct val="0"/>
            </a:spcBef>
            <a:spcAft>
              <a:spcPct val="35000"/>
            </a:spcAft>
            <a:buNone/>
          </a:pPr>
          <a:r>
            <a:rPr lang="pt-BR" sz="1200" kern="1200" dirty="0">
              <a:latin typeface="Poppins" panose="00000500000000000000" pitchFamily="2" charset="0"/>
              <a:cs typeface="Poppins" panose="00000500000000000000" pitchFamily="2" charset="0"/>
            </a:rPr>
            <a:t>Novo programa</a:t>
          </a:r>
        </a:p>
      </dsp:txBody>
      <dsp:txXfrm>
        <a:off x="6312614" y="2531874"/>
        <a:ext cx="5489269" cy="588239"/>
      </dsp:txXfrm>
    </dsp:sp>
    <dsp:sp modelId="{852795BF-A436-4885-848C-279A17607AC1}">
      <dsp:nvSpPr>
        <dsp:cNvPr id="0" name=""/>
        <dsp:cNvSpPr/>
      </dsp:nvSpPr>
      <dsp:spPr>
        <a:xfrm>
          <a:off x="6134562" y="3120114"/>
          <a:ext cx="457001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FCBDFBD-21F9-47BE-83E9-06769B3FA90D}">
      <dsp:nvSpPr>
        <dsp:cNvPr id="0" name=""/>
        <dsp:cNvSpPr/>
      </dsp:nvSpPr>
      <dsp:spPr>
        <a:xfrm>
          <a:off x="6312614" y="3120114"/>
          <a:ext cx="5489269" cy="588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just" defTabSz="533400">
            <a:lnSpc>
              <a:spcPct val="90000"/>
            </a:lnSpc>
            <a:spcBef>
              <a:spcPct val="0"/>
            </a:spcBef>
            <a:spcAft>
              <a:spcPct val="35000"/>
            </a:spcAft>
            <a:buNone/>
          </a:pPr>
          <a:r>
            <a:rPr lang="pt-BR" sz="1200" kern="1200" dirty="0">
              <a:latin typeface="Poppins" panose="00000500000000000000" pitchFamily="2" charset="0"/>
              <a:cs typeface="Poppins" panose="00000500000000000000" pitchFamily="2" charset="0"/>
            </a:rPr>
            <a:t>Alteração de programa vigente</a:t>
          </a:r>
        </a:p>
      </dsp:txBody>
      <dsp:txXfrm>
        <a:off x="6312614" y="3120114"/>
        <a:ext cx="5489269" cy="588239"/>
      </dsp:txXfrm>
    </dsp:sp>
    <dsp:sp modelId="{9C90533E-186D-4E4B-A7CE-4D4D859F4413}">
      <dsp:nvSpPr>
        <dsp:cNvPr id="0" name=""/>
        <dsp:cNvSpPr/>
      </dsp:nvSpPr>
      <dsp:spPr>
        <a:xfrm>
          <a:off x="2374032" y="3708353"/>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8B27ED-9C40-4C8D-A3C7-6E4C672ECC35}">
      <dsp:nvSpPr>
        <dsp:cNvPr id="0" name=""/>
        <dsp:cNvSpPr/>
      </dsp:nvSpPr>
      <dsp:spPr>
        <a:xfrm>
          <a:off x="2552084" y="3767177"/>
          <a:ext cx="3582477" cy="11764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just" defTabSz="711200">
            <a:lnSpc>
              <a:spcPct val="90000"/>
            </a:lnSpc>
            <a:spcBef>
              <a:spcPct val="0"/>
            </a:spcBef>
            <a:spcAft>
              <a:spcPct val="35000"/>
            </a:spcAft>
            <a:buNone/>
          </a:pPr>
          <a:r>
            <a:rPr lang="pt-BR" sz="1600" kern="1200" dirty="0">
              <a:latin typeface="Poppins" panose="00000500000000000000" pitchFamily="2" charset="0"/>
              <a:cs typeface="Poppins" panose="00000500000000000000" pitchFamily="2" charset="0"/>
            </a:rPr>
            <a:t>As operações dos agentes financeiros para aplicação de recursos devem estar de acordo com o PAR vigente</a:t>
          </a:r>
        </a:p>
      </dsp:txBody>
      <dsp:txXfrm>
        <a:off x="2552084" y="3767177"/>
        <a:ext cx="3582477" cy="1176478"/>
      </dsp:txXfrm>
    </dsp:sp>
    <dsp:sp modelId="{8DE49FD8-C302-4C68-ADC2-0CD013B18447}">
      <dsp:nvSpPr>
        <dsp:cNvPr id="0" name=""/>
        <dsp:cNvSpPr/>
      </dsp:nvSpPr>
      <dsp:spPr>
        <a:xfrm>
          <a:off x="6312614" y="3767177"/>
          <a:ext cx="5489269" cy="588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just" defTabSz="533400">
            <a:lnSpc>
              <a:spcPct val="90000"/>
            </a:lnSpc>
            <a:spcBef>
              <a:spcPct val="0"/>
            </a:spcBef>
            <a:spcAft>
              <a:spcPct val="35000"/>
            </a:spcAft>
            <a:buNone/>
          </a:pPr>
          <a:r>
            <a:rPr lang="pt-BR" sz="1200" kern="1200" dirty="0">
              <a:latin typeface="Poppins" panose="00000500000000000000" pitchFamily="2" charset="0"/>
              <a:cs typeface="Poppins" panose="00000500000000000000" pitchFamily="2" charset="0"/>
            </a:rPr>
            <a:t>Compreende-se como a data de aprovação da operação</a:t>
          </a:r>
        </a:p>
      </dsp:txBody>
      <dsp:txXfrm>
        <a:off x="6312614" y="3767177"/>
        <a:ext cx="5489269" cy="588239"/>
      </dsp:txXfrm>
    </dsp:sp>
    <dsp:sp modelId="{E5E9263D-7E5E-4EB7-9CB8-11613A6FBDC4}">
      <dsp:nvSpPr>
        <dsp:cNvPr id="0" name=""/>
        <dsp:cNvSpPr/>
      </dsp:nvSpPr>
      <dsp:spPr>
        <a:xfrm>
          <a:off x="6134562" y="4355416"/>
          <a:ext cx="457001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6FB00C-D5EF-46A4-BB6E-4A8AC636106E}">
      <dsp:nvSpPr>
        <dsp:cNvPr id="0" name=""/>
        <dsp:cNvSpPr/>
      </dsp:nvSpPr>
      <dsp:spPr>
        <a:xfrm>
          <a:off x="6312614" y="4355416"/>
          <a:ext cx="5489269" cy="588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just" defTabSz="533400">
            <a:lnSpc>
              <a:spcPct val="90000"/>
            </a:lnSpc>
            <a:spcBef>
              <a:spcPct val="0"/>
            </a:spcBef>
            <a:spcAft>
              <a:spcPct val="35000"/>
            </a:spcAft>
            <a:buNone/>
          </a:pPr>
          <a:r>
            <a:rPr lang="pt-BR" sz="1200" kern="1200" dirty="0">
              <a:latin typeface="Poppins" panose="00000500000000000000" pitchFamily="2" charset="0"/>
              <a:cs typeface="Poppins" panose="00000500000000000000" pitchFamily="2" charset="0"/>
            </a:rPr>
            <a:t>Ressalva-se as operações já contratadas com terceiros</a:t>
          </a:r>
        </a:p>
      </dsp:txBody>
      <dsp:txXfrm>
        <a:off x="6312614" y="4355416"/>
        <a:ext cx="5489269" cy="588239"/>
      </dsp:txXfrm>
    </dsp:sp>
    <dsp:sp modelId="{D208451E-89A1-4B0C-BCFC-55AF25068184}">
      <dsp:nvSpPr>
        <dsp:cNvPr id="0" name=""/>
        <dsp:cNvSpPr/>
      </dsp:nvSpPr>
      <dsp:spPr>
        <a:xfrm>
          <a:off x="2374032" y="4943655"/>
          <a:ext cx="949612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0" kern="1200" dirty="0">
              <a:solidFill>
                <a:schemeClr val="bg2">
                  <a:lumMod val="75000"/>
                </a:schemeClr>
              </a:solidFill>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b="1" kern="1200" dirty="0">
              <a:solidFill>
                <a:schemeClr val="tx1"/>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E4CE5C-5E00-431F-8E21-4F0C7E7C7DF8}">
      <dsp:nvSpPr>
        <dsp:cNvPr id="0" name=""/>
        <dsp:cNvSpPr/>
      </dsp:nvSpPr>
      <dsp:spPr>
        <a:xfrm>
          <a:off x="0" y="262647"/>
          <a:ext cx="11870160" cy="4557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pt-BR" sz="1900" kern="1200" dirty="0"/>
            <a:t>O escopo de deliberação do PAR a ser aprovado será restrito aos elementos estratégicos (Acórdão CG-Fust nº 13/2023)</a:t>
          </a:r>
        </a:p>
      </dsp:txBody>
      <dsp:txXfrm>
        <a:off x="22246" y="284893"/>
        <a:ext cx="11825668" cy="411223"/>
      </dsp:txXfrm>
    </dsp:sp>
    <dsp:sp modelId="{2440D80C-D947-49BA-B6ED-00350CF3E1FC}">
      <dsp:nvSpPr>
        <dsp:cNvPr id="0" name=""/>
        <dsp:cNvSpPr/>
      </dsp:nvSpPr>
      <dsp:spPr>
        <a:xfrm>
          <a:off x="0" y="773082"/>
          <a:ext cx="11870160" cy="4557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pt-BR" sz="1900" kern="1200" dirty="0"/>
            <a:t>Exemplo de PAR aprovado (Acórdão CG-Fust nº 38/2024)</a:t>
          </a:r>
        </a:p>
      </dsp:txBody>
      <dsp:txXfrm>
        <a:off x="22246" y="795328"/>
        <a:ext cx="11825668" cy="411223"/>
      </dsp:txXfrm>
    </dsp:sp>
    <dsp:sp modelId="{F131EC2A-029E-42F7-8592-5E41483CBF71}">
      <dsp:nvSpPr>
        <dsp:cNvPr id="0" name=""/>
        <dsp:cNvSpPr/>
      </dsp:nvSpPr>
      <dsp:spPr>
        <a:xfrm>
          <a:off x="0" y="1228797"/>
          <a:ext cx="11870160" cy="1809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687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pt-BR" sz="1500" kern="1200" dirty="0"/>
            <a:t>Agente financeiro</a:t>
          </a:r>
        </a:p>
        <a:p>
          <a:pPr marL="114300" lvl="1" indent="-114300" algn="l" defTabSz="666750">
            <a:lnSpc>
              <a:spcPct val="90000"/>
            </a:lnSpc>
            <a:spcBef>
              <a:spcPct val="0"/>
            </a:spcBef>
            <a:spcAft>
              <a:spcPct val="20000"/>
            </a:spcAft>
            <a:buChar char="•"/>
          </a:pPr>
          <a:r>
            <a:rPr lang="pt-BR" sz="1500" b="0" kern="1200" dirty="0"/>
            <a:t>Base legal</a:t>
          </a:r>
          <a:endParaRPr lang="pt-BR" sz="1500" kern="1200" dirty="0"/>
        </a:p>
        <a:p>
          <a:pPr marL="114300" lvl="1" indent="-114300" algn="l" defTabSz="666750">
            <a:lnSpc>
              <a:spcPct val="90000"/>
            </a:lnSpc>
            <a:spcBef>
              <a:spcPct val="0"/>
            </a:spcBef>
            <a:spcAft>
              <a:spcPct val="20000"/>
            </a:spcAft>
            <a:buChar char="•"/>
          </a:pPr>
          <a:r>
            <a:rPr lang="pt-BR" sz="1500" kern="1200" dirty="0"/>
            <a:t>Operacionalização</a:t>
          </a:r>
        </a:p>
        <a:p>
          <a:pPr marL="114300" lvl="1" indent="-114300" algn="l" defTabSz="666750">
            <a:lnSpc>
              <a:spcPct val="90000"/>
            </a:lnSpc>
            <a:spcBef>
              <a:spcPct val="0"/>
            </a:spcBef>
            <a:spcAft>
              <a:spcPct val="20000"/>
            </a:spcAft>
            <a:buChar char="•"/>
          </a:pPr>
          <a:r>
            <a:rPr lang="pt-BR" sz="1500" b="0" kern="1200" dirty="0"/>
            <a:t>Valor autorizado para repasse de recursos do Fust ao agente financeiro em 2024</a:t>
          </a:r>
          <a:endParaRPr lang="pt-BR" sz="1500" kern="1200" dirty="0"/>
        </a:p>
        <a:p>
          <a:pPr marL="114300" lvl="1" indent="-114300" algn="l" defTabSz="666750">
            <a:lnSpc>
              <a:spcPct val="90000"/>
            </a:lnSpc>
            <a:spcBef>
              <a:spcPct val="0"/>
            </a:spcBef>
            <a:spcAft>
              <a:spcPct val="20000"/>
            </a:spcAft>
            <a:buChar char="•"/>
          </a:pPr>
          <a:r>
            <a:rPr lang="pt-BR" sz="1500" kern="1200" dirty="0"/>
            <a:t>Estimativa de captação de recursos junto ao Fust em 2025 e 2026</a:t>
          </a:r>
        </a:p>
        <a:p>
          <a:pPr marL="114300" lvl="1" indent="-114300" algn="l" defTabSz="666750">
            <a:lnSpc>
              <a:spcPct val="90000"/>
            </a:lnSpc>
            <a:spcBef>
              <a:spcPct val="0"/>
            </a:spcBef>
            <a:spcAft>
              <a:spcPct val="20000"/>
            </a:spcAft>
            <a:buChar char="•"/>
          </a:pPr>
          <a:r>
            <a:rPr lang="pt-BR" sz="1500" b="0" kern="1200" dirty="0"/>
            <a:t>Modalidades de apoio previstas (reembolsável, não reembolsável e garantia)</a:t>
          </a:r>
          <a:endParaRPr lang="pt-BR" sz="1500" kern="1200" dirty="0"/>
        </a:p>
        <a:p>
          <a:pPr marL="114300" lvl="1" indent="-114300" algn="l" defTabSz="666750">
            <a:lnSpc>
              <a:spcPct val="90000"/>
            </a:lnSpc>
            <a:spcBef>
              <a:spcPct val="0"/>
            </a:spcBef>
            <a:spcAft>
              <a:spcPct val="20000"/>
            </a:spcAft>
            <a:buChar char="•"/>
          </a:pPr>
          <a:r>
            <a:rPr lang="pt-BR" sz="1500" kern="1200" dirty="0"/>
            <a:t>Tabela resumo</a:t>
          </a:r>
        </a:p>
      </dsp:txBody>
      <dsp:txXfrm>
        <a:off x="0" y="1228797"/>
        <a:ext cx="11870160" cy="1809180"/>
      </dsp:txXfrm>
    </dsp:sp>
    <dsp:sp modelId="{D6E1FBFE-A1CC-4EC4-B711-DB943984F8A2}">
      <dsp:nvSpPr>
        <dsp:cNvPr id="0" name=""/>
        <dsp:cNvSpPr/>
      </dsp:nvSpPr>
      <dsp:spPr>
        <a:xfrm>
          <a:off x="0" y="3037977"/>
          <a:ext cx="11870160" cy="4557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pt-BR" sz="1900" b="0" kern="1200"/>
            <a:t>Informações complementares</a:t>
          </a:r>
          <a:endParaRPr lang="pt-BR" sz="1900" kern="1200"/>
        </a:p>
      </dsp:txBody>
      <dsp:txXfrm>
        <a:off x="22246" y="3060223"/>
        <a:ext cx="11825668" cy="411223"/>
      </dsp:txXfrm>
    </dsp:sp>
    <dsp:sp modelId="{0C00121E-7189-4C53-97F4-F83FB648056F}">
      <dsp:nvSpPr>
        <dsp:cNvPr id="0" name=""/>
        <dsp:cNvSpPr/>
      </dsp:nvSpPr>
      <dsp:spPr>
        <a:xfrm>
          <a:off x="0" y="3493692"/>
          <a:ext cx="11870160" cy="1042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687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pt-BR" sz="1500" b="0" kern="1200" dirty="0"/>
            <a:t>Diretrizes de atuação do agente financeiro</a:t>
          </a:r>
          <a:endParaRPr lang="pt-BR" sz="1500" kern="1200" dirty="0"/>
        </a:p>
        <a:p>
          <a:pPr marL="114300" lvl="1" indent="-114300" algn="l" defTabSz="666750">
            <a:lnSpc>
              <a:spcPct val="90000"/>
            </a:lnSpc>
            <a:spcBef>
              <a:spcPct val="0"/>
            </a:spcBef>
            <a:spcAft>
              <a:spcPct val="20000"/>
            </a:spcAft>
            <a:buChar char="•"/>
          </a:pPr>
          <a:r>
            <a:rPr lang="pt-BR" sz="1500" kern="1200" dirty="0"/>
            <a:t>Maiores detalhes em cada modalidade de apoio prevista</a:t>
          </a:r>
        </a:p>
        <a:p>
          <a:pPr marL="114300" lvl="1" indent="-114300" algn="l" defTabSz="666750">
            <a:lnSpc>
              <a:spcPct val="90000"/>
            </a:lnSpc>
            <a:spcBef>
              <a:spcPct val="0"/>
            </a:spcBef>
            <a:spcAft>
              <a:spcPct val="20000"/>
            </a:spcAft>
            <a:buChar char="•"/>
          </a:pPr>
          <a:r>
            <a:rPr lang="pt-BR" sz="1500" b="0" kern="1200" dirty="0"/>
            <a:t>Alocação de orçamento e mínimo destinado à educação</a:t>
          </a:r>
          <a:endParaRPr lang="pt-BR" sz="1500" kern="1200" dirty="0"/>
        </a:p>
        <a:p>
          <a:pPr marL="114300" lvl="1" indent="-114300" algn="l" defTabSz="666750">
            <a:lnSpc>
              <a:spcPct val="90000"/>
            </a:lnSpc>
            <a:spcBef>
              <a:spcPct val="0"/>
            </a:spcBef>
            <a:spcAft>
              <a:spcPct val="20000"/>
            </a:spcAft>
            <a:buChar char="•"/>
          </a:pPr>
          <a:r>
            <a:rPr lang="pt-BR" sz="1500" kern="1200" dirty="0"/>
            <a:t>Outras informações</a:t>
          </a:r>
        </a:p>
      </dsp:txBody>
      <dsp:txXfrm>
        <a:off x="0" y="3493692"/>
        <a:ext cx="11870160" cy="1042245"/>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BE5CDA-42B2-4115-9563-2AF4E8A54AEE}">
      <dsp:nvSpPr>
        <dsp:cNvPr id="0" name=""/>
        <dsp:cNvSpPr/>
      </dsp:nvSpPr>
      <dsp:spPr>
        <a:xfrm>
          <a:off x="0" y="8769"/>
          <a:ext cx="11750420" cy="63882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just" defTabSz="1022350">
            <a:lnSpc>
              <a:spcPct val="90000"/>
            </a:lnSpc>
            <a:spcBef>
              <a:spcPct val="0"/>
            </a:spcBef>
            <a:spcAft>
              <a:spcPct val="35000"/>
            </a:spcAft>
            <a:buNone/>
          </a:pPr>
          <a:r>
            <a:rPr lang="pt-BR" sz="2300" kern="1200" dirty="0">
              <a:latin typeface="Poppins" panose="00000500000000000000" pitchFamily="2" charset="0"/>
              <a:ea typeface="+mn-ea"/>
              <a:cs typeface="Poppins" panose="00000500000000000000" pitchFamily="2" charset="0"/>
            </a:rPr>
            <a:t>Aguardar análise</a:t>
          </a:r>
        </a:p>
      </dsp:txBody>
      <dsp:txXfrm>
        <a:off x="31185" y="39954"/>
        <a:ext cx="11688050" cy="576450"/>
      </dsp:txXfrm>
    </dsp:sp>
    <dsp:sp modelId="{FFFBA1A5-BAC0-44A8-A829-39F8BF812127}">
      <dsp:nvSpPr>
        <dsp:cNvPr id="0" name=""/>
        <dsp:cNvSpPr/>
      </dsp:nvSpPr>
      <dsp:spPr>
        <a:xfrm>
          <a:off x="0" y="647589"/>
          <a:ext cx="11750420"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3076" tIns="20320" rIns="113792" bIns="20320" numCol="1" spcCol="1270" anchor="t" anchorCtr="0">
          <a:noAutofit/>
        </a:bodyPr>
        <a:lstStyle/>
        <a:p>
          <a:pPr marL="171450" lvl="1" indent="-171450" algn="l" defTabSz="711200">
            <a:lnSpc>
              <a:spcPct val="90000"/>
            </a:lnSpc>
            <a:spcBef>
              <a:spcPct val="0"/>
            </a:spcBef>
            <a:spcAft>
              <a:spcPct val="20000"/>
            </a:spcAft>
            <a:buFont typeface="Wingdings" panose="05000000000000000000" pitchFamily="2" charset="2"/>
            <a:buChar char="Ø"/>
          </a:pPr>
          <a:r>
            <a:rPr lang="pt-BR" sz="1600" b="0" i="0" kern="1200" dirty="0">
              <a:latin typeface="Poppins" panose="00000500000000000000" pitchFamily="2" charset="0"/>
              <a:ea typeface="+mn-ea"/>
              <a:cs typeface="Poppins" panose="00000500000000000000" pitchFamily="2" charset="0"/>
            </a:rPr>
            <a:t>CG-Fust</a:t>
          </a:r>
        </a:p>
      </dsp:txBody>
      <dsp:txXfrm>
        <a:off x="0" y="647589"/>
        <a:ext cx="11750420" cy="347760"/>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67B1ED-F315-417E-9234-AA9F761757AE}">
      <dsp:nvSpPr>
        <dsp:cNvPr id="0" name=""/>
        <dsp:cNvSpPr/>
      </dsp:nvSpPr>
      <dsp:spPr>
        <a:xfrm>
          <a:off x="0" y="16713"/>
          <a:ext cx="10543794" cy="342000"/>
        </a:xfrm>
        <a:prstGeom prst="roundRect">
          <a:avLst/>
        </a:prstGeom>
        <a:solidFill>
          <a:schemeClr val="accent6">
            <a:lumMod val="60000"/>
            <a:lumOff val="4000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pt-BR" sz="1600" b="0" i="0" kern="1200" dirty="0">
              <a:latin typeface="Poppins" panose="00000500000000000000" pitchFamily="2" charset="0"/>
              <a:cs typeface="Poppins" panose="00000500000000000000" pitchFamily="2" charset="0"/>
            </a:rPr>
            <a:t>Em caso de </a:t>
          </a:r>
          <a:r>
            <a:rPr lang="pt-BR" sz="1600" b="1" i="0" kern="1200" dirty="0">
              <a:latin typeface="Poppins" panose="00000500000000000000" pitchFamily="2" charset="0"/>
              <a:cs typeface="Poppins" panose="00000500000000000000" pitchFamily="2" charset="0"/>
            </a:rPr>
            <a:t>conformidade</a:t>
          </a:r>
          <a:endParaRPr lang="pt-BR" sz="1600" b="1" kern="1200" dirty="0">
            <a:latin typeface="Poppins" panose="00000500000000000000" pitchFamily="2" charset="0"/>
            <a:cs typeface="Poppins" panose="00000500000000000000" pitchFamily="2" charset="0"/>
          </a:endParaRPr>
        </a:p>
      </dsp:txBody>
      <dsp:txXfrm>
        <a:off x="16695" y="33408"/>
        <a:ext cx="10510404" cy="308610"/>
      </dsp:txXfrm>
    </dsp:sp>
    <dsp:sp modelId="{5E74B0AF-9E5E-4BDA-9C00-9E13955702D9}">
      <dsp:nvSpPr>
        <dsp:cNvPr id="0" name=""/>
        <dsp:cNvSpPr/>
      </dsp:nvSpPr>
      <dsp:spPr>
        <a:xfrm>
          <a:off x="0" y="358714"/>
          <a:ext cx="10543794" cy="747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4765" tIns="15240" rIns="85344" bIns="15240" numCol="1" spcCol="1270" anchor="t" anchorCtr="0">
          <a:noAutofit/>
        </a:bodyPr>
        <a:lstStyle/>
        <a:p>
          <a:pPr marL="114300" lvl="1" indent="-114300" algn="l" defTabSz="533400">
            <a:lnSpc>
              <a:spcPct val="90000"/>
            </a:lnSpc>
            <a:spcBef>
              <a:spcPct val="0"/>
            </a:spcBef>
            <a:spcAft>
              <a:spcPct val="20000"/>
            </a:spcAft>
            <a:buFont typeface="Wingdings" panose="05000000000000000000" pitchFamily="2" charset="2"/>
            <a:buChar char="ü"/>
          </a:pPr>
          <a:r>
            <a:rPr lang="pt-BR" sz="1200" b="0" i="0" kern="1200" dirty="0">
              <a:latin typeface="Poppins" panose="00000500000000000000" pitchFamily="2" charset="0"/>
              <a:cs typeface="Poppins" panose="00000500000000000000" pitchFamily="2" charset="0"/>
            </a:rPr>
            <a:t> Aprovação por Acórdão do Conselho Gestor</a:t>
          </a:r>
          <a:endParaRPr lang="pt-BR" sz="1200" kern="1200" dirty="0">
            <a:latin typeface="Poppins" panose="00000500000000000000" pitchFamily="2" charset="0"/>
            <a:cs typeface="Poppins" panose="00000500000000000000" pitchFamily="2" charset="0"/>
          </a:endParaRPr>
        </a:p>
        <a:p>
          <a:pPr marL="114300" lvl="1" indent="-114300" algn="l" defTabSz="533400">
            <a:lnSpc>
              <a:spcPct val="90000"/>
            </a:lnSpc>
            <a:spcBef>
              <a:spcPct val="0"/>
            </a:spcBef>
            <a:spcAft>
              <a:spcPct val="20000"/>
            </a:spcAft>
            <a:buFont typeface="Wingdings" panose="05000000000000000000" pitchFamily="2" charset="2"/>
            <a:buChar char="ü"/>
          </a:pPr>
          <a:r>
            <a:rPr lang="pt-BR" sz="1200" b="0" i="0" kern="1200" dirty="0">
              <a:latin typeface="Poppins" panose="00000500000000000000" pitchFamily="2" charset="0"/>
              <a:cs typeface="Poppins" panose="00000500000000000000" pitchFamily="2" charset="0"/>
            </a:rPr>
            <a:t> Conselho deliberará sobre liberação de recursos</a:t>
          </a:r>
          <a:endParaRPr lang="pt-BR" sz="1200" kern="1200" dirty="0">
            <a:latin typeface="Poppins" panose="00000500000000000000" pitchFamily="2" charset="0"/>
            <a:cs typeface="Poppins" panose="00000500000000000000" pitchFamily="2" charset="0"/>
          </a:endParaRPr>
        </a:p>
        <a:p>
          <a:pPr marL="114300" lvl="1" indent="-114300" algn="l" defTabSz="533400">
            <a:lnSpc>
              <a:spcPct val="90000"/>
            </a:lnSpc>
            <a:spcBef>
              <a:spcPct val="0"/>
            </a:spcBef>
            <a:spcAft>
              <a:spcPct val="20000"/>
            </a:spcAft>
            <a:buFont typeface="Wingdings" panose="05000000000000000000" pitchFamily="2" charset="2"/>
            <a:buChar char="ü"/>
          </a:pPr>
          <a:r>
            <a:rPr lang="pt-BR" sz="1200" kern="1200" dirty="0">
              <a:latin typeface="Poppins" panose="00000500000000000000" pitchFamily="2" charset="0"/>
              <a:cs typeface="Poppins" panose="00000500000000000000" pitchFamily="2" charset="0"/>
            </a:rPr>
            <a:t> Seguirá para assinatura de contrato com agente financeiro</a:t>
          </a:r>
        </a:p>
      </dsp:txBody>
      <dsp:txXfrm>
        <a:off x="0" y="358714"/>
        <a:ext cx="10543794" cy="747270"/>
      </dsp:txXfrm>
    </dsp:sp>
    <dsp:sp modelId="{7F3C4C64-CACE-48CE-9DDC-B7D686FD9F2A}">
      <dsp:nvSpPr>
        <dsp:cNvPr id="0" name=""/>
        <dsp:cNvSpPr/>
      </dsp:nvSpPr>
      <dsp:spPr>
        <a:xfrm>
          <a:off x="0" y="1105984"/>
          <a:ext cx="10543794" cy="342000"/>
        </a:xfrm>
        <a:prstGeom prst="roundRect">
          <a:avLst/>
        </a:prstGeom>
        <a:solidFill>
          <a:srgbClr val="70AD47">
            <a:lumMod val="60000"/>
            <a:lumOff val="40000"/>
            <a:alpha val="9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pt-BR" sz="1600" b="0" i="0" kern="1200" dirty="0">
              <a:solidFill>
                <a:prstClr val="white"/>
              </a:solidFill>
              <a:latin typeface="Poppins" panose="00000500000000000000" pitchFamily="2" charset="0"/>
              <a:ea typeface="+mn-ea"/>
              <a:cs typeface="Poppins" panose="00000500000000000000" pitchFamily="2" charset="0"/>
            </a:rPr>
            <a:t>Em caso de </a:t>
          </a:r>
          <a:r>
            <a:rPr lang="pt-BR" sz="1600" b="1" i="0" kern="1200" dirty="0">
              <a:solidFill>
                <a:srgbClr val="FF0000"/>
              </a:solidFill>
              <a:latin typeface="Poppins" panose="00000500000000000000" pitchFamily="2" charset="0"/>
              <a:ea typeface="+mn-ea"/>
              <a:cs typeface="Poppins" panose="00000500000000000000" pitchFamily="2" charset="0"/>
            </a:rPr>
            <a:t>não</a:t>
          </a:r>
          <a:r>
            <a:rPr lang="pt-BR" sz="1600" b="1" i="0" kern="1200" dirty="0">
              <a:solidFill>
                <a:prstClr val="white"/>
              </a:solidFill>
              <a:latin typeface="Poppins" panose="00000500000000000000" pitchFamily="2" charset="0"/>
              <a:ea typeface="+mn-ea"/>
              <a:cs typeface="Poppins" panose="00000500000000000000" pitchFamily="2" charset="0"/>
            </a:rPr>
            <a:t> conformidade</a:t>
          </a:r>
        </a:p>
      </dsp:txBody>
      <dsp:txXfrm>
        <a:off x="16695" y="1122679"/>
        <a:ext cx="10510404" cy="308610"/>
      </dsp:txXfrm>
    </dsp:sp>
    <dsp:sp modelId="{FEC18F36-4FB0-4AA8-83AA-E887D999ACA6}">
      <dsp:nvSpPr>
        <dsp:cNvPr id="0" name=""/>
        <dsp:cNvSpPr/>
      </dsp:nvSpPr>
      <dsp:spPr>
        <a:xfrm>
          <a:off x="0" y="1447985"/>
          <a:ext cx="10543794" cy="62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4765" tIns="15240" rIns="85344" bIns="15240" numCol="1" spcCol="1270" anchor="t" anchorCtr="0">
          <a:noAutofit/>
        </a:bodyPr>
        <a:lstStyle/>
        <a:p>
          <a:pPr marL="114300" lvl="1" indent="-114300" algn="l" defTabSz="533400">
            <a:lnSpc>
              <a:spcPct val="90000"/>
            </a:lnSpc>
            <a:spcBef>
              <a:spcPct val="0"/>
            </a:spcBef>
            <a:spcAft>
              <a:spcPct val="20000"/>
            </a:spcAft>
            <a:buFont typeface="Wingdings" panose="05000000000000000000" pitchFamily="2" charset="2"/>
            <a:buChar char="q"/>
          </a:pPr>
          <a:r>
            <a:rPr lang="pt-BR" sz="1200" b="0" i="0" kern="1200" dirty="0">
              <a:latin typeface="Poppins" panose="00000500000000000000" pitchFamily="2" charset="0"/>
              <a:cs typeface="Poppins" panose="00000500000000000000" pitchFamily="2" charset="0"/>
            </a:rPr>
            <a:t> Notificação para modificação do PAR </a:t>
          </a:r>
          <a:endParaRPr lang="pt-BR" sz="1200" kern="1200" dirty="0">
            <a:latin typeface="Poppins" panose="00000500000000000000" pitchFamily="2" charset="0"/>
            <a:cs typeface="Poppins" panose="00000500000000000000" pitchFamily="2" charset="0"/>
          </a:endParaRPr>
        </a:p>
      </dsp:txBody>
      <dsp:txXfrm>
        <a:off x="0" y="1447985"/>
        <a:ext cx="10543794" cy="629280"/>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BE5CDA-42B2-4115-9563-2AF4E8A54AEE}">
      <dsp:nvSpPr>
        <dsp:cNvPr id="0" name=""/>
        <dsp:cNvSpPr/>
      </dsp:nvSpPr>
      <dsp:spPr>
        <a:xfrm>
          <a:off x="0" y="17479"/>
          <a:ext cx="11750420" cy="7300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just" defTabSz="1022350">
            <a:lnSpc>
              <a:spcPct val="90000"/>
            </a:lnSpc>
            <a:spcBef>
              <a:spcPct val="0"/>
            </a:spcBef>
            <a:spcAft>
              <a:spcPct val="35000"/>
            </a:spcAft>
            <a:buNone/>
          </a:pPr>
          <a:r>
            <a:rPr lang="pt-BR" sz="2300" kern="1200" dirty="0">
              <a:latin typeface="Poppins" panose="00000500000000000000" pitchFamily="2" charset="0"/>
              <a:ea typeface="+mn-ea"/>
              <a:cs typeface="Poppins" panose="00000500000000000000" pitchFamily="2" charset="0"/>
            </a:rPr>
            <a:t>Acompanhamento do processo</a:t>
          </a:r>
        </a:p>
      </dsp:txBody>
      <dsp:txXfrm>
        <a:off x="35640" y="53119"/>
        <a:ext cx="11679140" cy="658800"/>
      </dsp:txXfrm>
    </dsp:sp>
    <dsp:sp modelId="{FFFBA1A5-BAC0-44A8-A829-39F8BF812127}">
      <dsp:nvSpPr>
        <dsp:cNvPr id="0" name=""/>
        <dsp:cNvSpPr/>
      </dsp:nvSpPr>
      <dsp:spPr>
        <a:xfrm>
          <a:off x="0" y="747559"/>
          <a:ext cx="11750420" cy="645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3076" tIns="20320" rIns="113792" bIns="20320" numCol="1" spcCol="1270" anchor="t" anchorCtr="0">
          <a:noAutofit/>
        </a:bodyPr>
        <a:lstStyle/>
        <a:p>
          <a:pPr marL="171450" lvl="1" indent="-171450" algn="l" defTabSz="711200">
            <a:lnSpc>
              <a:spcPct val="90000"/>
            </a:lnSpc>
            <a:spcBef>
              <a:spcPct val="0"/>
            </a:spcBef>
            <a:spcAft>
              <a:spcPct val="20000"/>
            </a:spcAft>
            <a:buFont typeface="Wingdings" panose="05000000000000000000" pitchFamily="2" charset="2"/>
            <a:buChar char="Ø"/>
          </a:pPr>
          <a:r>
            <a:rPr lang="pt-BR" sz="1600" b="0" i="0" kern="1200" dirty="0">
              <a:latin typeface="Poppins" panose="00000500000000000000" pitchFamily="2" charset="0"/>
              <a:cs typeface="Poppins" panose="00000500000000000000" pitchFamily="2" charset="0"/>
            </a:rPr>
            <a:t>Mais informações disponíveis em: </a:t>
          </a:r>
          <a:r>
            <a:rPr lang="pt-BR" sz="1600" b="0" i="0" kern="1200" dirty="0">
              <a:latin typeface="Poppins" panose="00000500000000000000" pitchFamily="2" charset="0"/>
              <a:cs typeface="Poppins" panose="00000500000000000000" pitchFamily="2" charset="0"/>
              <a:hlinkClick xmlns:r="http://schemas.openxmlformats.org/officeDocument/2006/relationships" r:id="rId1"/>
            </a:rPr>
            <a:t>https://www.gov.br/mcom/pt-br/noticias/2024/agosto/entra-em-vigor-novo-servico-para-usuarios-de-processos-eletronicos-do-ministerio-das-comunicacoes</a:t>
          </a:r>
          <a:r>
            <a:rPr lang="pt-BR" sz="1600" b="0" i="0" kern="1200" dirty="0">
              <a:latin typeface="Poppins" panose="00000500000000000000" pitchFamily="2" charset="0"/>
              <a:cs typeface="Poppins" panose="00000500000000000000" pitchFamily="2" charset="0"/>
            </a:rPr>
            <a:t> </a:t>
          </a:r>
          <a:endParaRPr lang="pt-BR" sz="1600" b="0" i="0" kern="1200" dirty="0">
            <a:latin typeface="Poppins" panose="00000500000000000000" pitchFamily="2" charset="0"/>
            <a:ea typeface="+mn-ea"/>
            <a:cs typeface="Poppins" panose="00000500000000000000" pitchFamily="2" charset="0"/>
          </a:endParaRPr>
        </a:p>
      </dsp:txBody>
      <dsp:txXfrm>
        <a:off x="0" y="747559"/>
        <a:ext cx="11750420" cy="645840"/>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0" kern="1200" dirty="0">
              <a:solidFill>
                <a:schemeClr val="bg2">
                  <a:lumMod val="75000"/>
                </a:schemeClr>
              </a:solidFill>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b="1" kern="1200" dirty="0">
              <a:solidFill>
                <a:schemeClr val="tx1"/>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1" kern="1200" dirty="0">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kern="1200" dirty="0">
              <a:solidFill>
                <a:schemeClr val="bg2">
                  <a:lumMod val="75000"/>
                </a:schemeClr>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1180040"/>
          <a:ext cx="11750040" cy="1609965"/>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5163" y="0"/>
          <a:ext cx="3407970" cy="1609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b" anchorCtr="0">
          <a:noAutofit/>
        </a:bodyPr>
        <a:lstStyle/>
        <a:p>
          <a:pPr marL="0" lvl="0" indent="0" algn="ctr" defTabSz="1066800">
            <a:lnSpc>
              <a:spcPct val="90000"/>
            </a:lnSpc>
            <a:spcBef>
              <a:spcPct val="0"/>
            </a:spcBef>
            <a:spcAft>
              <a:spcPct val="35000"/>
            </a:spcAft>
            <a:buNone/>
          </a:pPr>
          <a:r>
            <a:rPr lang="pt-BR" sz="2400" kern="1200" dirty="0">
              <a:solidFill>
                <a:srgbClr val="E7E6E6">
                  <a:lumMod val="75000"/>
                </a:srgbClr>
              </a:solidFill>
              <a:latin typeface="Poppins" panose="00000500000000000000" pitchFamily="2" charset="0"/>
              <a:ea typeface="+mn-ea"/>
              <a:cs typeface="Poppins" panose="00000500000000000000" pitchFamily="2" charset="0"/>
            </a:rPr>
            <a:t>Credenciamento</a:t>
          </a:r>
        </a:p>
      </dsp:txBody>
      <dsp:txXfrm>
        <a:off x="5163" y="0"/>
        <a:ext cx="3407970" cy="1609965"/>
      </dsp:txXfrm>
    </dsp:sp>
    <dsp:sp modelId="{3647B440-653B-40DD-819C-60A5004FDEF3}">
      <dsp:nvSpPr>
        <dsp:cNvPr id="0" name=""/>
        <dsp:cNvSpPr/>
      </dsp:nvSpPr>
      <dsp:spPr>
        <a:xfrm>
          <a:off x="1507903" y="1811211"/>
          <a:ext cx="402491" cy="402491"/>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3583532" y="2414948"/>
          <a:ext cx="3407970" cy="1609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t" anchorCtr="0">
          <a:noAutofit/>
        </a:bodyPr>
        <a:lstStyle/>
        <a:p>
          <a:pPr marL="0" lvl="0" indent="0" algn="ctr" defTabSz="1066800">
            <a:lnSpc>
              <a:spcPct val="90000"/>
            </a:lnSpc>
            <a:spcBef>
              <a:spcPct val="0"/>
            </a:spcBef>
            <a:spcAft>
              <a:spcPct val="35000"/>
            </a:spcAft>
            <a:buNone/>
          </a:pPr>
          <a:r>
            <a:rPr lang="pt-BR" sz="2400" b="0" kern="1200" dirty="0">
              <a:solidFill>
                <a:schemeClr val="bg2">
                  <a:lumMod val="75000"/>
                </a:schemeClr>
              </a:solidFill>
              <a:latin typeface="Poppins" panose="00000500000000000000" pitchFamily="2" charset="0"/>
              <a:ea typeface="+mn-ea"/>
              <a:cs typeface="Poppins" panose="00000500000000000000" pitchFamily="2" charset="0"/>
            </a:rPr>
            <a:t>Plano de Aplicação de Recursos</a:t>
          </a:r>
        </a:p>
      </dsp:txBody>
      <dsp:txXfrm>
        <a:off x="3583532" y="2414948"/>
        <a:ext cx="3407970" cy="1609965"/>
      </dsp:txXfrm>
    </dsp:sp>
    <dsp:sp modelId="{0F2E2C03-08A1-40A2-8684-984EAD11E58D}">
      <dsp:nvSpPr>
        <dsp:cNvPr id="0" name=""/>
        <dsp:cNvSpPr/>
      </dsp:nvSpPr>
      <dsp:spPr>
        <a:xfrm>
          <a:off x="5086272" y="1811211"/>
          <a:ext cx="402491" cy="402491"/>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7161901" y="0"/>
          <a:ext cx="3407970" cy="1609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t" anchorCtr="0">
          <a:noAutofit/>
        </a:bodyPr>
        <a:lstStyle/>
        <a:p>
          <a:pPr marL="0" lvl="0" indent="0" algn="ctr" defTabSz="1066800">
            <a:lnSpc>
              <a:spcPct val="90000"/>
            </a:lnSpc>
            <a:spcBef>
              <a:spcPct val="0"/>
            </a:spcBef>
            <a:spcAft>
              <a:spcPct val="35000"/>
            </a:spcAft>
            <a:buNone/>
          </a:pPr>
          <a:r>
            <a:rPr lang="pt-BR" sz="2400" b="1" kern="1200" dirty="0">
              <a:solidFill>
                <a:schemeClr val="tx1"/>
              </a:solidFill>
              <a:latin typeface="Poppins" panose="00000500000000000000" pitchFamily="2" charset="0"/>
              <a:ea typeface="+mn-ea"/>
              <a:cs typeface="Poppins" panose="00000500000000000000" pitchFamily="2" charset="0"/>
            </a:rPr>
            <a:t>Contrato e liberação de recursos</a:t>
          </a:r>
        </a:p>
      </dsp:txBody>
      <dsp:txXfrm>
        <a:off x="7161901" y="0"/>
        <a:ext cx="3407970" cy="1609965"/>
      </dsp:txXfrm>
    </dsp:sp>
    <dsp:sp modelId="{5B19CC00-A5E5-4E4C-A3D0-F6B6D93A5D74}">
      <dsp:nvSpPr>
        <dsp:cNvPr id="0" name=""/>
        <dsp:cNvSpPr/>
      </dsp:nvSpPr>
      <dsp:spPr>
        <a:xfrm>
          <a:off x="8664641" y="1811211"/>
          <a:ext cx="402491" cy="402491"/>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0" kern="1200" dirty="0">
              <a:solidFill>
                <a:schemeClr val="bg2">
                  <a:lumMod val="75000"/>
                </a:schemeClr>
              </a:solidFill>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b="0" kern="1200" dirty="0">
              <a:solidFill>
                <a:schemeClr val="bg2">
                  <a:lumMod val="75000"/>
                </a:schemeClr>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b="1" kern="1200" dirty="0">
              <a:solidFill>
                <a:schemeClr val="tx1"/>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E4CE5C-5E00-431F-8E21-4F0C7E7C7DF8}">
      <dsp:nvSpPr>
        <dsp:cNvPr id="0" name=""/>
        <dsp:cNvSpPr/>
      </dsp:nvSpPr>
      <dsp:spPr>
        <a:xfrm>
          <a:off x="0" y="374108"/>
          <a:ext cx="11870160" cy="5036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pt-BR" sz="2100" kern="1200" dirty="0"/>
            <a:t>CG-Fust delibera e aprova o repasse de recurso para cada agente financeiro credenciado com PAR aprovado</a:t>
          </a:r>
        </a:p>
      </dsp:txBody>
      <dsp:txXfrm>
        <a:off x="24588" y="398696"/>
        <a:ext cx="11820984" cy="454509"/>
      </dsp:txXfrm>
    </dsp:sp>
    <dsp:sp modelId="{CA802DBA-934F-42B5-9A01-C961A0C3B34C}">
      <dsp:nvSpPr>
        <dsp:cNvPr id="0" name=""/>
        <dsp:cNvSpPr/>
      </dsp:nvSpPr>
      <dsp:spPr>
        <a:xfrm>
          <a:off x="0" y="877793"/>
          <a:ext cx="11870160"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6878"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pt-BR" sz="1600" kern="1200" dirty="0"/>
            <a:t>De acordo com conveniência e oportunidade</a:t>
          </a:r>
        </a:p>
      </dsp:txBody>
      <dsp:txXfrm>
        <a:off x="0" y="877793"/>
        <a:ext cx="11870160" cy="347760"/>
      </dsp:txXfrm>
    </dsp:sp>
    <dsp:sp modelId="{2440D80C-D947-49BA-B6ED-00350CF3E1FC}">
      <dsp:nvSpPr>
        <dsp:cNvPr id="0" name=""/>
        <dsp:cNvSpPr/>
      </dsp:nvSpPr>
      <dsp:spPr>
        <a:xfrm>
          <a:off x="0" y="1225553"/>
          <a:ext cx="11870160" cy="5036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pt-BR" sz="2100" kern="1200" dirty="0"/>
            <a:t>Liberação de recurso dá-se com base em:</a:t>
          </a:r>
        </a:p>
      </dsp:txBody>
      <dsp:txXfrm>
        <a:off x="24588" y="1250141"/>
        <a:ext cx="11820984" cy="454509"/>
      </dsp:txXfrm>
    </dsp:sp>
    <dsp:sp modelId="{F131EC2A-029E-42F7-8592-5E41483CBF71}">
      <dsp:nvSpPr>
        <dsp:cNvPr id="0" name=""/>
        <dsp:cNvSpPr/>
      </dsp:nvSpPr>
      <dsp:spPr>
        <a:xfrm>
          <a:off x="0" y="1729238"/>
          <a:ext cx="11870160" cy="11084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6878"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pt-BR" sz="1600" kern="1200" dirty="0"/>
            <a:t>PAR</a:t>
          </a:r>
        </a:p>
        <a:p>
          <a:pPr marL="171450" lvl="1" indent="-171450" algn="l" defTabSz="711200">
            <a:lnSpc>
              <a:spcPct val="90000"/>
            </a:lnSpc>
            <a:spcBef>
              <a:spcPct val="0"/>
            </a:spcBef>
            <a:spcAft>
              <a:spcPct val="20000"/>
            </a:spcAft>
            <a:buChar char="•"/>
          </a:pPr>
          <a:r>
            <a:rPr lang="pt-BR" sz="1600" kern="1200" dirty="0"/>
            <a:t>Contrato (se já houver)</a:t>
          </a:r>
        </a:p>
        <a:p>
          <a:pPr marL="171450" lvl="1" indent="-171450" algn="l" defTabSz="711200">
            <a:lnSpc>
              <a:spcPct val="90000"/>
            </a:lnSpc>
            <a:spcBef>
              <a:spcPct val="0"/>
            </a:spcBef>
            <a:spcAft>
              <a:spcPct val="20000"/>
            </a:spcAft>
            <a:buChar char="•"/>
          </a:pPr>
          <a:r>
            <a:rPr lang="pt-BR" sz="1600" kern="1200" dirty="0"/>
            <a:t>Outros instrumentos</a:t>
          </a:r>
        </a:p>
        <a:p>
          <a:pPr marL="171450" lvl="1" indent="-171450" algn="l" defTabSz="711200">
            <a:lnSpc>
              <a:spcPct val="90000"/>
            </a:lnSpc>
            <a:spcBef>
              <a:spcPct val="0"/>
            </a:spcBef>
            <a:spcAft>
              <a:spcPct val="20000"/>
            </a:spcAft>
            <a:buChar char="•"/>
          </a:pPr>
          <a:r>
            <a:rPr lang="pt-BR" sz="1600" kern="1200" dirty="0"/>
            <a:t>Lei Orçamentária Anual</a:t>
          </a:r>
        </a:p>
      </dsp:txBody>
      <dsp:txXfrm>
        <a:off x="0" y="1729238"/>
        <a:ext cx="11870160" cy="1108485"/>
      </dsp:txXfrm>
    </dsp:sp>
    <dsp:sp modelId="{D6E1FBFE-A1CC-4EC4-B711-DB943984F8A2}">
      <dsp:nvSpPr>
        <dsp:cNvPr id="0" name=""/>
        <dsp:cNvSpPr/>
      </dsp:nvSpPr>
      <dsp:spPr>
        <a:xfrm>
          <a:off x="0" y="2837723"/>
          <a:ext cx="11870160" cy="5036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pt-BR" sz="2100" b="0" kern="1200" dirty="0"/>
            <a:t>Possíveis critérios para liberação de recursos:</a:t>
          </a:r>
          <a:endParaRPr lang="pt-BR" sz="2100" kern="1200" dirty="0"/>
        </a:p>
      </dsp:txBody>
      <dsp:txXfrm>
        <a:off x="24588" y="2862311"/>
        <a:ext cx="11820984" cy="454509"/>
      </dsp:txXfrm>
    </dsp:sp>
    <dsp:sp modelId="{0C00121E-7189-4C53-97F4-F83FB648056F}">
      <dsp:nvSpPr>
        <dsp:cNvPr id="0" name=""/>
        <dsp:cNvSpPr/>
      </dsp:nvSpPr>
      <dsp:spPr>
        <a:xfrm>
          <a:off x="0" y="3341408"/>
          <a:ext cx="11870160" cy="11084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6878"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pt-BR" sz="1600" b="0" kern="1200" dirty="0"/>
            <a:t>Potencial de alavancagem dos recursos do Fust e atração de capital privado</a:t>
          </a:r>
          <a:endParaRPr lang="pt-BR" sz="1600" kern="1200" dirty="0"/>
        </a:p>
        <a:p>
          <a:pPr marL="171450" lvl="1" indent="-171450" algn="l" defTabSz="711200">
            <a:lnSpc>
              <a:spcPct val="90000"/>
            </a:lnSpc>
            <a:spcBef>
              <a:spcPct val="0"/>
            </a:spcBef>
            <a:spcAft>
              <a:spcPct val="20000"/>
            </a:spcAft>
            <a:buChar char="•"/>
          </a:pPr>
          <a:r>
            <a:rPr lang="pt-BR" sz="1600" kern="1200" dirty="0"/>
            <a:t>Valor total do recurso que o agente financeiro pretende captar com o Fust</a:t>
          </a:r>
        </a:p>
        <a:p>
          <a:pPr marL="171450" lvl="1" indent="-171450" algn="l" defTabSz="711200">
            <a:lnSpc>
              <a:spcPct val="90000"/>
            </a:lnSpc>
            <a:spcBef>
              <a:spcPct val="0"/>
            </a:spcBef>
            <a:spcAft>
              <a:spcPct val="20000"/>
            </a:spcAft>
            <a:buChar char="•"/>
          </a:pPr>
          <a:r>
            <a:rPr lang="pt-BR" sz="1600" kern="1200" dirty="0"/>
            <a:t>Experiência prévia do agente financeiro</a:t>
          </a:r>
        </a:p>
        <a:p>
          <a:pPr marL="171450" lvl="1" indent="-171450" algn="l" defTabSz="711200">
            <a:lnSpc>
              <a:spcPct val="90000"/>
            </a:lnSpc>
            <a:spcBef>
              <a:spcPct val="0"/>
            </a:spcBef>
            <a:spcAft>
              <a:spcPct val="20000"/>
            </a:spcAft>
            <a:buChar char="•"/>
          </a:pPr>
          <a:r>
            <a:rPr lang="pt-BR" sz="1600" kern="1200" dirty="0"/>
            <a:t>Demonstração de capacidade técnica e operacional do agente financeiro</a:t>
          </a:r>
        </a:p>
      </dsp:txBody>
      <dsp:txXfrm>
        <a:off x="0" y="3341408"/>
        <a:ext cx="11870160" cy="1108485"/>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0" kern="1200" dirty="0">
              <a:solidFill>
                <a:schemeClr val="bg2">
                  <a:lumMod val="75000"/>
                </a:schemeClr>
              </a:solidFill>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b="0" kern="1200" dirty="0">
              <a:solidFill>
                <a:schemeClr val="bg2">
                  <a:lumMod val="75000"/>
                </a:schemeClr>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b="1" kern="1200" dirty="0">
              <a:solidFill>
                <a:schemeClr val="tx1"/>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E4CE5C-5E00-431F-8E21-4F0C7E7C7DF8}">
      <dsp:nvSpPr>
        <dsp:cNvPr id="0" name=""/>
        <dsp:cNvSpPr/>
      </dsp:nvSpPr>
      <dsp:spPr>
        <a:xfrm>
          <a:off x="0" y="68760"/>
          <a:ext cx="11870160" cy="9149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pt-BR" sz="2300" kern="1200" dirty="0"/>
            <a:t>Equipe do Presidente do CG-Fust (MCom) equipe do agente financeiro negociam termos do contrato</a:t>
          </a:r>
        </a:p>
      </dsp:txBody>
      <dsp:txXfrm>
        <a:off x="44664" y="113424"/>
        <a:ext cx="11780832" cy="825612"/>
      </dsp:txXfrm>
    </dsp:sp>
    <dsp:sp modelId="{DD82BEB8-DF52-4313-AA22-3B78D3CD10E5}">
      <dsp:nvSpPr>
        <dsp:cNvPr id="0" name=""/>
        <dsp:cNvSpPr/>
      </dsp:nvSpPr>
      <dsp:spPr>
        <a:xfrm>
          <a:off x="0" y="983700"/>
          <a:ext cx="11870160" cy="380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6878"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pt-BR" sz="1800" kern="1200" dirty="0"/>
            <a:t>Contrato negociado caso liberação de recurso aprovado para agente financeiro</a:t>
          </a:r>
        </a:p>
      </dsp:txBody>
      <dsp:txXfrm>
        <a:off x="0" y="983700"/>
        <a:ext cx="11870160" cy="380880"/>
      </dsp:txXfrm>
    </dsp:sp>
    <dsp:sp modelId="{2440D80C-D947-49BA-B6ED-00350CF3E1FC}">
      <dsp:nvSpPr>
        <dsp:cNvPr id="0" name=""/>
        <dsp:cNvSpPr/>
      </dsp:nvSpPr>
      <dsp:spPr>
        <a:xfrm>
          <a:off x="0" y="1364580"/>
          <a:ext cx="11870160" cy="9149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pt-BR" sz="2300" kern="1200" dirty="0"/>
            <a:t>Leis e normas a serem consideradas:</a:t>
          </a:r>
        </a:p>
      </dsp:txBody>
      <dsp:txXfrm>
        <a:off x="44664" y="1409244"/>
        <a:ext cx="11780832" cy="825612"/>
      </dsp:txXfrm>
    </dsp:sp>
    <dsp:sp modelId="{F131EC2A-029E-42F7-8592-5E41483CBF71}">
      <dsp:nvSpPr>
        <dsp:cNvPr id="0" name=""/>
        <dsp:cNvSpPr/>
      </dsp:nvSpPr>
      <dsp:spPr>
        <a:xfrm>
          <a:off x="0" y="2279521"/>
          <a:ext cx="11870160" cy="2475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6878"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pt-BR" sz="1800" kern="1200" dirty="0"/>
            <a:t>Lei nº 9.998/2000</a:t>
          </a:r>
        </a:p>
        <a:p>
          <a:pPr marL="171450" lvl="1" indent="-171450" algn="l" defTabSz="800100">
            <a:lnSpc>
              <a:spcPct val="90000"/>
            </a:lnSpc>
            <a:spcBef>
              <a:spcPct val="0"/>
            </a:spcBef>
            <a:spcAft>
              <a:spcPct val="20000"/>
            </a:spcAft>
            <a:buChar char="•"/>
          </a:pPr>
          <a:r>
            <a:rPr lang="pt-BR" sz="1800" kern="1200" dirty="0"/>
            <a:t>Decreto nº 11.004/2022</a:t>
          </a:r>
        </a:p>
        <a:p>
          <a:pPr marL="171450" lvl="1" indent="-171450" algn="l" defTabSz="800100">
            <a:lnSpc>
              <a:spcPct val="90000"/>
            </a:lnSpc>
            <a:spcBef>
              <a:spcPct val="0"/>
            </a:spcBef>
            <a:spcAft>
              <a:spcPct val="20000"/>
            </a:spcAft>
            <a:buChar char="•"/>
          </a:pPr>
          <a:r>
            <a:rPr lang="pt-BR" sz="1800" kern="1200" dirty="0"/>
            <a:t>Portaria MCOM nº 6.098/2022 e atualizações</a:t>
          </a:r>
        </a:p>
        <a:p>
          <a:pPr marL="171450" lvl="1" indent="-171450" algn="l" defTabSz="800100">
            <a:lnSpc>
              <a:spcPct val="90000"/>
            </a:lnSpc>
            <a:spcBef>
              <a:spcPct val="0"/>
            </a:spcBef>
            <a:spcAft>
              <a:spcPct val="20000"/>
            </a:spcAft>
            <a:buChar char="•"/>
          </a:pPr>
          <a:r>
            <a:rPr lang="pt-BR" sz="1800" kern="1200" dirty="0"/>
            <a:t>Resolução CG-Fust nº 2/2022 e atualizações</a:t>
          </a:r>
        </a:p>
        <a:p>
          <a:pPr marL="171450" lvl="1" indent="-171450" algn="l" defTabSz="800100">
            <a:lnSpc>
              <a:spcPct val="90000"/>
            </a:lnSpc>
            <a:spcBef>
              <a:spcPct val="0"/>
            </a:spcBef>
            <a:spcAft>
              <a:spcPct val="20000"/>
            </a:spcAft>
            <a:buChar char="•"/>
          </a:pPr>
          <a:r>
            <a:rPr lang="pt-BR" sz="1800" b="0" kern="1200" dirty="0"/>
            <a:t>Caderno de Programas do CG-Fust</a:t>
          </a:r>
          <a:endParaRPr lang="pt-BR" sz="1800" kern="1200" dirty="0"/>
        </a:p>
        <a:p>
          <a:pPr marL="171450" lvl="1" indent="-171450" algn="l" defTabSz="800100">
            <a:lnSpc>
              <a:spcPct val="90000"/>
            </a:lnSpc>
            <a:spcBef>
              <a:spcPct val="0"/>
            </a:spcBef>
            <a:spcAft>
              <a:spcPct val="20000"/>
            </a:spcAft>
            <a:buChar char="•"/>
          </a:pPr>
          <a:r>
            <a:rPr lang="pt-BR" sz="1800" b="0" kern="1200" dirty="0"/>
            <a:t>Diretrizes do CG-Fust nas modalidades de apoio não reembolsável, reembolsável e garantia</a:t>
          </a:r>
          <a:endParaRPr lang="pt-BR" sz="1800" kern="1200" dirty="0"/>
        </a:p>
        <a:p>
          <a:pPr marL="171450" lvl="1" indent="-171450" algn="l" defTabSz="800100">
            <a:lnSpc>
              <a:spcPct val="90000"/>
            </a:lnSpc>
            <a:spcBef>
              <a:spcPct val="0"/>
            </a:spcBef>
            <a:spcAft>
              <a:spcPct val="20000"/>
            </a:spcAft>
            <a:buChar char="•"/>
          </a:pPr>
          <a:r>
            <a:rPr lang="pt-BR" sz="1800" kern="1200" dirty="0"/>
            <a:t>PAR aprovado</a:t>
          </a:r>
        </a:p>
        <a:p>
          <a:pPr marL="171450" lvl="1" indent="-171450" algn="l" defTabSz="800100">
            <a:lnSpc>
              <a:spcPct val="90000"/>
            </a:lnSpc>
            <a:spcBef>
              <a:spcPct val="0"/>
            </a:spcBef>
            <a:spcAft>
              <a:spcPct val="20000"/>
            </a:spcAft>
            <a:buChar char="•"/>
          </a:pPr>
          <a:r>
            <a:rPr lang="pt-BR" sz="1800" kern="1200" dirty="0"/>
            <a:t>Outros normativos relacionados ao Fust</a:t>
          </a:r>
        </a:p>
      </dsp:txBody>
      <dsp:txXfrm>
        <a:off x="0" y="2279521"/>
        <a:ext cx="11870160" cy="2475720"/>
      </dsp:txXfrm>
    </dsp:sp>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0" kern="1200" dirty="0">
              <a:solidFill>
                <a:schemeClr val="bg2">
                  <a:lumMod val="75000"/>
                </a:schemeClr>
              </a:solidFill>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b="0" kern="1200" dirty="0">
              <a:solidFill>
                <a:schemeClr val="bg2">
                  <a:lumMod val="75000"/>
                </a:schemeClr>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b="1" kern="1200" dirty="0">
              <a:solidFill>
                <a:schemeClr val="tx1"/>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3714C9-39EA-4D7E-8098-B1CE2B69BE25}">
      <dsp:nvSpPr>
        <dsp:cNvPr id="0" name=""/>
        <dsp:cNvSpPr/>
      </dsp:nvSpPr>
      <dsp:spPr>
        <a:xfrm>
          <a:off x="890261" y="0"/>
          <a:ext cx="10089636" cy="4824002"/>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11E144B-1E56-4E99-897C-624B264384DE}">
      <dsp:nvSpPr>
        <dsp:cNvPr id="0" name=""/>
        <dsp:cNvSpPr/>
      </dsp:nvSpPr>
      <dsp:spPr>
        <a:xfrm>
          <a:off x="402240" y="1447200"/>
          <a:ext cx="3561048" cy="1929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pt-BR" sz="2700" kern="1200" dirty="0"/>
            <a:t>Com minuta negociada, CG-Fust e agente financeiro assinam contrato</a:t>
          </a:r>
        </a:p>
      </dsp:txBody>
      <dsp:txXfrm>
        <a:off x="496435" y="1541395"/>
        <a:ext cx="3372658" cy="1741210"/>
      </dsp:txXfrm>
    </dsp:sp>
    <dsp:sp modelId="{F2B1977D-C090-4A8A-89B8-4D6B05F652F5}">
      <dsp:nvSpPr>
        <dsp:cNvPr id="0" name=""/>
        <dsp:cNvSpPr/>
      </dsp:nvSpPr>
      <dsp:spPr>
        <a:xfrm>
          <a:off x="4154556" y="1447200"/>
          <a:ext cx="3561048" cy="1929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pt-BR" sz="2700" kern="1200" dirty="0"/>
            <a:t>Ministério das Comunicações realiza a liberação de recursos </a:t>
          </a:r>
        </a:p>
      </dsp:txBody>
      <dsp:txXfrm>
        <a:off x="4248751" y="1541395"/>
        <a:ext cx="3372658" cy="1741210"/>
      </dsp:txXfrm>
    </dsp:sp>
    <dsp:sp modelId="{D1DF6A7D-960D-4F4A-A807-F56B8C0FD97C}">
      <dsp:nvSpPr>
        <dsp:cNvPr id="0" name=""/>
        <dsp:cNvSpPr/>
      </dsp:nvSpPr>
      <dsp:spPr>
        <a:xfrm>
          <a:off x="7906871" y="1447200"/>
          <a:ext cx="3561048" cy="1929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pt-BR" sz="2700" kern="1200" dirty="0"/>
            <a:t>Agente financeiro operacionaliza a aplicação dos recursos</a:t>
          </a:r>
        </a:p>
      </dsp:txBody>
      <dsp:txXfrm>
        <a:off x="8001066" y="1541395"/>
        <a:ext cx="3372658" cy="1741210"/>
      </dsp:txXfrm>
    </dsp:sp>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0" kern="1200" dirty="0">
              <a:solidFill>
                <a:schemeClr val="bg2">
                  <a:lumMod val="75000"/>
                </a:schemeClr>
              </a:solidFill>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b="0" kern="1200" dirty="0">
              <a:solidFill>
                <a:schemeClr val="bg2">
                  <a:lumMod val="75000"/>
                </a:schemeClr>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rgbClr val="4472C4">
            <a:lumMod val="40000"/>
            <a:lumOff val="6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b="1" kern="1200" dirty="0">
              <a:solidFill>
                <a:schemeClr val="tx1"/>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rgbClr val="4472C4">
            <a:hueOff val="0"/>
            <a:satOff val="0"/>
            <a:lumOff val="0"/>
            <a:alphaOff val="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B03699-E16B-4B0D-A575-8B7B69AA431F}">
      <dsp:nvSpPr>
        <dsp:cNvPr id="0" name=""/>
        <dsp:cNvSpPr/>
      </dsp:nvSpPr>
      <dsp:spPr>
        <a:xfrm rot="5400000">
          <a:off x="7130463" y="-2621835"/>
          <a:ext cx="1882491" cy="759690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pt-BR" sz="1800" kern="1200"/>
            <a:t>Anualmente</a:t>
          </a:r>
        </a:p>
        <a:p>
          <a:pPr marL="171450" lvl="1" indent="-171450" algn="l" defTabSz="800100">
            <a:lnSpc>
              <a:spcPct val="90000"/>
            </a:lnSpc>
            <a:spcBef>
              <a:spcPct val="0"/>
            </a:spcBef>
            <a:spcAft>
              <a:spcPct val="15000"/>
            </a:spcAft>
            <a:buChar char="•"/>
          </a:pPr>
          <a:r>
            <a:rPr lang="pt-BR" sz="1800" kern="1200"/>
            <a:t>Até 31 de março do exercício seguinte</a:t>
          </a:r>
        </a:p>
        <a:p>
          <a:pPr marL="171450" lvl="1" indent="-171450" algn="l" defTabSz="800100">
            <a:lnSpc>
              <a:spcPct val="90000"/>
            </a:lnSpc>
            <a:spcBef>
              <a:spcPct val="0"/>
            </a:spcBef>
            <a:spcAft>
              <a:spcPct val="15000"/>
            </a:spcAft>
            <a:buChar char="•"/>
          </a:pPr>
          <a:r>
            <a:rPr lang="pt-BR" sz="1800" kern="1200"/>
            <a:t>Informações contidas na Resolução CG-Fust nº 2/2022, com foco nos resultados alcançados</a:t>
          </a:r>
        </a:p>
      </dsp:txBody>
      <dsp:txXfrm rot="-5400000">
        <a:off x="4273258" y="327266"/>
        <a:ext cx="7505006" cy="1698699"/>
      </dsp:txXfrm>
    </dsp:sp>
    <dsp:sp modelId="{5ADD16D6-0F99-41B7-80D1-BD424A7742BC}">
      <dsp:nvSpPr>
        <dsp:cNvPr id="0" name=""/>
        <dsp:cNvSpPr/>
      </dsp:nvSpPr>
      <dsp:spPr>
        <a:xfrm>
          <a:off x="0" y="58"/>
          <a:ext cx="4273257" cy="23531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marL="0" lvl="0" indent="0" algn="ctr" defTabSz="1511300">
            <a:lnSpc>
              <a:spcPct val="90000"/>
            </a:lnSpc>
            <a:spcBef>
              <a:spcPct val="0"/>
            </a:spcBef>
            <a:spcAft>
              <a:spcPct val="35000"/>
            </a:spcAft>
            <a:buNone/>
          </a:pPr>
          <a:r>
            <a:rPr lang="pt-BR" sz="3400" kern="1200" dirty="0"/>
            <a:t>Os agentes financeiros devem </a:t>
          </a:r>
          <a:r>
            <a:rPr lang="pt-BR" sz="3400" b="1" kern="1200" dirty="0"/>
            <a:t>prestar contas </a:t>
          </a:r>
          <a:r>
            <a:rPr lang="pt-BR" sz="3400" kern="1200" dirty="0"/>
            <a:t>ao CG-Fust</a:t>
          </a:r>
        </a:p>
      </dsp:txBody>
      <dsp:txXfrm>
        <a:off x="114870" y="114928"/>
        <a:ext cx="4043517" cy="2123374"/>
      </dsp:txXfrm>
    </dsp:sp>
    <dsp:sp modelId="{753E9388-42BC-41F4-B37D-5A32CA961218}">
      <dsp:nvSpPr>
        <dsp:cNvPr id="0" name=""/>
        <dsp:cNvSpPr/>
      </dsp:nvSpPr>
      <dsp:spPr>
        <a:xfrm rot="5400000">
          <a:off x="7130463" y="-151065"/>
          <a:ext cx="1882491" cy="759690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pt-BR" sz="1800" kern="1200"/>
            <a:t>Controle Interno do Poder Executivo Federal;</a:t>
          </a:r>
        </a:p>
        <a:p>
          <a:pPr marL="171450" lvl="1" indent="-171450" algn="l" defTabSz="800100">
            <a:lnSpc>
              <a:spcPct val="90000"/>
            </a:lnSpc>
            <a:spcBef>
              <a:spcPct val="0"/>
            </a:spcBef>
            <a:spcAft>
              <a:spcPct val="15000"/>
            </a:spcAft>
            <a:buChar char="•"/>
          </a:pPr>
          <a:r>
            <a:rPr lang="pt-BR" sz="1800" kern="1200" dirty="0"/>
            <a:t>Controle Externo</a:t>
          </a:r>
        </a:p>
        <a:p>
          <a:pPr marL="342900" lvl="2" indent="-171450" algn="l" defTabSz="800100">
            <a:lnSpc>
              <a:spcPct val="90000"/>
            </a:lnSpc>
            <a:spcBef>
              <a:spcPct val="0"/>
            </a:spcBef>
            <a:spcAft>
              <a:spcPct val="15000"/>
            </a:spcAft>
            <a:buChar char="•"/>
          </a:pPr>
          <a:r>
            <a:rPr lang="pt-BR" sz="1800" kern="1200"/>
            <a:t>Tribunal de Contas da União</a:t>
          </a:r>
        </a:p>
        <a:p>
          <a:pPr marL="342900" lvl="2" indent="-171450" algn="l" defTabSz="800100">
            <a:lnSpc>
              <a:spcPct val="90000"/>
            </a:lnSpc>
            <a:spcBef>
              <a:spcPct val="0"/>
            </a:spcBef>
            <a:spcAft>
              <a:spcPct val="15000"/>
            </a:spcAft>
            <a:buChar char="•"/>
          </a:pPr>
          <a:r>
            <a:rPr lang="pt-BR" sz="1800" kern="1200"/>
            <a:t>Banco Interamericano de Desenvolvimento, no que concerne o Programa 3</a:t>
          </a:r>
        </a:p>
        <a:p>
          <a:pPr marL="342900" lvl="2" indent="-171450" algn="l" defTabSz="800100">
            <a:lnSpc>
              <a:spcPct val="90000"/>
            </a:lnSpc>
            <a:spcBef>
              <a:spcPct val="0"/>
            </a:spcBef>
            <a:spcAft>
              <a:spcPct val="15000"/>
            </a:spcAft>
            <a:buChar char="•"/>
          </a:pPr>
          <a:r>
            <a:rPr lang="pt-BR" sz="1800" kern="1200"/>
            <a:t>Outros</a:t>
          </a:r>
        </a:p>
      </dsp:txBody>
      <dsp:txXfrm rot="-5400000">
        <a:off x="4273258" y="2798036"/>
        <a:ext cx="7505006" cy="1698699"/>
      </dsp:txXfrm>
    </dsp:sp>
    <dsp:sp modelId="{5EDC9329-D9FB-4035-9FE3-7BE8E180ABEA}">
      <dsp:nvSpPr>
        <dsp:cNvPr id="0" name=""/>
        <dsp:cNvSpPr/>
      </dsp:nvSpPr>
      <dsp:spPr>
        <a:xfrm>
          <a:off x="0" y="2470828"/>
          <a:ext cx="4273257" cy="23531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marL="0" lvl="0" indent="0" algn="ctr" defTabSz="1511300">
            <a:lnSpc>
              <a:spcPct val="90000"/>
            </a:lnSpc>
            <a:spcBef>
              <a:spcPct val="0"/>
            </a:spcBef>
            <a:spcAft>
              <a:spcPct val="35000"/>
            </a:spcAft>
            <a:buNone/>
          </a:pPr>
          <a:r>
            <a:rPr lang="pt-BR" sz="3400" kern="1200" dirty="0"/>
            <a:t>O agente financeiro deve estar preparado para responder </a:t>
          </a:r>
          <a:r>
            <a:rPr lang="pt-BR" sz="3400" b="1" kern="1200" dirty="0"/>
            <a:t>auditorias</a:t>
          </a:r>
        </a:p>
      </dsp:txBody>
      <dsp:txXfrm>
        <a:off x="114870" y="2585698"/>
        <a:ext cx="4043517" cy="2123374"/>
      </dsp:txXfrm>
    </dsp:sp>
  </dsp:spTree>
</dsp:drawing>
</file>

<file path=ppt/diagrams/drawing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465A3E-7F17-47F0-9457-BC9F1BE0A59E}">
      <dsp:nvSpPr>
        <dsp:cNvPr id="0" name=""/>
        <dsp:cNvSpPr/>
      </dsp:nvSpPr>
      <dsp:spPr>
        <a:xfrm>
          <a:off x="0" y="469116"/>
          <a:ext cx="2783448" cy="781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50E9711-C944-4726-AF9A-9B309C5F95C4}">
      <dsp:nvSpPr>
        <dsp:cNvPr id="0" name=""/>
        <dsp:cNvSpPr/>
      </dsp:nvSpPr>
      <dsp:spPr>
        <a:xfrm>
          <a:off x="139172" y="11555"/>
          <a:ext cx="1948413" cy="9151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3645" tIns="0" rIns="73645" bIns="0" numCol="1" spcCol="1270" anchor="ctr" anchorCtr="0">
          <a:noAutofit/>
        </a:bodyPr>
        <a:lstStyle/>
        <a:p>
          <a:pPr marL="0" lvl="0" indent="0" algn="l" defTabSz="1377950">
            <a:lnSpc>
              <a:spcPct val="90000"/>
            </a:lnSpc>
            <a:spcBef>
              <a:spcPct val="0"/>
            </a:spcBef>
            <a:spcAft>
              <a:spcPct val="35000"/>
            </a:spcAft>
            <a:buNone/>
          </a:pPr>
          <a:r>
            <a:rPr lang="pt-BR" sz="3100" kern="1200" dirty="0"/>
            <a:t>Dúvidas?</a:t>
          </a:r>
        </a:p>
      </dsp:txBody>
      <dsp:txXfrm>
        <a:off x="183844" y="56227"/>
        <a:ext cx="1859069" cy="82577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9037E0-D642-459D-8AFD-BB99DDAA90AA}">
      <dsp:nvSpPr>
        <dsp:cNvPr id="0" name=""/>
        <dsp:cNvSpPr/>
      </dsp:nvSpPr>
      <dsp:spPr>
        <a:xfrm>
          <a:off x="0" y="0"/>
          <a:ext cx="120103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668D56-0B6C-443A-9D77-E424E01C67DE}">
      <dsp:nvSpPr>
        <dsp:cNvPr id="0" name=""/>
        <dsp:cNvSpPr/>
      </dsp:nvSpPr>
      <dsp:spPr>
        <a:xfrm>
          <a:off x="0" y="0"/>
          <a:ext cx="2402073" cy="26680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just" defTabSz="1244600">
            <a:lnSpc>
              <a:spcPct val="90000"/>
            </a:lnSpc>
            <a:spcBef>
              <a:spcPct val="0"/>
            </a:spcBef>
            <a:spcAft>
              <a:spcPct val="35000"/>
            </a:spcAft>
            <a:buFont typeface="+mj-lt"/>
            <a:buNone/>
          </a:pPr>
          <a:r>
            <a:rPr lang="pt-BR" sz="2800" b="1" kern="1200" dirty="0">
              <a:latin typeface="Poppins" panose="00000500000000000000" pitchFamily="2" charset="0"/>
              <a:cs typeface="Poppins" panose="00000500000000000000" pitchFamily="2" charset="0"/>
            </a:rPr>
            <a:t>Qualquer</a:t>
          </a:r>
          <a:r>
            <a:rPr lang="pt-BR" sz="2800" kern="1200" dirty="0">
              <a:latin typeface="Poppins" panose="00000500000000000000" pitchFamily="2" charset="0"/>
              <a:cs typeface="Poppins" panose="00000500000000000000" pitchFamily="2" charset="0"/>
            </a:rPr>
            <a:t> instituição financeira que:</a:t>
          </a:r>
        </a:p>
      </dsp:txBody>
      <dsp:txXfrm>
        <a:off x="0" y="0"/>
        <a:ext cx="2402073" cy="2668037"/>
      </dsp:txXfrm>
    </dsp:sp>
    <dsp:sp modelId="{6C9F1F35-6009-409A-8334-C4A142E36DBC}">
      <dsp:nvSpPr>
        <dsp:cNvPr id="0" name=""/>
        <dsp:cNvSpPr/>
      </dsp:nvSpPr>
      <dsp:spPr>
        <a:xfrm>
          <a:off x="2582229" y="41688"/>
          <a:ext cx="9428138" cy="833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just" defTabSz="622300">
            <a:lnSpc>
              <a:spcPct val="90000"/>
            </a:lnSpc>
            <a:spcBef>
              <a:spcPct val="0"/>
            </a:spcBef>
            <a:spcAft>
              <a:spcPct val="35000"/>
            </a:spcAft>
            <a:buFont typeface="+mj-lt"/>
            <a:buNone/>
          </a:pPr>
          <a:r>
            <a:rPr lang="pt-BR" sz="1400" kern="1200" dirty="0">
              <a:latin typeface="Poppins" panose="00000500000000000000" pitchFamily="2" charset="0"/>
              <a:cs typeface="Poppins" panose="00000500000000000000" pitchFamily="2" charset="0"/>
            </a:rPr>
            <a:t>possuir </a:t>
          </a:r>
          <a:r>
            <a:rPr lang="pt-BR" sz="1400" b="1" kern="1200" dirty="0">
              <a:latin typeface="Poppins" panose="00000500000000000000" pitchFamily="2" charset="0"/>
              <a:cs typeface="Poppins" panose="00000500000000000000" pitchFamily="2" charset="0"/>
            </a:rPr>
            <a:t>autorização do Banco Central da República </a:t>
          </a:r>
          <a:r>
            <a:rPr lang="pt-BR" sz="1400" kern="1200" dirty="0">
              <a:latin typeface="Poppins" panose="00000500000000000000" pitchFamily="2" charset="0"/>
              <a:cs typeface="Poppins" panose="00000500000000000000" pitchFamily="2" charset="0"/>
            </a:rPr>
            <a:t>do Brasil para funcionar como instituição financeira no Brasil;</a:t>
          </a:r>
        </a:p>
      </dsp:txBody>
      <dsp:txXfrm>
        <a:off x="2582229" y="41688"/>
        <a:ext cx="9428138" cy="833761"/>
      </dsp:txXfrm>
    </dsp:sp>
    <dsp:sp modelId="{DEAD816A-462E-46E3-9323-94AC2BC5DD4C}">
      <dsp:nvSpPr>
        <dsp:cNvPr id="0" name=""/>
        <dsp:cNvSpPr/>
      </dsp:nvSpPr>
      <dsp:spPr>
        <a:xfrm>
          <a:off x="2402073" y="875449"/>
          <a:ext cx="960829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C3C307-ADBF-4665-935B-60C69EBFE638}">
      <dsp:nvSpPr>
        <dsp:cNvPr id="0" name=""/>
        <dsp:cNvSpPr/>
      </dsp:nvSpPr>
      <dsp:spPr>
        <a:xfrm>
          <a:off x="2582229" y="917137"/>
          <a:ext cx="9428138" cy="833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just" defTabSz="622300">
            <a:lnSpc>
              <a:spcPct val="90000"/>
            </a:lnSpc>
            <a:spcBef>
              <a:spcPct val="0"/>
            </a:spcBef>
            <a:spcAft>
              <a:spcPct val="35000"/>
            </a:spcAft>
            <a:buFont typeface="+mj-lt"/>
            <a:buNone/>
          </a:pPr>
          <a:r>
            <a:rPr lang="pt-BR" sz="1400" kern="1200" dirty="0">
              <a:latin typeface="Poppins" panose="00000500000000000000" pitchFamily="2" charset="0"/>
              <a:cs typeface="Poppins" panose="00000500000000000000" pitchFamily="2" charset="0"/>
            </a:rPr>
            <a:t>cumprir a </a:t>
          </a:r>
          <a:r>
            <a:rPr lang="pt-BR" sz="1400" b="1" kern="1200" dirty="0">
              <a:latin typeface="Poppins" panose="00000500000000000000" pitchFamily="2" charset="0"/>
              <a:cs typeface="Poppins" panose="00000500000000000000" pitchFamily="2" charset="0"/>
            </a:rPr>
            <a:t>legislação</a:t>
          </a:r>
          <a:r>
            <a:rPr lang="pt-BR" sz="1400" kern="1200" dirty="0">
              <a:latin typeface="Poppins" panose="00000500000000000000" pitchFamily="2" charset="0"/>
              <a:cs typeface="Poppins" panose="00000500000000000000" pitchFamily="2" charset="0"/>
            </a:rPr>
            <a:t> que rege as atividades das instituições financeiras; e</a:t>
          </a:r>
        </a:p>
      </dsp:txBody>
      <dsp:txXfrm>
        <a:off x="2582229" y="917137"/>
        <a:ext cx="9428138" cy="833761"/>
      </dsp:txXfrm>
    </dsp:sp>
    <dsp:sp modelId="{A106DAB4-74EC-473F-84DC-07F993108125}">
      <dsp:nvSpPr>
        <dsp:cNvPr id="0" name=""/>
        <dsp:cNvSpPr/>
      </dsp:nvSpPr>
      <dsp:spPr>
        <a:xfrm>
          <a:off x="2402073" y="1750899"/>
          <a:ext cx="960829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399B3A2-FA30-4552-8F1F-11DF4AB6CE74}">
      <dsp:nvSpPr>
        <dsp:cNvPr id="0" name=""/>
        <dsp:cNvSpPr/>
      </dsp:nvSpPr>
      <dsp:spPr>
        <a:xfrm>
          <a:off x="2582229" y="1792587"/>
          <a:ext cx="9428138" cy="833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just" defTabSz="622300">
            <a:lnSpc>
              <a:spcPct val="90000"/>
            </a:lnSpc>
            <a:spcBef>
              <a:spcPct val="0"/>
            </a:spcBef>
            <a:spcAft>
              <a:spcPct val="35000"/>
            </a:spcAft>
            <a:buFont typeface="+mj-lt"/>
            <a:buNone/>
          </a:pPr>
          <a:r>
            <a:rPr lang="pt-BR" sz="1400" kern="1200" dirty="0">
              <a:latin typeface="Poppins" panose="00000500000000000000" pitchFamily="2" charset="0"/>
              <a:cs typeface="Poppins" panose="00000500000000000000" pitchFamily="2" charset="0"/>
            </a:rPr>
            <a:t>possuir </a:t>
          </a:r>
          <a:r>
            <a:rPr lang="pt-BR" sz="1400" b="1" kern="1200" dirty="0">
              <a:latin typeface="Poppins" panose="00000500000000000000" pitchFamily="2" charset="0"/>
              <a:cs typeface="Poppins" panose="00000500000000000000" pitchFamily="2" charset="0"/>
            </a:rPr>
            <a:t>reputação</a:t>
          </a:r>
          <a:r>
            <a:rPr lang="pt-BR" sz="1400" kern="1200" dirty="0">
              <a:latin typeface="Poppins" panose="00000500000000000000" pitchFamily="2" charset="0"/>
              <a:cs typeface="Poppins" panose="00000500000000000000" pitchFamily="2" charset="0"/>
            </a:rPr>
            <a:t> em termos de solidez financeira, ética empresarial, capacidade de gestão de riscos e capacidade de fornecer serviços financeiros de alta qualidade</a:t>
          </a:r>
        </a:p>
      </dsp:txBody>
      <dsp:txXfrm>
        <a:off x="2582229" y="1792587"/>
        <a:ext cx="9428138" cy="833761"/>
      </dsp:txXfrm>
    </dsp:sp>
    <dsp:sp modelId="{BCFD29CA-3FDF-4438-A4FD-F0D95CC7C4EA}">
      <dsp:nvSpPr>
        <dsp:cNvPr id="0" name=""/>
        <dsp:cNvSpPr/>
      </dsp:nvSpPr>
      <dsp:spPr>
        <a:xfrm>
          <a:off x="2402073" y="2626348"/>
          <a:ext cx="960829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952CBD-7225-4BDE-9502-D5D17EB2E2A2}">
      <dsp:nvSpPr>
        <dsp:cNvPr id="0" name=""/>
        <dsp:cNvSpPr/>
      </dsp:nvSpPr>
      <dsp:spPr>
        <a:xfrm>
          <a:off x="0" y="285664"/>
          <a:ext cx="11870160" cy="2356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1256" tIns="354076" rIns="921256" bIns="120904" numCol="1" spcCol="1270" anchor="t" anchorCtr="0">
          <a:noAutofit/>
        </a:bodyPr>
        <a:lstStyle/>
        <a:p>
          <a:pPr marL="171450" lvl="1" indent="-171450" algn="l" defTabSz="755650">
            <a:lnSpc>
              <a:spcPct val="90000"/>
            </a:lnSpc>
            <a:spcBef>
              <a:spcPct val="0"/>
            </a:spcBef>
            <a:spcAft>
              <a:spcPct val="15000"/>
            </a:spcAft>
            <a:buChar char="•"/>
          </a:pPr>
          <a:r>
            <a:rPr lang="pt-BR" sz="1700" kern="1200" dirty="0">
              <a:latin typeface="Poppins" panose="00000500000000000000" pitchFamily="2" charset="0"/>
              <a:cs typeface="Poppins" panose="00000500000000000000" pitchFamily="2" charset="0"/>
            </a:rPr>
            <a:t>Como explicado, o agente financeiro deve se credenciar, deve apresentar um PAR e deve assinar um contrato com o CG-Fust</a:t>
          </a:r>
        </a:p>
        <a:p>
          <a:pPr marL="171450" lvl="1" indent="-171450" algn="l" defTabSz="755650">
            <a:lnSpc>
              <a:spcPct val="90000"/>
            </a:lnSpc>
            <a:spcBef>
              <a:spcPct val="0"/>
            </a:spcBef>
            <a:spcAft>
              <a:spcPct val="15000"/>
            </a:spcAft>
            <a:buChar char="•"/>
          </a:pPr>
          <a:r>
            <a:rPr lang="pt-BR" sz="1700" kern="1200" dirty="0">
              <a:latin typeface="Poppins" panose="00000500000000000000" pitchFamily="2" charset="0"/>
              <a:cs typeface="Poppins" panose="00000500000000000000" pitchFamily="2" charset="0"/>
            </a:rPr>
            <a:t>O agente financeiro interessado já pode iniciar o processo de credenciamento, de forma a entrar no circuito do Fust</a:t>
          </a:r>
        </a:p>
        <a:p>
          <a:pPr marL="171450" lvl="1" indent="-171450" algn="l" defTabSz="755650">
            <a:lnSpc>
              <a:spcPct val="90000"/>
            </a:lnSpc>
            <a:spcBef>
              <a:spcPct val="0"/>
            </a:spcBef>
            <a:spcAft>
              <a:spcPct val="15000"/>
            </a:spcAft>
            <a:buChar char="•"/>
          </a:pPr>
          <a:r>
            <a:rPr lang="pt-BR" sz="1700" kern="1200" dirty="0">
              <a:latin typeface="Poppins" panose="00000500000000000000" pitchFamily="2" charset="0"/>
              <a:cs typeface="Poppins" panose="00000500000000000000" pitchFamily="2" charset="0"/>
            </a:rPr>
            <a:t>A equipe do Ministério se coloca à disposição para se reunir e apresentar maiores detalhes</a:t>
          </a:r>
        </a:p>
      </dsp:txBody>
      <dsp:txXfrm>
        <a:off x="0" y="285664"/>
        <a:ext cx="11870160" cy="2356200"/>
      </dsp:txXfrm>
    </dsp:sp>
    <dsp:sp modelId="{B55E42C1-FA2C-40A8-8C57-E9C39C105767}">
      <dsp:nvSpPr>
        <dsp:cNvPr id="0" name=""/>
        <dsp:cNvSpPr/>
      </dsp:nvSpPr>
      <dsp:spPr>
        <a:xfrm>
          <a:off x="593508" y="34744"/>
          <a:ext cx="8309112" cy="5018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065" tIns="0" rIns="314065" bIns="0" numCol="1" spcCol="1270" anchor="ctr" anchorCtr="0">
          <a:noAutofit/>
        </a:bodyPr>
        <a:lstStyle/>
        <a:p>
          <a:pPr marL="0" lvl="0" indent="0" algn="l" defTabSz="711200">
            <a:lnSpc>
              <a:spcPct val="90000"/>
            </a:lnSpc>
            <a:spcBef>
              <a:spcPct val="0"/>
            </a:spcBef>
            <a:spcAft>
              <a:spcPct val="35000"/>
            </a:spcAft>
            <a:buNone/>
          </a:pPr>
          <a:r>
            <a:rPr lang="pt-BR" sz="1600" kern="1200" dirty="0">
              <a:latin typeface="Poppins" panose="00000500000000000000" pitchFamily="2" charset="0"/>
              <a:cs typeface="Poppins" panose="00000500000000000000" pitchFamily="2" charset="0"/>
            </a:rPr>
            <a:t>Existe interesse na participação. O que fazer? Qual é a linha do tempo?</a:t>
          </a:r>
        </a:p>
      </dsp:txBody>
      <dsp:txXfrm>
        <a:off x="618006" y="59242"/>
        <a:ext cx="8260116" cy="452844"/>
      </dsp:txXfrm>
    </dsp:sp>
    <dsp:sp modelId="{27208394-34A3-4FA1-AE23-7A2A4A2CF57D}">
      <dsp:nvSpPr>
        <dsp:cNvPr id="0" name=""/>
        <dsp:cNvSpPr/>
      </dsp:nvSpPr>
      <dsp:spPr>
        <a:xfrm>
          <a:off x="0" y="2984584"/>
          <a:ext cx="11870160" cy="141907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1256" tIns="354076" rIns="921256" bIns="120904" numCol="1" spcCol="1270" anchor="t" anchorCtr="0">
          <a:noAutofit/>
        </a:bodyPr>
        <a:lstStyle/>
        <a:p>
          <a:pPr marL="171450" lvl="1" indent="-171450" algn="l" defTabSz="755650">
            <a:lnSpc>
              <a:spcPct val="90000"/>
            </a:lnSpc>
            <a:spcBef>
              <a:spcPct val="0"/>
            </a:spcBef>
            <a:spcAft>
              <a:spcPct val="15000"/>
            </a:spcAft>
            <a:buChar char="•"/>
          </a:pPr>
          <a:r>
            <a:rPr lang="pt-BR" sz="1700" kern="1200" dirty="0">
              <a:latin typeface="Poppins" panose="00000500000000000000" pitchFamily="2" charset="0"/>
              <a:cs typeface="Poppins" panose="00000500000000000000" pitchFamily="2" charset="0"/>
            </a:rPr>
            <a:t>Sim, as aplicações para educação são prioritárias</a:t>
          </a:r>
        </a:p>
        <a:p>
          <a:pPr marL="171450" lvl="1" indent="-171450" algn="l" defTabSz="755650">
            <a:lnSpc>
              <a:spcPct val="90000"/>
            </a:lnSpc>
            <a:spcBef>
              <a:spcPct val="0"/>
            </a:spcBef>
            <a:spcAft>
              <a:spcPct val="15000"/>
            </a:spcAft>
            <a:buChar char="•"/>
          </a:pPr>
          <a:r>
            <a:rPr lang="pt-BR" sz="1700" kern="1200" dirty="0">
              <a:latin typeface="Poppins" panose="00000500000000000000" pitchFamily="2" charset="0"/>
              <a:cs typeface="Poppins" panose="00000500000000000000" pitchFamily="2" charset="0"/>
            </a:rPr>
            <a:t>A Lei e sua normatização estabelecem que, do total de recursos do Fust, 18%, no mínimo, devem ser aplicados em educação, por modalidade</a:t>
          </a:r>
        </a:p>
      </dsp:txBody>
      <dsp:txXfrm>
        <a:off x="0" y="2984584"/>
        <a:ext cx="11870160" cy="1419075"/>
      </dsp:txXfrm>
    </dsp:sp>
    <dsp:sp modelId="{93C36A23-5C22-46C3-BD12-47FAE79686D7}">
      <dsp:nvSpPr>
        <dsp:cNvPr id="0" name=""/>
        <dsp:cNvSpPr/>
      </dsp:nvSpPr>
      <dsp:spPr>
        <a:xfrm>
          <a:off x="593508" y="2733664"/>
          <a:ext cx="8309112" cy="5018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065" tIns="0" rIns="314065" bIns="0" numCol="1" spcCol="1270" anchor="ctr" anchorCtr="0">
          <a:noAutofit/>
        </a:bodyPr>
        <a:lstStyle/>
        <a:p>
          <a:pPr marL="0" lvl="0" indent="0" algn="l" defTabSz="711200">
            <a:lnSpc>
              <a:spcPct val="90000"/>
            </a:lnSpc>
            <a:spcBef>
              <a:spcPct val="0"/>
            </a:spcBef>
            <a:spcAft>
              <a:spcPct val="35000"/>
            </a:spcAft>
            <a:buNone/>
          </a:pPr>
          <a:r>
            <a:rPr lang="pt-BR" sz="1600" kern="1200" dirty="0">
              <a:latin typeface="Poppins" panose="00000500000000000000" pitchFamily="2" charset="0"/>
              <a:cs typeface="Poppins" panose="00000500000000000000" pitchFamily="2" charset="0"/>
            </a:rPr>
            <a:t>Existe alguma prioridade principal para aplicação de recursos do Fust a que os agentes financeiros devem se atentar?</a:t>
          </a:r>
        </a:p>
      </dsp:txBody>
      <dsp:txXfrm>
        <a:off x="618006" y="2758162"/>
        <a:ext cx="8260116" cy="452844"/>
      </dsp:txXfrm>
    </dsp:sp>
  </dsp:spTree>
</dsp:drawing>
</file>

<file path=ppt/diagrams/drawing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1D7FF6-D92D-441F-AF0B-8E5FA87EC03A}">
      <dsp:nvSpPr>
        <dsp:cNvPr id="0" name=""/>
        <dsp:cNvSpPr/>
      </dsp:nvSpPr>
      <dsp:spPr>
        <a:xfrm>
          <a:off x="0" y="390527"/>
          <a:ext cx="11870160" cy="3465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1256" tIns="520700" rIns="921256" bIns="113792" numCol="1" spcCol="1270" anchor="t" anchorCtr="0">
          <a:noAutofit/>
        </a:bodyPr>
        <a:lstStyle/>
        <a:p>
          <a:pPr marL="171450" lvl="1" indent="-171450" algn="l" defTabSz="711200">
            <a:lnSpc>
              <a:spcPct val="90000"/>
            </a:lnSpc>
            <a:spcBef>
              <a:spcPct val="0"/>
            </a:spcBef>
            <a:spcAft>
              <a:spcPct val="15000"/>
            </a:spcAft>
            <a:buChar char="•"/>
          </a:pPr>
          <a:r>
            <a:rPr lang="pt-BR" sz="1600" kern="1200">
              <a:latin typeface="Poppins" panose="00000500000000000000" pitchFamily="2" charset="0"/>
              <a:cs typeface="Poppins" panose="00000500000000000000" pitchFamily="2" charset="0"/>
            </a:rPr>
            <a:t>A alocação de recursos sob a forma reembolsável poderá ser realizada por meio de:</a:t>
          </a:r>
        </a:p>
        <a:p>
          <a:pPr marL="342900" lvl="2" indent="-171450" algn="l" defTabSz="711200">
            <a:lnSpc>
              <a:spcPct val="90000"/>
            </a:lnSpc>
            <a:spcBef>
              <a:spcPct val="0"/>
            </a:spcBef>
            <a:spcAft>
              <a:spcPct val="15000"/>
            </a:spcAft>
            <a:buFont typeface="Courier New" panose="02070309020205020404" pitchFamily="49" charset="0"/>
            <a:buChar char="o"/>
          </a:pPr>
          <a:r>
            <a:rPr lang="pt-BR" sz="1600" kern="1200" dirty="0">
              <a:latin typeface="Poppins" panose="00000500000000000000" pitchFamily="2" charset="0"/>
              <a:cs typeface="Poppins" panose="00000500000000000000" pitchFamily="2" charset="0"/>
            </a:rPr>
            <a:t>operações de crédito, diretas ou indiretas;</a:t>
          </a:r>
        </a:p>
        <a:p>
          <a:pPr marL="342900" lvl="2" indent="-171450" algn="l" defTabSz="711200">
            <a:lnSpc>
              <a:spcPct val="90000"/>
            </a:lnSpc>
            <a:spcBef>
              <a:spcPct val="0"/>
            </a:spcBef>
            <a:spcAft>
              <a:spcPct val="15000"/>
            </a:spcAft>
            <a:buFont typeface="Courier New" panose="02070309020205020404" pitchFamily="49" charset="0"/>
            <a:buChar char="o"/>
          </a:pPr>
          <a:r>
            <a:rPr lang="pt-BR" sz="1600" kern="1200" dirty="0">
              <a:latin typeface="Poppins" panose="00000500000000000000" pitchFamily="2" charset="0"/>
              <a:cs typeface="Poppins" panose="00000500000000000000" pitchFamily="2" charset="0"/>
            </a:rPr>
            <a:t>a subscrição de valores mobiliários; e</a:t>
          </a:r>
        </a:p>
        <a:p>
          <a:pPr marL="342900" lvl="2" indent="-171450" algn="l" defTabSz="711200">
            <a:lnSpc>
              <a:spcPct val="90000"/>
            </a:lnSpc>
            <a:spcBef>
              <a:spcPct val="0"/>
            </a:spcBef>
            <a:spcAft>
              <a:spcPct val="15000"/>
            </a:spcAft>
            <a:buFont typeface="Courier New" panose="02070309020205020404" pitchFamily="49" charset="0"/>
            <a:buChar char="o"/>
          </a:pPr>
          <a:r>
            <a:rPr lang="pt-BR" sz="1600" kern="1200" dirty="0">
              <a:latin typeface="Poppins" panose="00000500000000000000" pitchFamily="2" charset="0"/>
              <a:cs typeface="Poppins" panose="00000500000000000000" pitchFamily="2" charset="0"/>
            </a:rPr>
            <a:t>subscrição de cotas de fundos de investimento em direitos creditórios.</a:t>
          </a:r>
        </a:p>
        <a:p>
          <a:pPr marL="171450" lvl="1" indent="-171450" algn="l" defTabSz="711200">
            <a:lnSpc>
              <a:spcPct val="90000"/>
            </a:lnSpc>
            <a:spcBef>
              <a:spcPct val="0"/>
            </a:spcBef>
            <a:spcAft>
              <a:spcPct val="15000"/>
            </a:spcAft>
            <a:buChar char="•"/>
          </a:pPr>
          <a:r>
            <a:rPr lang="pt-BR" sz="1600" kern="1200" dirty="0">
              <a:latin typeface="Poppins" panose="00000500000000000000" pitchFamily="2" charset="0"/>
              <a:cs typeface="Poppins" panose="00000500000000000000" pitchFamily="2" charset="0"/>
            </a:rPr>
            <a:t>No caso específico do Programa 3, são possíveis sob a forma reembolsável</a:t>
          </a:r>
        </a:p>
        <a:p>
          <a:pPr marL="342900" lvl="2" indent="-171450" algn="l" defTabSz="711200">
            <a:lnSpc>
              <a:spcPct val="90000"/>
            </a:lnSpc>
            <a:spcBef>
              <a:spcPct val="0"/>
            </a:spcBef>
            <a:spcAft>
              <a:spcPct val="15000"/>
            </a:spcAft>
            <a:buFont typeface="Courier New" panose="02070309020205020404" pitchFamily="49" charset="0"/>
            <a:buChar char="o"/>
          </a:pPr>
          <a:r>
            <a:rPr lang="pt-BR" sz="1600" kern="1200" dirty="0">
              <a:latin typeface="Poppins" panose="00000500000000000000" pitchFamily="2" charset="0"/>
              <a:cs typeface="Poppins" panose="00000500000000000000" pitchFamily="2" charset="0"/>
            </a:rPr>
            <a:t>operações de crédito, diretas ou indiretas; e</a:t>
          </a:r>
        </a:p>
        <a:p>
          <a:pPr marL="342900" lvl="2" indent="-171450" algn="l" defTabSz="711200">
            <a:lnSpc>
              <a:spcPct val="90000"/>
            </a:lnSpc>
            <a:spcBef>
              <a:spcPct val="0"/>
            </a:spcBef>
            <a:spcAft>
              <a:spcPct val="15000"/>
            </a:spcAft>
            <a:buFont typeface="Courier New" panose="02070309020205020404" pitchFamily="49" charset="0"/>
            <a:buChar char="o"/>
          </a:pPr>
          <a:r>
            <a:rPr lang="pt-BR" sz="1600" kern="1200" dirty="0">
              <a:latin typeface="Poppins" panose="00000500000000000000" pitchFamily="2" charset="0"/>
              <a:cs typeface="Poppins" panose="00000500000000000000" pitchFamily="2" charset="0"/>
            </a:rPr>
            <a:t>subscrição de cotas de fundos de investimento em direitos creditórios.</a:t>
          </a:r>
        </a:p>
        <a:p>
          <a:pPr marL="171450" lvl="1" indent="-171450" algn="l" defTabSz="711200">
            <a:lnSpc>
              <a:spcPct val="90000"/>
            </a:lnSpc>
            <a:spcBef>
              <a:spcPct val="0"/>
            </a:spcBef>
            <a:spcAft>
              <a:spcPct val="15000"/>
            </a:spcAft>
            <a:buChar char="•"/>
          </a:pPr>
          <a:r>
            <a:rPr lang="pt-BR" sz="1600" kern="1200">
              <a:latin typeface="Poppins" panose="00000500000000000000" pitchFamily="2" charset="0"/>
              <a:cs typeface="Poppins" panose="00000500000000000000" pitchFamily="2" charset="0"/>
            </a:rPr>
            <a:t>Lembrando que os projetos das entidades beneficiadas devem ser compatíveis com as finalidades, objetivos, objetivos estratégicos e demais normas do Fust</a:t>
          </a:r>
        </a:p>
      </dsp:txBody>
      <dsp:txXfrm>
        <a:off x="0" y="390527"/>
        <a:ext cx="11870160" cy="3465000"/>
      </dsp:txXfrm>
    </dsp:sp>
    <dsp:sp modelId="{AB3DF55B-914B-4B11-BDDD-71E2AE011E88}">
      <dsp:nvSpPr>
        <dsp:cNvPr id="0" name=""/>
        <dsp:cNvSpPr/>
      </dsp:nvSpPr>
      <dsp:spPr>
        <a:xfrm>
          <a:off x="593508" y="21527"/>
          <a:ext cx="8309112"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065" tIns="0" rIns="314065" bIns="0" numCol="1" spcCol="1270" anchor="ctr" anchorCtr="0">
          <a:noAutofit/>
        </a:bodyPr>
        <a:lstStyle/>
        <a:p>
          <a:pPr marL="0" lvl="0" indent="0" algn="l" defTabSz="711200">
            <a:lnSpc>
              <a:spcPct val="90000"/>
            </a:lnSpc>
            <a:spcBef>
              <a:spcPct val="0"/>
            </a:spcBef>
            <a:spcAft>
              <a:spcPct val="35000"/>
            </a:spcAft>
            <a:buNone/>
          </a:pPr>
          <a:r>
            <a:rPr lang="pt-BR" sz="1600" kern="1200" dirty="0">
              <a:latin typeface="Poppins" panose="00000500000000000000" pitchFamily="2" charset="0"/>
              <a:cs typeface="Poppins" panose="00000500000000000000" pitchFamily="2" charset="0"/>
            </a:rPr>
            <a:t>Existem limitações quanto aos tipos linha de crédito e/ou estruturas específicas para acesso ao recurso?</a:t>
          </a:r>
        </a:p>
      </dsp:txBody>
      <dsp:txXfrm>
        <a:off x="629534" y="57553"/>
        <a:ext cx="8237060" cy="665948"/>
      </dsp:txXfrm>
    </dsp:sp>
  </dsp:spTree>
</dsp:drawing>
</file>

<file path=ppt/diagrams/drawing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7BE70E-B7ED-4880-B0E0-03695353B3D4}">
      <dsp:nvSpPr>
        <dsp:cNvPr id="0" name=""/>
        <dsp:cNvSpPr/>
      </dsp:nvSpPr>
      <dsp:spPr>
        <a:xfrm>
          <a:off x="0" y="240947"/>
          <a:ext cx="11870160" cy="5556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1256" tIns="291592" rIns="921256" bIns="99568" numCol="1" spcCol="1270" anchor="t" anchorCtr="0">
          <a:noAutofit/>
        </a:bodyPr>
        <a:lstStyle/>
        <a:p>
          <a:pPr marL="114300" lvl="1" indent="-114300" algn="l" defTabSz="622300">
            <a:lnSpc>
              <a:spcPct val="90000"/>
            </a:lnSpc>
            <a:spcBef>
              <a:spcPct val="0"/>
            </a:spcBef>
            <a:spcAft>
              <a:spcPct val="15000"/>
            </a:spcAft>
            <a:buChar char="•"/>
          </a:pPr>
          <a:r>
            <a:rPr lang="pt-BR" sz="1400" kern="1200" dirty="0">
              <a:latin typeface="Poppins" panose="00000500000000000000" pitchFamily="2" charset="0"/>
              <a:cs typeface="Poppins" panose="00000500000000000000" pitchFamily="2" charset="0"/>
            </a:rPr>
            <a:t>Recursos de ambas modalidades serão transferidos aos agentes financeiros na forma de empréstimo de longa duração</a:t>
          </a:r>
        </a:p>
        <a:p>
          <a:pPr marL="114300" lvl="1" indent="-114300" algn="l" defTabSz="622300">
            <a:lnSpc>
              <a:spcPct val="90000"/>
            </a:lnSpc>
            <a:spcBef>
              <a:spcPct val="0"/>
            </a:spcBef>
            <a:spcAft>
              <a:spcPct val="15000"/>
            </a:spcAft>
            <a:buChar char="•"/>
          </a:pPr>
          <a:r>
            <a:rPr lang="pt-BR" sz="1400" kern="1200" dirty="0">
              <a:latin typeface="Poppins" panose="00000500000000000000" pitchFamily="2" charset="0"/>
              <a:cs typeface="Poppins" panose="00000500000000000000" pitchFamily="2" charset="0"/>
            </a:rPr>
            <a:t>O Fust é remunerado da seguinte forma:</a:t>
          </a:r>
        </a:p>
        <a:p>
          <a:pPr marL="228600" lvl="2" indent="-114300" algn="l" defTabSz="622300">
            <a:lnSpc>
              <a:spcPct val="90000"/>
            </a:lnSpc>
            <a:spcBef>
              <a:spcPct val="0"/>
            </a:spcBef>
            <a:spcAft>
              <a:spcPct val="15000"/>
            </a:spcAft>
            <a:buFont typeface="Courier New" panose="02070309020205020404" pitchFamily="49" charset="0"/>
            <a:buChar char="o"/>
          </a:pPr>
          <a:r>
            <a:rPr lang="pt-BR" sz="1400" kern="1200" dirty="0">
              <a:latin typeface="Poppins" panose="00000500000000000000" pitchFamily="2" charset="0"/>
              <a:cs typeface="Poppins" panose="00000500000000000000" pitchFamily="2" charset="0"/>
            </a:rPr>
            <a:t>Reembolsável</a:t>
          </a:r>
        </a:p>
        <a:p>
          <a:pPr marL="342900" lvl="3" indent="-114300" algn="l" defTabSz="622300">
            <a:lnSpc>
              <a:spcPct val="90000"/>
            </a:lnSpc>
            <a:spcBef>
              <a:spcPct val="0"/>
            </a:spcBef>
            <a:spcAft>
              <a:spcPct val="15000"/>
            </a:spcAft>
            <a:buFont typeface="Wingdings" panose="05000000000000000000" pitchFamily="2" charset="2"/>
            <a:buChar char="q"/>
          </a:pPr>
          <a:r>
            <a:rPr lang="pt-BR" sz="1400" kern="1200" dirty="0">
              <a:latin typeface="Poppins" panose="00000500000000000000" pitchFamily="2" charset="0"/>
              <a:cs typeface="Poppins" panose="00000500000000000000" pitchFamily="2" charset="0"/>
            </a:rPr>
            <a:t>Pela TR – Taxa Referencial</a:t>
          </a:r>
        </a:p>
        <a:p>
          <a:pPr marL="342900" lvl="3" indent="-114300" algn="l" defTabSz="622300">
            <a:lnSpc>
              <a:spcPct val="90000"/>
            </a:lnSpc>
            <a:spcBef>
              <a:spcPct val="0"/>
            </a:spcBef>
            <a:spcAft>
              <a:spcPct val="15000"/>
            </a:spcAft>
            <a:buFont typeface="Wingdings" panose="05000000000000000000" pitchFamily="2" charset="2"/>
            <a:buChar char="q"/>
          </a:pPr>
          <a:r>
            <a:rPr lang="pt-BR" sz="1400" kern="1200" dirty="0">
              <a:latin typeface="Poppins" panose="00000500000000000000" pitchFamily="2" charset="0"/>
              <a:cs typeface="Poppins" panose="00000500000000000000" pitchFamily="2" charset="0"/>
            </a:rPr>
            <a:t>Pela Taxa Selic, para os recursos mantidos em tesouraria do agente financeiro por mais de 30 dias</a:t>
          </a:r>
        </a:p>
        <a:p>
          <a:pPr marL="228600" lvl="2" indent="-114300" algn="l" defTabSz="622300">
            <a:lnSpc>
              <a:spcPct val="90000"/>
            </a:lnSpc>
            <a:spcBef>
              <a:spcPct val="0"/>
            </a:spcBef>
            <a:spcAft>
              <a:spcPct val="15000"/>
            </a:spcAft>
            <a:buFont typeface="Courier New" panose="02070309020205020404" pitchFamily="49" charset="0"/>
            <a:buChar char="o"/>
          </a:pPr>
          <a:r>
            <a:rPr lang="pt-BR" sz="1400" kern="1200" dirty="0">
              <a:latin typeface="Poppins" panose="00000500000000000000" pitchFamily="2" charset="0"/>
              <a:cs typeface="Poppins" panose="00000500000000000000" pitchFamily="2" charset="0"/>
            </a:rPr>
            <a:t>Garantia</a:t>
          </a:r>
        </a:p>
        <a:p>
          <a:pPr marL="342900" lvl="3" indent="-114300" algn="l" defTabSz="622300">
            <a:lnSpc>
              <a:spcPct val="90000"/>
            </a:lnSpc>
            <a:spcBef>
              <a:spcPct val="0"/>
            </a:spcBef>
            <a:spcAft>
              <a:spcPct val="15000"/>
            </a:spcAft>
            <a:buFont typeface="Wingdings" panose="05000000000000000000" pitchFamily="2" charset="2"/>
            <a:buChar char="q"/>
          </a:pPr>
          <a:r>
            <a:rPr lang="pt-BR" sz="1400" kern="1200" dirty="0">
              <a:latin typeface="Poppins" panose="00000500000000000000" pitchFamily="2" charset="0"/>
              <a:cs typeface="Poppins" panose="00000500000000000000" pitchFamily="2" charset="0"/>
            </a:rPr>
            <a:t>Pela TR – Taxa Referencial</a:t>
          </a:r>
        </a:p>
        <a:p>
          <a:pPr marL="114300" lvl="1" indent="-114300" algn="l" defTabSz="622300">
            <a:lnSpc>
              <a:spcPct val="90000"/>
            </a:lnSpc>
            <a:spcBef>
              <a:spcPct val="0"/>
            </a:spcBef>
            <a:spcAft>
              <a:spcPct val="15000"/>
            </a:spcAft>
            <a:buChar char="•"/>
          </a:pPr>
          <a:r>
            <a:rPr lang="pt-BR" sz="1400" kern="1200">
              <a:latin typeface="Poppins" panose="00000500000000000000" pitchFamily="2" charset="0"/>
              <a:cs typeface="Poppins" panose="00000500000000000000" pitchFamily="2" charset="0"/>
            </a:rPr>
            <a:t>Não há restrições ao prazo de pagamento do empréstimo do agente financeiro ao Fust, e será acertado quando da negociação do contrato. </a:t>
          </a:r>
        </a:p>
        <a:p>
          <a:pPr marL="228600" lvl="2" indent="-114300" algn="l" defTabSz="622300">
            <a:lnSpc>
              <a:spcPct val="90000"/>
            </a:lnSpc>
            <a:spcBef>
              <a:spcPct val="0"/>
            </a:spcBef>
            <a:spcAft>
              <a:spcPct val="15000"/>
            </a:spcAft>
            <a:buFont typeface="Courier New" panose="02070309020205020404" pitchFamily="49" charset="0"/>
            <a:buChar char="o"/>
          </a:pPr>
          <a:r>
            <a:rPr lang="pt-BR" sz="1400" kern="1200" dirty="0">
              <a:latin typeface="Poppins" panose="00000500000000000000" pitchFamily="2" charset="0"/>
              <a:cs typeface="Poppins" panose="00000500000000000000" pitchFamily="2" charset="0"/>
            </a:rPr>
            <a:t>Possibilidade: </a:t>
          </a:r>
        </a:p>
        <a:p>
          <a:pPr marL="342900" lvl="3" indent="-114300" algn="l" defTabSz="622300">
            <a:lnSpc>
              <a:spcPct val="90000"/>
            </a:lnSpc>
            <a:spcBef>
              <a:spcPct val="0"/>
            </a:spcBef>
            <a:spcAft>
              <a:spcPct val="15000"/>
            </a:spcAft>
            <a:buFont typeface="Wingdings" panose="05000000000000000000" pitchFamily="2" charset="2"/>
            <a:buChar char="q"/>
          </a:pPr>
          <a:r>
            <a:rPr lang="pt-BR" sz="1400" kern="1200" dirty="0">
              <a:latin typeface="Poppins" panose="00000500000000000000" pitchFamily="2" charset="0"/>
              <a:cs typeface="Poppins" panose="00000500000000000000" pitchFamily="2" charset="0"/>
            </a:rPr>
            <a:t>25 anos para o pagamento</a:t>
          </a:r>
        </a:p>
        <a:p>
          <a:pPr marL="457200" lvl="4" indent="-114300" algn="l" defTabSz="622300">
            <a:lnSpc>
              <a:spcPct val="90000"/>
            </a:lnSpc>
            <a:spcBef>
              <a:spcPct val="0"/>
            </a:spcBef>
            <a:spcAft>
              <a:spcPct val="15000"/>
            </a:spcAft>
            <a:buChar char="•"/>
          </a:pPr>
          <a:r>
            <a:rPr lang="pt-BR" sz="1400" kern="1200" dirty="0">
              <a:latin typeface="Poppins" panose="00000500000000000000" pitchFamily="2" charset="0"/>
              <a:cs typeface="Poppins" panose="00000500000000000000" pitchFamily="2" charset="0"/>
            </a:rPr>
            <a:t>20 anos de carência (2 ciclos de investimento de 10 anos)</a:t>
          </a:r>
        </a:p>
        <a:p>
          <a:pPr marL="457200" lvl="4" indent="-114300" algn="l" defTabSz="622300">
            <a:lnSpc>
              <a:spcPct val="90000"/>
            </a:lnSpc>
            <a:spcBef>
              <a:spcPct val="0"/>
            </a:spcBef>
            <a:spcAft>
              <a:spcPct val="15000"/>
            </a:spcAft>
            <a:buChar char="•"/>
          </a:pPr>
          <a:r>
            <a:rPr lang="pt-BR" sz="1400" kern="1200" dirty="0">
              <a:latin typeface="Poppins" panose="00000500000000000000" pitchFamily="2" charset="0"/>
              <a:cs typeface="Poppins" panose="00000500000000000000" pitchFamily="2" charset="0"/>
            </a:rPr>
            <a:t>5 anos de amortização</a:t>
          </a:r>
        </a:p>
        <a:p>
          <a:pPr marL="114300" lvl="1" indent="-114300" algn="l" defTabSz="622300">
            <a:lnSpc>
              <a:spcPct val="90000"/>
            </a:lnSpc>
            <a:spcBef>
              <a:spcPct val="0"/>
            </a:spcBef>
            <a:spcAft>
              <a:spcPct val="15000"/>
            </a:spcAft>
            <a:buChar char="•"/>
          </a:pPr>
          <a:r>
            <a:rPr lang="pt-BR" sz="1400" kern="1200">
              <a:latin typeface="Poppins" panose="00000500000000000000" pitchFamily="2" charset="0"/>
              <a:cs typeface="Poppins" panose="00000500000000000000" pitchFamily="2" charset="0"/>
            </a:rPr>
            <a:t>O agente financeiro poderão realizar, sob sua própria gestão e responsabilidade, operações indiretas para a operacionalização dos recursos do Fust, nas modalidades reembolsável e garantia, por meio de instituições financeiras por ele credenciadas</a:t>
          </a:r>
        </a:p>
        <a:p>
          <a:pPr marL="228600" lvl="2" indent="-114300" algn="l" defTabSz="622300">
            <a:lnSpc>
              <a:spcPct val="90000"/>
            </a:lnSpc>
            <a:spcBef>
              <a:spcPct val="0"/>
            </a:spcBef>
            <a:spcAft>
              <a:spcPct val="15000"/>
            </a:spcAft>
            <a:buFont typeface="Courier New" panose="02070309020205020404" pitchFamily="49" charset="0"/>
            <a:buChar char="o"/>
          </a:pPr>
          <a:r>
            <a:rPr lang="pt-BR" sz="1400" kern="1200" dirty="0">
              <a:latin typeface="Poppins" panose="00000500000000000000" pitchFamily="2" charset="0"/>
              <a:cs typeface="Poppins" panose="00000500000000000000" pitchFamily="2" charset="0"/>
            </a:rPr>
            <a:t>As instituições financeiras credenciadas deverão demonstrar junto ao agente financeiro capacidade técnica, gerencial, financeira e legal para selecionar, contratar e acompanhar os financiamentos.</a:t>
          </a:r>
        </a:p>
      </dsp:txBody>
      <dsp:txXfrm>
        <a:off x="0" y="240947"/>
        <a:ext cx="11870160" cy="5556600"/>
      </dsp:txXfrm>
    </dsp:sp>
    <dsp:sp modelId="{B15C69DD-F216-4B4F-BBFC-36298564A229}">
      <dsp:nvSpPr>
        <dsp:cNvPr id="0" name=""/>
        <dsp:cNvSpPr/>
      </dsp:nvSpPr>
      <dsp:spPr>
        <a:xfrm>
          <a:off x="593508" y="34307"/>
          <a:ext cx="8309112" cy="413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065" tIns="0" rIns="314065" bIns="0" numCol="1" spcCol="1270" anchor="ctr" anchorCtr="0">
          <a:noAutofit/>
        </a:bodyPr>
        <a:lstStyle/>
        <a:p>
          <a:pPr marL="0" lvl="0" indent="0" algn="l"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Quais são as características do repasse de recursos das modalidades reembolsável e garantia?</a:t>
          </a:r>
        </a:p>
      </dsp:txBody>
      <dsp:txXfrm>
        <a:off x="613683" y="54482"/>
        <a:ext cx="8268762" cy="372930"/>
      </dsp:txXfrm>
    </dsp:sp>
  </dsp:spTree>
</dsp:drawing>
</file>

<file path=ppt/diagrams/drawing5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0641FA-071F-43B2-9FE8-C7AEDACE7FE3}">
      <dsp:nvSpPr>
        <dsp:cNvPr id="0" name=""/>
        <dsp:cNvSpPr/>
      </dsp:nvSpPr>
      <dsp:spPr>
        <a:xfrm>
          <a:off x="0" y="362753"/>
          <a:ext cx="11870160" cy="48951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1256" tIns="437388" rIns="921256" bIns="113792" numCol="1" spcCol="1270" anchor="t" anchorCtr="0">
          <a:noAutofit/>
        </a:bodyPr>
        <a:lstStyle/>
        <a:p>
          <a:pPr marL="171450" lvl="1" indent="-171450" algn="l" defTabSz="711200">
            <a:lnSpc>
              <a:spcPct val="90000"/>
            </a:lnSpc>
            <a:spcBef>
              <a:spcPct val="0"/>
            </a:spcBef>
            <a:spcAft>
              <a:spcPct val="15000"/>
            </a:spcAft>
            <a:buChar char="•"/>
          </a:pPr>
          <a:r>
            <a:rPr lang="pt-BR" sz="1600" kern="1200">
              <a:latin typeface="Poppins" panose="00000500000000000000" pitchFamily="2" charset="0"/>
              <a:cs typeface="Poppins" panose="00000500000000000000" pitchFamily="2" charset="0"/>
            </a:rPr>
            <a:t>O CG-Fust elaborou Caderno de Programas com diretrizes para aplicação dos recursos reembolsáveis</a:t>
          </a:r>
        </a:p>
        <a:p>
          <a:pPr marL="342900" lvl="2" indent="-171450" algn="l" defTabSz="711200">
            <a:lnSpc>
              <a:spcPct val="90000"/>
            </a:lnSpc>
            <a:spcBef>
              <a:spcPct val="0"/>
            </a:spcBef>
            <a:spcAft>
              <a:spcPct val="15000"/>
            </a:spcAft>
            <a:buFont typeface="Courier New" panose="02070309020205020404" pitchFamily="49" charset="0"/>
            <a:buChar char="o"/>
          </a:pPr>
          <a:r>
            <a:rPr lang="pt-BR" sz="1600" kern="1200" dirty="0">
              <a:latin typeface="Poppins" panose="00000500000000000000" pitchFamily="2" charset="0"/>
              <a:cs typeface="Poppins" panose="00000500000000000000" pitchFamily="2" charset="0"/>
            </a:rPr>
            <a:t>Para os Programas 1 e 2, o CG-Fust elaborou um Caderno de Projetos Reembolsáveis elegíveis, que informam: </a:t>
          </a:r>
        </a:p>
        <a:p>
          <a:pPr marL="514350" lvl="3" indent="-171450" algn="l" defTabSz="711200">
            <a:lnSpc>
              <a:spcPct val="90000"/>
            </a:lnSpc>
            <a:spcBef>
              <a:spcPct val="0"/>
            </a:spcBef>
            <a:spcAft>
              <a:spcPct val="15000"/>
            </a:spcAft>
            <a:buFont typeface="Wingdings" panose="05000000000000000000" pitchFamily="2" charset="2"/>
            <a:buChar char="q"/>
          </a:pPr>
          <a:r>
            <a:rPr lang="pt-BR" sz="1600" kern="1200" dirty="0">
              <a:latin typeface="Poppins" panose="00000500000000000000" pitchFamily="2" charset="0"/>
              <a:cs typeface="Poppins" panose="00000500000000000000" pitchFamily="2" charset="0"/>
            </a:rPr>
            <a:t>escopo do projeto; </a:t>
          </a:r>
        </a:p>
        <a:p>
          <a:pPr marL="514350" lvl="3" indent="-171450" algn="l" defTabSz="711200">
            <a:lnSpc>
              <a:spcPct val="90000"/>
            </a:lnSpc>
            <a:spcBef>
              <a:spcPct val="0"/>
            </a:spcBef>
            <a:spcAft>
              <a:spcPct val="15000"/>
            </a:spcAft>
            <a:buFont typeface="Wingdings" panose="05000000000000000000" pitchFamily="2" charset="2"/>
            <a:buChar char="q"/>
          </a:pPr>
          <a:r>
            <a:rPr lang="pt-BR" sz="1600" kern="1200" dirty="0">
              <a:latin typeface="Poppins" panose="00000500000000000000" pitchFamily="2" charset="0"/>
              <a:cs typeface="Poppins" panose="00000500000000000000" pitchFamily="2" charset="0"/>
            </a:rPr>
            <a:t>Possíveis entidades beneficiadas;</a:t>
          </a:r>
        </a:p>
        <a:p>
          <a:pPr marL="514350" lvl="3" indent="-171450" algn="l" defTabSz="711200">
            <a:lnSpc>
              <a:spcPct val="90000"/>
            </a:lnSpc>
            <a:spcBef>
              <a:spcPct val="0"/>
            </a:spcBef>
            <a:spcAft>
              <a:spcPct val="15000"/>
            </a:spcAft>
            <a:buFont typeface="Wingdings" panose="05000000000000000000" pitchFamily="2" charset="2"/>
            <a:buChar char="q"/>
          </a:pPr>
          <a:r>
            <a:rPr lang="pt-BR" sz="1600" kern="1200" dirty="0">
              <a:latin typeface="Poppins" panose="00000500000000000000" pitchFamily="2" charset="0"/>
              <a:cs typeface="Poppins" panose="00000500000000000000" pitchFamily="2" charset="0"/>
            </a:rPr>
            <a:t>Possíveis beneficiários;</a:t>
          </a:r>
        </a:p>
        <a:p>
          <a:pPr marL="514350" lvl="3" indent="-171450" algn="l" defTabSz="711200">
            <a:lnSpc>
              <a:spcPct val="90000"/>
            </a:lnSpc>
            <a:spcBef>
              <a:spcPct val="0"/>
            </a:spcBef>
            <a:spcAft>
              <a:spcPct val="15000"/>
            </a:spcAft>
            <a:buFont typeface="Wingdings" panose="05000000000000000000" pitchFamily="2" charset="2"/>
            <a:buChar char="q"/>
          </a:pPr>
          <a:r>
            <a:rPr lang="pt-BR" sz="1600" kern="1200" dirty="0">
              <a:latin typeface="Poppins" panose="00000500000000000000" pitchFamily="2" charset="0"/>
              <a:cs typeface="Poppins" panose="00000500000000000000" pitchFamily="2" charset="0"/>
            </a:rPr>
            <a:t>Referências para métrica de custo; e</a:t>
          </a:r>
        </a:p>
        <a:p>
          <a:pPr marL="514350" lvl="3" indent="-171450" algn="l" defTabSz="711200">
            <a:lnSpc>
              <a:spcPct val="90000"/>
            </a:lnSpc>
            <a:spcBef>
              <a:spcPct val="0"/>
            </a:spcBef>
            <a:spcAft>
              <a:spcPct val="15000"/>
            </a:spcAft>
            <a:buFont typeface="Wingdings" panose="05000000000000000000" pitchFamily="2" charset="2"/>
            <a:buChar char="q"/>
          </a:pPr>
          <a:r>
            <a:rPr lang="pt-BR" sz="1600" kern="1200" dirty="0">
              <a:latin typeface="Poppins" panose="00000500000000000000" pitchFamily="2" charset="0"/>
              <a:cs typeface="Poppins" panose="00000500000000000000" pitchFamily="2" charset="0"/>
            </a:rPr>
            <a:t>Indicadores.</a:t>
          </a:r>
        </a:p>
        <a:p>
          <a:pPr marL="342900" lvl="2" indent="-171450" algn="l" defTabSz="711200">
            <a:lnSpc>
              <a:spcPct val="90000"/>
            </a:lnSpc>
            <a:spcBef>
              <a:spcPct val="0"/>
            </a:spcBef>
            <a:spcAft>
              <a:spcPct val="15000"/>
            </a:spcAft>
            <a:buFont typeface="Courier New" panose="02070309020205020404" pitchFamily="49" charset="0"/>
            <a:buChar char="o"/>
          </a:pPr>
          <a:r>
            <a:rPr lang="pt-BR" sz="1600" kern="1200" dirty="0">
              <a:latin typeface="Poppins" panose="00000500000000000000" pitchFamily="2" charset="0"/>
              <a:cs typeface="Poppins" panose="00000500000000000000" pitchFamily="2" charset="0"/>
            </a:rPr>
            <a:t>Para o Programa 3, as informações dos projetos elegíveis constam do próprio Caderno de Programas.</a:t>
          </a:r>
        </a:p>
        <a:p>
          <a:pPr marL="171450" lvl="1" indent="-171450" algn="l" defTabSz="711200">
            <a:lnSpc>
              <a:spcPct val="90000"/>
            </a:lnSpc>
            <a:spcBef>
              <a:spcPct val="0"/>
            </a:spcBef>
            <a:spcAft>
              <a:spcPct val="15000"/>
            </a:spcAft>
            <a:buChar char="•"/>
          </a:pPr>
          <a:r>
            <a:rPr lang="pt-BR" sz="1600" kern="1200" dirty="0">
              <a:latin typeface="Poppins" panose="00000500000000000000" pitchFamily="2" charset="0"/>
              <a:cs typeface="Poppins" panose="00000500000000000000" pitchFamily="2" charset="0"/>
            </a:rPr>
            <a:t>Versões atuais</a:t>
          </a:r>
        </a:p>
        <a:p>
          <a:pPr marL="342900" lvl="2" indent="-171450" algn="l" defTabSz="711200">
            <a:lnSpc>
              <a:spcPct val="90000"/>
            </a:lnSpc>
            <a:spcBef>
              <a:spcPct val="0"/>
            </a:spcBef>
            <a:spcAft>
              <a:spcPct val="15000"/>
            </a:spcAft>
            <a:buFont typeface="Courier New" panose="02070309020205020404" pitchFamily="49" charset="0"/>
            <a:buChar char="o"/>
          </a:pPr>
          <a:r>
            <a:rPr lang="pt-BR" sz="1600" kern="1200" dirty="0">
              <a:latin typeface="Poppins" panose="00000500000000000000" pitchFamily="2" charset="0"/>
              <a:cs typeface="Poppins" panose="00000500000000000000" pitchFamily="2" charset="0"/>
            </a:rPr>
            <a:t>Caderno de Programas: Acórdão CG-Fust nº 43/2024</a:t>
          </a:r>
        </a:p>
        <a:p>
          <a:pPr marL="342900" lvl="2" indent="-171450" algn="l" defTabSz="711200">
            <a:lnSpc>
              <a:spcPct val="90000"/>
            </a:lnSpc>
            <a:spcBef>
              <a:spcPct val="0"/>
            </a:spcBef>
            <a:spcAft>
              <a:spcPct val="15000"/>
            </a:spcAft>
            <a:buFont typeface="Courier New" panose="02070309020205020404" pitchFamily="49" charset="0"/>
            <a:buChar char="o"/>
          </a:pPr>
          <a:r>
            <a:rPr lang="pt-BR" sz="1600" kern="1200" dirty="0">
              <a:latin typeface="Poppins" panose="00000500000000000000" pitchFamily="2" charset="0"/>
              <a:cs typeface="Poppins" panose="00000500000000000000" pitchFamily="2" charset="0"/>
            </a:rPr>
            <a:t>Caderno de Projetos Reembolsáveis: Acórdão CG-Fust nº 44/2024</a:t>
          </a:r>
        </a:p>
      </dsp:txBody>
      <dsp:txXfrm>
        <a:off x="0" y="362753"/>
        <a:ext cx="11870160" cy="4895100"/>
      </dsp:txXfrm>
    </dsp:sp>
    <dsp:sp modelId="{3AEEDE38-69E4-438D-94AE-26C462680C15}">
      <dsp:nvSpPr>
        <dsp:cNvPr id="0" name=""/>
        <dsp:cNvSpPr/>
      </dsp:nvSpPr>
      <dsp:spPr>
        <a:xfrm>
          <a:off x="593508" y="52793"/>
          <a:ext cx="8309112" cy="619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065" tIns="0" rIns="314065" bIns="0" numCol="1" spcCol="1270" anchor="ctr" anchorCtr="0">
          <a:noAutofit/>
        </a:bodyPr>
        <a:lstStyle/>
        <a:p>
          <a:pPr marL="0" lvl="0" indent="0" algn="l" defTabSz="711200">
            <a:lnSpc>
              <a:spcPct val="90000"/>
            </a:lnSpc>
            <a:spcBef>
              <a:spcPct val="0"/>
            </a:spcBef>
            <a:spcAft>
              <a:spcPct val="35000"/>
            </a:spcAft>
            <a:buNone/>
          </a:pPr>
          <a:r>
            <a:rPr lang="pt-BR" sz="1600" kern="1200">
              <a:latin typeface="Poppins" panose="00000500000000000000" pitchFamily="2" charset="0"/>
              <a:cs typeface="Poppins" panose="00000500000000000000" pitchFamily="2" charset="0"/>
            </a:rPr>
            <a:t>Como se dá a aplicação de recursos das modalidades reembolsável e garantia?</a:t>
          </a:r>
        </a:p>
      </dsp:txBody>
      <dsp:txXfrm>
        <a:off x="623770" y="83055"/>
        <a:ext cx="8248588" cy="559396"/>
      </dsp:txXfrm>
    </dsp:sp>
  </dsp:spTree>
</dsp:drawing>
</file>

<file path=ppt/diagrams/drawing5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EEB0D2-1975-4677-ADA9-C0607F6384FE}">
      <dsp:nvSpPr>
        <dsp:cNvPr id="0" name=""/>
        <dsp:cNvSpPr/>
      </dsp:nvSpPr>
      <dsp:spPr>
        <a:xfrm>
          <a:off x="0" y="229877"/>
          <a:ext cx="11870160" cy="28665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1256" tIns="270764" rIns="921256" bIns="92456" numCol="1" spcCol="1270" anchor="t" anchorCtr="0">
          <a:noAutofit/>
        </a:bodyPr>
        <a:lstStyle/>
        <a:p>
          <a:pPr marL="114300" lvl="1" indent="-114300" algn="l" defTabSz="577850">
            <a:lnSpc>
              <a:spcPct val="90000"/>
            </a:lnSpc>
            <a:spcBef>
              <a:spcPct val="0"/>
            </a:spcBef>
            <a:spcAft>
              <a:spcPct val="15000"/>
            </a:spcAft>
            <a:buChar char="•"/>
          </a:pPr>
          <a:r>
            <a:rPr lang="pt-BR" sz="1300" kern="1200">
              <a:latin typeface="Poppins" panose="00000500000000000000" pitchFamily="2" charset="0"/>
              <a:cs typeface="Poppins" panose="00000500000000000000" pitchFamily="2" charset="0"/>
            </a:rPr>
            <a:t>Spread: diferença entre a taxa de aplicação, pactuada entre o agente financeiro e as entidades beneficiadas, e a taxa de captação, paga ao Fust</a:t>
          </a:r>
        </a:p>
        <a:p>
          <a:pPr marL="228600" lvl="2" indent="-114300" algn="l" defTabSz="577850">
            <a:lnSpc>
              <a:spcPct val="90000"/>
            </a:lnSpc>
            <a:spcBef>
              <a:spcPct val="0"/>
            </a:spcBef>
            <a:spcAft>
              <a:spcPct val="15000"/>
            </a:spcAft>
            <a:buFont typeface="Courier New" panose="02070309020205020404" pitchFamily="49" charset="0"/>
            <a:buChar char="o"/>
          </a:pPr>
          <a:r>
            <a:rPr lang="pt-BR" sz="1300" b="1" kern="1200" dirty="0">
              <a:latin typeface="Poppins" panose="00000500000000000000" pitchFamily="2" charset="0"/>
              <a:cs typeface="Poppins" panose="00000500000000000000" pitchFamily="2" charset="0"/>
            </a:rPr>
            <a:t>spread básico</a:t>
          </a:r>
          <a:r>
            <a:rPr lang="pt-BR" sz="1300" kern="1200" dirty="0">
              <a:latin typeface="Poppins" panose="00000500000000000000" pitchFamily="2" charset="0"/>
              <a:cs typeface="Poppins" panose="00000500000000000000" pitchFamily="2" charset="0"/>
            </a:rPr>
            <a:t>, destinado a cobrir as despesas administrativas e operacionais do agente financeiro</a:t>
          </a:r>
        </a:p>
        <a:p>
          <a:pPr marL="228600" lvl="2" indent="-114300" algn="l" defTabSz="577850">
            <a:lnSpc>
              <a:spcPct val="90000"/>
            </a:lnSpc>
            <a:spcBef>
              <a:spcPct val="0"/>
            </a:spcBef>
            <a:spcAft>
              <a:spcPct val="15000"/>
            </a:spcAft>
            <a:buFont typeface="Courier New" panose="02070309020205020404" pitchFamily="49" charset="0"/>
            <a:buChar char="o"/>
          </a:pPr>
          <a:r>
            <a:rPr lang="pt-BR" sz="1300" b="1" kern="1200" dirty="0">
              <a:latin typeface="Poppins" panose="00000500000000000000" pitchFamily="2" charset="0"/>
              <a:cs typeface="Poppins" panose="00000500000000000000" pitchFamily="2" charset="0"/>
            </a:rPr>
            <a:t>spread de risco</a:t>
          </a:r>
          <a:r>
            <a:rPr lang="pt-BR" sz="1300" kern="1200" dirty="0">
              <a:latin typeface="Poppins" panose="00000500000000000000" pitchFamily="2" charset="0"/>
              <a:cs typeface="Poppins" panose="00000500000000000000" pitchFamily="2" charset="0"/>
            </a:rPr>
            <a:t>, destinado a cobrir o risco de crédito</a:t>
          </a:r>
        </a:p>
        <a:p>
          <a:pPr marL="228600" lvl="2" indent="-114300" algn="l" defTabSz="577850">
            <a:lnSpc>
              <a:spcPct val="90000"/>
            </a:lnSpc>
            <a:spcBef>
              <a:spcPct val="0"/>
            </a:spcBef>
            <a:spcAft>
              <a:spcPct val="15000"/>
            </a:spcAft>
            <a:buFont typeface="Courier New" panose="02070309020205020404" pitchFamily="49" charset="0"/>
            <a:buChar char="o"/>
          </a:pPr>
          <a:r>
            <a:rPr lang="pt-BR" sz="1300" kern="1200" dirty="0">
              <a:latin typeface="Poppins" panose="00000500000000000000" pitchFamily="2" charset="0"/>
              <a:cs typeface="Poppins" panose="00000500000000000000" pitchFamily="2" charset="0"/>
            </a:rPr>
            <a:t>no caso de operações indiretas, </a:t>
          </a:r>
          <a:r>
            <a:rPr lang="pt-BR" sz="1300" b="1" kern="1200" dirty="0">
              <a:latin typeface="Poppins" panose="00000500000000000000" pitchFamily="2" charset="0"/>
              <a:cs typeface="Poppins" panose="00000500000000000000" pitchFamily="2" charset="0"/>
            </a:rPr>
            <a:t>taxa de intermediação financeira</a:t>
          </a:r>
          <a:r>
            <a:rPr lang="pt-BR" sz="1300" kern="1200" dirty="0">
              <a:latin typeface="Poppins" panose="00000500000000000000" pitchFamily="2" charset="0"/>
              <a:cs typeface="Poppins" panose="00000500000000000000" pitchFamily="2" charset="0"/>
            </a:rPr>
            <a:t>, destinada a cobrir o risco de crédito perante as instituições financeiras credenciadas para repasse dos agentes financeiros.</a:t>
          </a:r>
        </a:p>
        <a:p>
          <a:pPr marL="114300" lvl="1" indent="-114300" algn="l" defTabSz="577850">
            <a:lnSpc>
              <a:spcPct val="90000"/>
            </a:lnSpc>
            <a:spcBef>
              <a:spcPct val="0"/>
            </a:spcBef>
            <a:spcAft>
              <a:spcPct val="15000"/>
            </a:spcAft>
            <a:buChar char="•"/>
          </a:pPr>
          <a:r>
            <a:rPr lang="pt-BR" sz="1300" kern="1200">
              <a:latin typeface="Poppins" panose="00000500000000000000" pitchFamily="2" charset="0"/>
              <a:cs typeface="Poppins" panose="00000500000000000000" pitchFamily="2" charset="0"/>
            </a:rPr>
            <a:t>Simplificadamente</a:t>
          </a:r>
        </a:p>
        <a:p>
          <a:pPr marL="228600" lvl="2" indent="-114300" algn="l" defTabSz="577850">
            <a:lnSpc>
              <a:spcPct val="90000"/>
            </a:lnSpc>
            <a:spcBef>
              <a:spcPct val="0"/>
            </a:spcBef>
            <a:spcAft>
              <a:spcPct val="15000"/>
            </a:spcAft>
            <a:buFont typeface="Courier New" panose="02070309020205020404" pitchFamily="49" charset="0"/>
            <a:buChar char="o"/>
          </a:pPr>
          <a:r>
            <a:rPr lang="pt-BR" sz="1300" kern="1200" dirty="0">
              <a:latin typeface="Poppins" panose="00000500000000000000" pitchFamily="2" charset="0"/>
              <a:cs typeface="Poppins" panose="00000500000000000000" pitchFamily="2" charset="0"/>
            </a:rPr>
            <a:t>Operações diretas: taxa = TR + spread básico + spread de risco</a:t>
          </a:r>
        </a:p>
        <a:p>
          <a:pPr marL="228600" lvl="2" indent="-114300" algn="l" defTabSz="577850">
            <a:lnSpc>
              <a:spcPct val="90000"/>
            </a:lnSpc>
            <a:spcBef>
              <a:spcPct val="0"/>
            </a:spcBef>
            <a:spcAft>
              <a:spcPct val="15000"/>
            </a:spcAft>
            <a:buFont typeface="Courier New" panose="02070309020205020404" pitchFamily="49" charset="0"/>
            <a:buChar char="o"/>
          </a:pPr>
          <a:r>
            <a:rPr lang="pt-BR" sz="1300" kern="1200" dirty="0">
              <a:latin typeface="Poppins" panose="00000500000000000000" pitchFamily="2" charset="0"/>
              <a:cs typeface="Poppins" panose="00000500000000000000" pitchFamily="2" charset="0"/>
            </a:rPr>
            <a:t>Operações indiretas: taxa = TR + (spread </a:t>
          </a:r>
          <a:r>
            <a:rPr lang="pt-BR" sz="1300" kern="1200" dirty="0" err="1">
              <a:latin typeface="Poppins" panose="00000500000000000000" pitchFamily="2" charset="0"/>
              <a:cs typeface="Poppins" panose="00000500000000000000" pitchFamily="2" charset="0"/>
            </a:rPr>
            <a:t>básico+taxa</a:t>
          </a:r>
          <a:r>
            <a:rPr lang="pt-BR" sz="1300" kern="1200" dirty="0">
              <a:latin typeface="Poppins" panose="00000500000000000000" pitchFamily="2" charset="0"/>
              <a:cs typeface="Poppins" panose="00000500000000000000" pitchFamily="2" charset="0"/>
            </a:rPr>
            <a:t> de intermediação financeira) + spread do agente financeiro indireto</a:t>
          </a:r>
        </a:p>
      </dsp:txBody>
      <dsp:txXfrm>
        <a:off x="0" y="229877"/>
        <a:ext cx="11870160" cy="2866500"/>
      </dsp:txXfrm>
    </dsp:sp>
    <dsp:sp modelId="{7F541050-8F86-452D-812B-DA6293D9B57E}">
      <dsp:nvSpPr>
        <dsp:cNvPr id="0" name=""/>
        <dsp:cNvSpPr/>
      </dsp:nvSpPr>
      <dsp:spPr>
        <a:xfrm>
          <a:off x="593508" y="37997"/>
          <a:ext cx="8309112"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065" tIns="0" rIns="314065" bIns="0" numCol="1" spcCol="1270" anchor="ctr" anchorCtr="0">
          <a:noAutofit/>
        </a:bodyPr>
        <a:lstStyle/>
        <a:p>
          <a:pPr marL="0" lvl="0" indent="0" algn="l" defTabSz="577850">
            <a:lnSpc>
              <a:spcPct val="90000"/>
            </a:lnSpc>
            <a:spcBef>
              <a:spcPct val="0"/>
            </a:spcBef>
            <a:spcAft>
              <a:spcPct val="35000"/>
            </a:spcAft>
            <a:buNone/>
          </a:pPr>
          <a:r>
            <a:rPr lang="pt-BR" sz="1300" kern="1200">
              <a:latin typeface="Poppins" panose="00000500000000000000" pitchFamily="2" charset="0"/>
              <a:cs typeface="Poppins" panose="00000500000000000000" pitchFamily="2" charset="0"/>
            </a:rPr>
            <a:t>Existe limitação de taxa para as operações de crédito?</a:t>
          </a:r>
        </a:p>
      </dsp:txBody>
      <dsp:txXfrm>
        <a:off x="612242" y="56731"/>
        <a:ext cx="8271644" cy="346292"/>
      </dsp:txXfrm>
    </dsp:sp>
  </dsp:spTree>
</dsp:drawing>
</file>

<file path=ppt/diagrams/drawing5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3FA8C0-9002-4721-869C-BBA15FCFC205}">
      <dsp:nvSpPr>
        <dsp:cNvPr id="0" name=""/>
        <dsp:cNvSpPr/>
      </dsp:nvSpPr>
      <dsp:spPr>
        <a:xfrm>
          <a:off x="0" y="484654"/>
          <a:ext cx="11870160" cy="200182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1256" tIns="645668" rIns="921256" bIns="113792" numCol="1" spcCol="1270" anchor="t" anchorCtr="0">
          <a:noAutofit/>
        </a:bodyPr>
        <a:lstStyle/>
        <a:p>
          <a:pPr marL="171450" lvl="1" indent="-171450" algn="l" defTabSz="711200">
            <a:lnSpc>
              <a:spcPct val="90000"/>
            </a:lnSpc>
            <a:spcBef>
              <a:spcPct val="0"/>
            </a:spcBef>
            <a:spcAft>
              <a:spcPct val="15000"/>
            </a:spcAft>
            <a:buChar char="•"/>
          </a:pPr>
          <a:r>
            <a:rPr lang="pt-BR" sz="1600" kern="1200" dirty="0">
              <a:latin typeface="Poppins" panose="00000500000000000000" pitchFamily="2" charset="0"/>
              <a:cs typeface="Poppins" panose="00000500000000000000" pitchFamily="2" charset="0"/>
            </a:rPr>
            <a:t>De acordo com as políticas operacionais do próprio agente financeiro.</a:t>
          </a:r>
        </a:p>
        <a:p>
          <a:pPr marL="342900" lvl="2" indent="-171450" algn="l" defTabSz="711200">
            <a:lnSpc>
              <a:spcPct val="90000"/>
            </a:lnSpc>
            <a:spcBef>
              <a:spcPct val="0"/>
            </a:spcBef>
            <a:spcAft>
              <a:spcPct val="15000"/>
            </a:spcAft>
            <a:buFont typeface="Courier New" panose="02070309020205020404" pitchFamily="49" charset="0"/>
            <a:buChar char="o"/>
          </a:pPr>
          <a:r>
            <a:rPr lang="pt-BR" sz="1600" kern="1200" dirty="0">
              <a:latin typeface="Poppins" panose="00000500000000000000" pitchFamily="2" charset="0"/>
              <a:cs typeface="Poppins" panose="00000500000000000000" pitchFamily="2" charset="0"/>
            </a:rPr>
            <a:t>Exemplo:</a:t>
          </a:r>
        </a:p>
        <a:p>
          <a:pPr marL="514350" lvl="3" indent="-171450" algn="l" defTabSz="711200">
            <a:lnSpc>
              <a:spcPct val="90000"/>
            </a:lnSpc>
            <a:spcBef>
              <a:spcPct val="0"/>
            </a:spcBef>
            <a:spcAft>
              <a:spcPct val="15000"/>
            </a:spcAft>
            <a:buFont typeface="Wingdings" panose="05000000000000000000" pitchFamily="2" charset="2"/>
            <a:buChar char="q"/>
          </a:pPr>
          <a:r>
            <a:rPr lang="pt-BR" sz="1600" kern="1200" dirty="0">
              <a:latin typeface="Poppins" panose="00000500000000000000" pitchFamily="2" charset="0"/>
              <a:cs typeface="Poppins" panose="00000500000000000000" pitchFamily="2" charset="0"/>
            </a:rPr>
            <a:t>Operação direta: 15 anos máximo, compreendendo carência e amortização</a:t>
          </a:r>
        </a:p>
        <a:p>
          <a:pPr marL="514350" lvl="3" indent="-171450" algn="l" defTabSz="711200">
            <a:lnSpc>
              <a:spcPct val="90000"/>
            </a:lnSpc>
            <a:spcBef>
              <a:spcPct val="0"/>
            </a:spcBef>
            <a:spcAft>
              <a:spcPct val="15000"/>
            </a:spcAft>
            <a:buFont typeface="Wingdings" panose="05000000000000000000" pitchFamily="2" charset="2"/>
            <a:buChar char="q"/>
          </a:pPr>
          <a:r>
            <a:rPr lang="pt-BR" sz="1600" kern="1200" dirty="0">
              <a:latin typeface="Poppins" panose="00000500000000000000" pitchFamily="2" charset="0"/>
              <a:cs typeface="Poppins" panose="00000500000000000000" pitchFamily="2" charset="0"/>
            </a:rPr>
            <a:t>Operação indireta: 10 anos máximo, incluindo até 2 anos de carência</a:t>
          </a:r>
        </a:p>
      </dsp:txBody>
      <dsp:txXfrm>
        <a:off x="0" y="484654"/>
        <a:ext cx="11870160" cy="2001825"/>
      </dsp:txXfrm>
    </dsp:sp>
    <dsp:sp modelId="{372A4A7C-2676-43F6-9B4C-27D57A98AB23}">
      <dsp:nvSpPr>
        <dsp:cNvPr id="0" name=""/>
        <dsp:cNvSpPr/>
      </dsp:nvSpPr>
      <dsp:spPr>
        <a:xfrm>
          <a:off x="593508" y="27094"/>
          <a:ext cx="8309112" cy="9151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065" tIns="0" rIns="314065" bIns="0" numCol="1" spcCol="1270" anchor="ctr" anchorCtr="0">
          <a:noAutofit/>
        </a:bodyPr>
        <a:lstStyle/>
        <a:p>
          <a:pPr marL="0" lvl="0" indent="0" algn="l" defTabSz="711200">
            <a:lnSpc>
              <a:spcPct val="90000"/>
            </a:lnSpc>
            <a:spcBef>
              <a:spcPct val="0"/>
            </a:spcBef>
            <a:spcAft>
              <a:spcPct val="35000"/>
            </a:spcAft>
            <a:buNone/>
          </a:pPr>
          <a:r>
            <a:rPr lang="pt-BR" sz="1600" kern="1200" dirty="0">
              <a:latin typeface="Poppins" panose="00000500000000000000" pitchFamily="2" charset="0"/>
              <a:cs typeface="Poppins" panose="00000500000000000000" pitchFamily="2" charset="0"/>
            </a:rPr>
            <a:t>Existe limitação de prazo para as operações de crédito com as entidades beneficiadas?</a:t>
          </a:r>
        </a:p>
      </dsp:txBody>
      <dsp:txXfrm>
        <a:off x="638180" y="71766"/>
        <a:ext cx="8219768" cy="825776"/>
      </dsp:txXfrm>
    </dsp:sp>
    <dsp:sp modelId="{2BA8B4EF-6552-4CCD-8067-6A01ED1450F5}">
      <dsp:nvSpPr>
        <dsp:cNvPr id="0" name=""/>
        <dsp:cNvSpPr/>
      </dsp:nvSpPr>
      <dsp:spPr>
        <a:xfrm>
          <a:off x="0" y="3111439"/>
          <a:ext cx="11870160" cy="16600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1256" tIns="645668" rIns="921256" bIns="113792" numCol="1" spcCol="1270" anchor="t" anchorCtr="0">
          <a:noAutofit/>
        </a:bodyPr>
        <a:lstStyle/>
        <a:p>
          <a:pPr marL="171450" lvl="1" indent="-171450" algn="l" defTabSz="711200">
            <a:lnSpc>
              <a:spcPct val="90000"/>
            </a:lnSpc>
            <a:spcBef>
              <a:spcPct val="0"/>
            </a:spcBef>
            <a:spcAft>
              <a:spcPct val="15000"/>
            </a:spcAft>
            <a:buChar char="•"/>
          </a:pPr>
          <a:r>
            <a:rPr lang="pt-BR" sz="1600" kern="1200">
              <a:latin typeface="Poppins" panose="00000500000000000000" pitchFamily="2" charset="0"/>
              <a:cs typeface="Poppins" panose="00000500000000000000" pitchFamily="2" charset="0"/>
            </a:rPr>
            <a:t>Não existe limitação</a:t>
          </a:r>
        </a:p>
        <a:p>
          <a:pPr marL="171450" lvl="1" indent="-171450" algn="l" defTabSz="711200">
            <a:lnSpc>
              <a:spcPct val="90000"/>
            </a:lnSpc>
            <a:spcBef>
              <a:spcPct val="0"/>
            </a:spcBef>
            <a:spcAft>
              <a:spcPct val="15000"/>
            </a:spcAft>
            <a:buChar char="•"/>
          </a:pPr>
          <a:r>
            <a:rPr lang="pt-BR" sz="1600" kern="1200" dirty="0">
              <a:latin typeface="Poppins" panose="00000500000000000000" pitchFamily="2" charset="0"/>
              <a:cs typeface="Poppins" panose="00000500000000000000" pitchFamily="2" charset="0"/>
            </a:rPr>
            <a:t>Um dos possíveis critérios de liberação de recursos do CG-Fust pode ser “Demonstração de capacidade técnica e operacional do agente financeiro”.</a:t>
          </a:r>
        </a:p>
      </dsp:txBody>
      <dsp:txXfrm>
        <a:off x="0" y="3111439"/>
        <a:ext cx="11870160" cy="1660050"/>
      </dsp:txXfrm>
    </dsp:sp>
    <dsp:sp modelId="{7EE83201-6A2A-4254-922B-9F56D0DE72FA}">
      <dsp:nvSpPr>
        <dsp:cNvPr id="0" name=""/>
        <dsp:cNvSpPr/>
      </dsp:nvSpPr>
      <dsp:spPr>
        <a:xfrm>
          <a:off x="593508" y="2653879"/>
          <a:ext cx="8309112" cy="9151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065" tIns="0" rIns="314065" bIns="0" numCol="1" spcCol="1270" anchor="ctr" anchorCtr="0">
          <a:noAutofit/>
        </a:bodyPr>
        <a:lstStyle/>
        <a:p>
          <a:pPr marL="0" lvl="0" indent="0" algn="l" defTabSz="711200">
            <a:lnSpc>
              <a:spcPct val="90000"/>
            </a:lnSpc>
            <a:spcBef>
              <a:spcPct val="0"/>
            </a:spcBef>
            <a:spcAft>
              <a:spcPct val="35000"/>
            </a:spcAft>
            <a:buNone/>
          </a:pPr>
          <a:r>
            <a:rPr lang="pt-BR" sz="1600" kern="1200">
              <a:latin typeface="Poppins" panose="00000500000000000000" pitchFamily="2" charset="0"/>
              <a:cs typeface="Poppins" panose="00000500000000000000" pitchFamily="2" charset="0"/>
            </a:rPr>
            <a:t>Existe alguma restrição relacionada ao Patrimônio Líquido do Banco com o Tamanho da Operação de Crédito?</a:t>
          </a:r>
        </a:p>
      </dsp:txBody>
      <dsp:txXfrm>
        <a:off x="638180" y="2698551"/>
        <a:ext cx="8219768" cy="825776"/>
      </dsp:txXfrm>
    </dsp:sp>
  </dsp:spTree>
</dsp:drawing>
</file>

<file path=ppt/diagrams/drawing5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203BC8-29AC-4115-97AB-6107DA366239}">
      <dsp:nvSpPr>
        <dsp:cNvPr id="0" name=""/>
        <dsp:cNvSpPr/>
      </dsp:nvSpPr>
      <dsp:spPr>
        <a:xfrm>
          <a:off x="0" y="290087"/>
          <a:ext cx="11870160" cy="4498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1256" tIns="291592" rIns="921256" bIns="99568" numCol="1" spcCol="1270" anchor="t" anchorCtr="0">
          <a:noAutofit/>
        </a:bodyPr>
        <a:lstStyle/>
        <a:p>
          <a:pPr marL="114300" lvl="1" indent="-114300" algn="l" defTabSz="622300">
            <a:lnSpc>
              <a:spcPct val="90000"/>
            </a:lnSpc>
            <a:spcBef>
              <a:spcPct val="0"/>
            </a:spcBef>
            <a:spcAft>
              <a:spcPct val="15000"/>
            </a:spcAft>
            <a:buChar char="•"/>
          </a:pPr>
          <a:r>
            <a:rPr lang="pt-BR" sz="1400" kern="1200">
              <a:latin typeface="Poppins" panose="00000500000000000000" pitchFamily="2" charset="0"/>
              <a:cs typeface="Poppins" panose="00000500000000000000" pitchFamily="2" charset="0"/>
            </a:rPr>
            <a:t>Depois da demonstração de interesse do agente financeiro em operacionalizar recursos não reembolsáveis no PAR, o CG-Fust decide pela liberação de recursos não reembolsáveis a um ou mais agentes financeiros credenciados interessados</a:t>
          </a:r>
        </a:p>
        <a:p>
          <a:pPr marL="114300" lvl="1" indent="-114300" algn="l" defTabSz="622300">
            <a:lnSpc>
              <a:spcPct val="90000"/>
            </a:lnSpc>
            <a:spcBef>
              <a:spcPct val="0"/>
            </a:spcBef>
            <a:spcAft>
              <a:spcPct val="15000"/>
            </a:spcAft>
            <a:buChar char="•"/>
          </a:pPr>
          <a:r>
            <a:rPr lang="pt-BR" sz="1400" kern="1200">
              <a:latin typeface="Poppins" panose="00000500000000000000" pitchFamily="2" charset="0"/>
              <a:cs typeface="Poppins" panose="00000500000000000000" pitchFamily="2" charset="0"/>
            </a:rPr>
            <a:t>O contrato é firmado entre CG-Fust e agente financeiro contemplado para operacionalizar recursos não reembolsáveis, prevendo o efetivo repasse de recursos</a:t>
          </a:r>
        </a:p>
        <a:p>
          <a:pPr marL="114300" lvl="1" indent="-114300" algn="l" defTabSz="622300">
            <a:lnSpc>
              <a:spcPct val="90000"/>
            </a:lnSpc>
            <a:spcBef>
              <a:spcPct val="0"/>
            </a:spcBef>
            <a:spcAft>
              <a:spcPct val="15000"/>
            </a:spcAft>
            <a:buChar char="•"/>
          </a:pPr>
          <a:r>
            <a:rPr lang="pt-BR" sz="1400" kern="1200">
              <a:latin typeface="Poppins" panose="00000500000000000000" pitchFamily="2" charset="0"/>
              <a:cs typeface="Poppins" panose="00000500000000000000" pitchFamily="2" charset="0"/>
            </a:rPr>
            <a:t>Os rendimentos das aplicações financeiras dos recursos destinados à modalidade não reembolsável, realizadas pelo agente financeiro com recursos do Fust, serão incorporados ao Fundo</a:t>
          </a:r>
        </a:p>
        <a:p>
          <a:pPr marL="114300" lvl="1" indent="-114300" algn="l" defTabSz="622300">
            <a:lnSpc>
              <a:spcPct val="90000"/>
            </a:lnSpc>
            <a:spcBef>
              <a:spcPct val="0"/>
            </a:spcBef>
            <a:spcAft>
              <a:spcPct val="15000"/>
            </a:spcAft>
            <a:buChar char="•"/>
          </a:pPr>
          <a:r>
            <a:rPr lang="pt-BR" sz="1400" kern="1200" dirty="0">
              <a:latin typeface="Poppins" panose="00000500000000000000" pitchFamily="2" charset="0"/>
              <a:cs typeface="Poppins" panose="00000500000000000000" pitchFamily="2" charset="0"/>
            </a:rPr>
            <a:t>O CG-Fust elaborará Diretriz não reembolsável específica ao agente financeiro para aplicação de recursos, de acordo com a conveniência e oportunidade</a:t>
          </a:r>
        </a:p>
        <a:p>
          <a:pPr marL="228600" lvl="2" indent="-114300" algn="l" defTabSz="622300">
            <a:lnSpc>
              <a:spcPct val="90000"/>
            </a:lnSpc>
            <a:spcBef>
              <a:spcPct val="0"/>
            </a:spcBef>
            <a:spcAft>
              <a:spcPct val="15000"/>
            </a:spcAft>
            <a:buFont typeface="Courier New" panose="02070309020205020404" pitchFamily="49" charset="0"/>
            <a:buChar char="o"/>
          </a:pPr>
          <a:r>
            <a:rPr lang="pt-BR" sz="1400" kern="1200" dirty="0">
              <a:latin typeface="Poppins" panose="00000500000000000000" pitchFamily="2" charset="0"/>
              <a:cs typeface="Poppins" panose="00000500000000000000" pitchFamily="2" charset="0"/>
            </a:rPr>
            <a:t>Exemplo: Acórdão CG-Fust nº 28/2024</a:t>
          </a:r>
        </a:p>
        <a:p>
          <a:pPr marL="114300" lvl="1" indent="-114300" algn="l" defTabSz="622300">
            <a:lnSpc>
              <a:spcPct val="90000"/>
            </a:lnSpc>
            <a:spcBef>
              <a:spcPct val="0"/>
            </a:spcBef>
            <a:spcAft>
              <a:spcPct val="15000"/>
            </a:spcAft>
            <a:buChar char="•"/>
          </a:pPr>
          <a:r>
            <a:rPr lang="pt-BR" sz="1400" kern="1200">
              <a:latin typeface="Poppins" panose="00000500000000000000" pitchFamily="2" charset="0"/>
              <a:cs typeface="Poppins" panose="00000500000000000000" pitchFamily="2" charset="0"/>
            </a:rPr>
            <a:t>Agente financeiro faz chamamento público com base na diretrizes aprovados pelo CG-Fust.</a:t>
          </a:r>
        </a:p>
        <a:p>
          <a:pPr marL="114300" lvl="1" indent="-114300" algn="l" defTabSz="622300">
            <a:lnSpc>
              <a:spcPct val="90000"/>
            </a:lnSpc>
            <a:spcBef>
              <a:spcPct val="0"/>
            </a:spcBef>
            <a:spcAft>
              <a:spcPct val="15000"/>
            </a:spcAft>
            <a:buChar char="•"/>
          </a:pPr>
          <a:r>
            <a:rPr lang="pt-BR" sz="1400" kern="1200">
              <a:latin typeface="Poppins" panose="00000500000000000000" pitchFamily="2" charset="0"/>
              <a:cs typeface="Poppins" panose="00000500000000000000" pitchFamily="2" charset="0"/>
            </a:rPr>
            <a:t>A remuneração máxima dos agentes financeiros é de até 3% (três por cento) dos recursos financeiros não reembolsáveis efetivamente aplicados por eles para as despesas operacionais de planejamento, prospecção, análise e estruturação de operações, contratação, aplicação de recursos, acompanhamento de operações contratadas, avaliação de operações e divulgação de resultados necessárias à implantação e à manutenção em projetos, atividades e iniciativas apoiados pelo Fust.</a:t>
          </a:r>
        </a:p>
      </dsp:txBody>
      <dsp:txXfrm>
        <a:off x="0" y="290087"/>
        <a:ext cx="11870160" cy="4498200"/>
      </dsp:txXfrm>
    </dsp:sp>
    <dsp:sp modelId="{1826F0F1-F09F-481A-89AF-F0F2AEA09556}">
      <dsp:nvSpPr>
        <dsp:cNvPr id="0" name=""/>
        <dsp:cNvSpPr/>
      </dsp:nvSpPr>
      <dsp:spPr>
        <a:xfrm>
          <a:off x="593508" y="83447"/>
          <a:ext cx="8309112" cy="413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065" tIns="0" rIns="314065" bIns="0" numCol="1" spcCol="1270" anchor="ctr" anchorCtr="0">
          <a:noAutofit/>
        </a:bodyPr>
        <a:lstStyle/>
        <a:p>
          <a:pPr marL="0" lvl="0" indent="0" algn="l"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Quais são as características do repasse de recursos não reembolsáveis e como se dá a aplicação deles?</a:t>
          </a:r>
        </a:p>
      </dsp:txBody>
      <dsp:txXfrm>
        <a:off x="613683" y="103622"/>
        <a:ext cx="8268762" cy="372930"/>
      </dsp:txXfrm>
    </dsp:sp>
  </dsp:spTree>
</dsp:drawing>
</file>

<file path=ppt/diagrams/drawing5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DD69B3-C3F3-4CB2-8769-9DBB46636409}">
      <dsp:nvSpPr>
        <dsp:cNvPr id="0" name=""/>
        <dsp:cNvSpPr/>
      </dsp:nvSpPr>
      <dsp:spPr>
        <a:xfrm>
          <a:off x="0" y="229859"/>
          <a:ext cx="11870160" cy="4750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1256" tIns="270764" rIns="921256" bIns="92456" numCol="1" spcCol="1270" anchor="t" anchorCtr="0">
          <a:noAutofit/>
        </a:bodyPr>
        <a:lstStyle/>
        <a:p>
          <a:pPr marL="114300" lvl="1" indent="-114300" algn="l" defTabSz="577850">
            <a:lnSpc>
              <a:spcPct val="90000"/>
            </a:lnSpc>
            <a:spcBef>
              <a:spcPct val="0"/>
            </a:spcBef>
            <a:spcAft>
              <a:spcPct val="15000"/>
            </a:spcAft>
            <a:buChar char="•"/>
          </a:pPr>
          <a:r>
            <a:rPr lang="pt-BR" sz="1300" kern="1200">
              <a:latin typeface="Poppins" panose="00000500000000000000" pitchFamily="2" charset="0"/>
              <a:cs typeface="Poppins" panose="00000500000000000000" pitchFamily="2" charset="0"/>
            </a:rPr>
            <a:t>Após o PAR ser aprovado, contrato assinado com o CG-Fust e recursos liberados ao agente financeiro, será a hora de selecionar as propostas das entidades beneficiadas interessadas nos recursos do Fust.</a:t>
          </a:r>
        </a:p>
        <a:p>
          <a:pPr marL="114300" lvl="1" indent="-114300" algn="l" defTabSz="577850">
            <a:lnSpc>
              <a:spcPct val="90000"/>
            </a:lnSpc>
            <a:spcBef>
              <a:spcPct val="0"/>
            </a:spcBef>
            <a:spcAft>
              <a:spcPct val="15000"/>
            </a:spcAft>
            <a:buChar char="•"/>
          </a:pPr>
          <a:r>
            <a:rPr lang="pt-BR" sz="1300" kern="1200">
              <a:latin typeface="Poppins" panose="00000500000000000000" pitchFamily="2" charset="0"/>
              <a:cs typeface="Poppins" panose="00000500000000000000" pitchFamily="2" charset="0"/>
            </a:rPr>
            <a:t>Para tanto, é necessário que o agente financeiro analise a compatibilidade dos projetos, atividades e iniciativas apresentados pelas prestadoras de telecomunicações com:</a:t>
          </a:r>
        </a:p>
        <a:p>
          <a:pPr marL="228600" lvl="2" indent="-114300" algn="l" defTabSz="577850">
            <a:lnSpc>
              <a:spcPct val="90000"/>
            </a:lnSpc>
            <a:spcBef>
              <a:spcPct val="0"/>
            </a:spcBef>
            <a:spcAft>
              <a:spcPct val="15000"/>
            </a:spcAft>
            <a:buFont typeface="Courier New" panose="02070309020205020404" pitchFamily="49" charset="0"/>
            <a:buChar char="o"/>
          </a:pPr>
          <a:r>
            <a:rPr lang="pt-BR" sz="1300" kern="1200" dirty="0">
              <a:latin typeface="Poppins" panose="00000500000000000000" pitchFamily="2" charset="0"/>
              <a:cs typeface="Poppins" panose="00000500000000000000" pitchFamily="2" charset="0"/>
            </a:rPr>
            <a:t>as finalidades do Fust, nos termos do art. 1º do Decreto nº 11.004, de 2022;</a:t>
          </a:r>
        </a:p>
        <a:p>
          <a:pPr marL="228600" lvl="2" indent="-114300" algn="l" defTabSz="577850">
            <a:lnSpc>
              <a:spcPct val="90000"/>
            </a:lnSpc>
            <a:spcBef>
              <a:spcPct val="0"/>
            </a:spcBef>
            <a:spcAft>
              <a:spcPct val="15000"/>
            </a:spcAft>
            <a:buFont typeface="Courier New" panose="02070309020205020404" pitchFamily="49" charset="0"/>
            <a:buChar char="o"/>
          </a:pPr>
          <a:r>
            <a:rPr lang="pt-BR" sz="1300" kern="1200" dirty="0">
              <a:latin typeface="Poppins" panose="00000500000000000000" pitchFamily="2" charset="0"/>
              <a:cs typeface="Poppins" panose="00000500000000000000" pitchFamily="2" charset="0"/>
            </a:rPr>
            <a:t>os objetivos do Fust, nos termos do art. 2º do Decreto nº 11.004, de 2022;</a:t>
          </a:r>
        </a:p>
        <a:p>
          <a:pPr marL="228600" lvl="2" indent="-114300" algn="l" defTabSz="577850">
            <a:lnSpc>
              <a:spcPct val="90000"/>
            </a:lnSpc>
            <a:spcBef>
              <a:spcPct val="0"/>
            </a:spcBef>
            <a:spcAft>
              <a:spcPct val="15000"/>
            </a:spcAft>
            <a:buFont typeface="Courier New" panose="02070309020205020404" pitchFamily="49" charset="0"/>
            <a:buChar char="o"/>
          </a:pPr>
          <a:r>
            <a:rPr lang="pt-BR" sz="1300" kern="1200" dirty="0">
              <a:latin typeface="Poppins" panose="00000500000000000000" pitchFamily="2" charset="0"/>
              <a:cs typeface="Poppins" panose="00000500000000000000" pitchFamily="2" charset="0"/>
            </a:rPr>
            <a:t>os objetivos estratégicos quinquenais estabelecidos em Portaria do Ministério das Comunicações, nos termos do art. 3º do Decreto nº 11.004, de 2022;</a:t>
          </a:r>
        </a:p>
        <a:p>
          <a:pPr marL="228600" lvl="2" indent="-114300" algn="l" defTabSz="577850">
            <a:lnSpc>
              <a:spcPct val="90000"/>
            </a:lnSpc>
            <a:spcBef>
              <a:spcPct val="0"/>
            </a:spcBef>
            <a:spcAft>
              <a:spcPct val="15000"/>
            </a:spcAft>
            <a:buFont typeface="Courier New" panose="02070309020205020404" pitchFamily="49" charset="0"/>
            <a:buChar char="o"/>
          </a:pPr>
          <a:r>
            <a:rPr lang="pt-BR" sz="1300" kern="1200" dirty="0">
              <a:latin typeface="Poppins" panose="00000500000000000000" pitchFamily="2" charset="0"/>
              <a:cs typeface="Poppins" panose="00000500000000000000" pitchFamily="2" charset="0"/>
            </a:rPr>
            <a:t>as políticas, normas, diretrizes e prioridades estabelecidas pelo Conselho Gestor do Fust; e</a:t>
          </a:r>
        </a:p>
        <a:p>
          <a:pPr marL="228600" lvl="2" indent="-114300" algn="l" defTabSz="577850">
            <a:lnSpc>
              <a:spcPct val="90000"/>
            </a:lnSpc>
            <a:spcBef>
              <a:spcPct val="0"/>
            </a:spcBef>
            <a:spcAft>
              <a:spcPct val="15000"/>
            </a:spcAft>
            <a:buFont typeface="Courier New" panose="02070309020205020404" pitchFamily="49" charset="0"/>
            <a:buChar char="o"/>
          </a:pPr>
          <a:r>
            <a:rPr lang="pt-BR" sz="1300" kern="1200" dirty="0">
              <a:latin typeface="Poppins" panose="00000500000000000000" pitchFamily="2" charset="0"/>
              <a:cs typeface="Poppins" panose="00000500000000000000" pitchFamily="2" charset="0"/>
            </a:rPr>
            <a:t>as características estabelecidas no programa aprovado</a:t>
          </a:r>
        </a:p>
        <a:p>
          <a:pPr marL="114300" lvl="1" indent="-114300" algn="l" defTabSz="577850">
            <a:lnSpc>
              <a:spcPct val="90000"/>
            </a:lnSpc>
            <a:spcBef>
              <a:spcPct val="0"/>
            </a:spcBef>
            <a:spcAft>
              <a:spcPct val="15000"/>
            </a:spcAft>
            <a:buChar char="•"/>
          </a:pPr>
          <a:r>
            <a:rPr lang="pt-BR" sz="1300" kern="1200">
              <a:latin typeface="Poppins" panose="00000500000000000000" pitchFamily="2" charset="0"/>
              <a:cs typeface="Poppins" panose="00000500000000000000" pitchFamily="2" charset="0"/>
            </a:rPr>
            <a:t>Portanto, cabe aos agentes financeiros a avaliação técnica e econômica da seleção de propostas e a aprovação de projetos, atividades e iniciativas por eles pactuados em conformidade com as normas definidas pelo Conselho Gestor e vinculados a um PAR já aprovado pelo Conselho Gestor.</a:t>
          </a:r>
        </a:p>
        <a:p>
          <a:pPr marL="114300" lvl="1" indent="-114300" algn="l" defTabSz="577850">
            <a:lnSpc>
              <a:spcPct val="90000"/>
            </a:lnSpc>
            <a:spcBef>
              <a:spcPct val="0"/>
            </a:spcBef>
            <a:spcAft>
              <a:spcPct val="15000"/>
            </a:spcAft>
            <a:buChar char="•"/>
          </a:pPr>
          <a:r>
            <a:rPr lang="pt-BR" sz="1300" kern="1200">
              <a:latin typeface="Poppins" panose="00000500000000000000" pitchFamily="2" charset="0"/>
              <a:cs typeface="Poppins" panose="00000500000000000000" pitchFamily="2" charset="0"/>
            </a:rPr>
            <a:t>Tais avaliações, seleções e aprovações devem ser realizadas pelos agentes financeiros com base em critérios objetivos e impessoais.</a:t>
          </a:r>
        </a:p>
        <a:p>
          <a:pPr marL="114300" lvl="1" indent="-114300" algn="l" defTabSz="577850">
            <a:lnSpc>
              <a:spcPct val="90000"/>
            </a:lnSpc>
            <a:spcBef>
              <a:spcPct val="0"/>
            </a:spcBef>
            <a:spcAft>
              <a:spcPct val="15000"/>
            </a:spcAft>
            <a:buChar char="•"/>
          </a:pPr>
          <a:r>
            <a:rPr lang="pt-BR" sz="1300" kern="1200">
              <a:latin typeface="Poppins" panose="00000500000000000000" pitchFamily="2" charset="0"/>
              <a:cs typeface="Poppins" panose="00000500000000000000" pitchFamily="2" charset="0"/>
            </a:rPr>
            <a:t>E devem ser privilegiados os projetos, as atividades e as iniciativas de aplicação de recursos do Fust que envolvam conjuntamente Poder Público, iniciativa privada, cooperativas, organizações da sociedade civil, estabelecimentos públicos de ensino e escolas sem fins lucrativos que atendam a pessoas com deficiência.</a:t>
          </a:r>
        </a:p>
      </dsp:txBody>
      <dsp:txXfrm>
        <a:off x="0" y="229859"/>
        <a:ext cx="11870160" cy="4750200"/>
      </dsp:txXfrm>
    </dsp:sp>
    <dsp:sp modelId="{EF13C00A-4A08-4060-A259-2F252473AA33}">
      <dsp:nvSpPr>
        <dsp:cNvPr id="0" name=""/>
        <dsp:cNvSpPr/>
      </dsp:nvSpPr>
      <dsp:spPr>
        <a:xfrm>
          <a:off x="593508" y="37979"/>
          <a:ext cx="8309112"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065" tIns="0" rIns="314065" bIns="0" numCol="1" spcCol="1270" anchor="ctr" anchorCtr="0">
          <a:noAutofit/>
        </a:bodyPr>
        <a:lstStyle/>
        <a:p>
          <a:pPr marL="0" lvl="0" indent="0" algn="l" defTabSz="577850">
            <a:lnSpc>
              <a:spcPct val="90000"/>
            </a:lnSpc>
            <a:spcBef>
              <a:spcPct val="0"/>
            </a:spcBef>
            <a:spcAft>
              <a:spcPct val="35000"/>
            </a:spcAft>
            <a:buNone/>
          </a:pPr>
          <a:r>
            <a:rPr lang="pt-BR" sz="1300" kern="1200">
              <a:latin typeface="Poppins" panose="00000500000000000000" pitchFamily="2" charset="0"/>
              <a:cs typeface="Poppins" panose="00000500000000000000" pitchFamily="2" charset="0"/>
            </a:rPr>
            <a:t>Como o agente financeiro seleciona as propostas das entidades beneficiadas?</a:t>
          </a:r>
        </a:p>
      </dsp:txBody>
      <dsp:txXfrm>
        <a:off x="612242" y="56713"/>
        <a:ext cx="8271644" cy="346292"/>
      </dsp:txXfrm>
    </dsp:sp>
  </dsp:spTree>
</dsp:drawing>
</file>

<file path=ppt/diagrams/drawing5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FBB636-DDAB-4DAB-A32D-BA59D797DC4E}">
      <dsp:nvSpPr>
        <dsp:cNvPr id="0" name=""/>
        <dsp:cNvSpPr/>
      </dsp:nvSpPr>
      <dsp:spPr>
        <a:xfrm>
          <a:off x="0" y="254925"/>
          <a:ext cx="11870160" cy="11245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1256" tIns="291592" rIns="921256" bIns="99568" numCol="1" spcCol="1270" anchor="t" anchorCtr="0">
          <a:noAutofit/>
        </a:bodyPr>
        <a:lstStyle/>
        <a:p>
          <a:pPr marL="114300" lvl="1" indent="-114300" algn="l" defTabSz="622300">
            <a:lnSpc>
              <a:spcPct val="90000"/>
            </a:lnSpc>
            <a:spcBef>
              <a:spcPct val="0"/>
            </a:spcBef>
            <a:spcAft>
              <a:spcPct val="15000"/>
            </a:spcAft>
            <a:buChar char="•"/>
          </a:pPr>
          <a:r>
            <a:rPr lang="pt-BR" sz="1400" kern="1200">
              <a:latin typeface="Poppins" panose="00000500000000000000" pitchFamily="2" charset="0"/>
              <a:cs typeface="Poppins" panose="00000500000000000000" pitchFamily="2" charset="0"/>
            </a:rPr>
            <a:t>Sim. Não há proibição de uma entidade beneficiada poder requerer mais de uma vez recursos do Fust. Assim, a concessão de recursos a uma entidade beneficiada não impede que esta pleiteie apoio para um novo projeto, atividade ou iniciativa.</a:t>
          </a:r>
        </a:p>
      </dsp:txBody>
      <dsp:txXfrm>
        <a:off x="0" y="254925"/>
        <a:ext cx="11870160" cy="1124550"/>
      </dsp:txXfrm>
    </dsp:sp>
    <dsp:sp modelId="{8053E8C2-75E1-4BB6-963A-058A4F282277}">
      <dsp:nvSpPr>
        <dsp:cNvPr id="0" name=""/>
        <dsp:cNvSpPr/>
      </dsp:nvSpPr>
      <dsp:spPr>
        <a:xfrm>
          <a:off x="593508" y="48285"/>
          <a:ext cx="8309112" cy="413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065" tIns="0" rIns="314065" bIns="0" numCol="1" spcCol="1270" anchor="ctr" anchorCtr="0">
          <a:noAutofit/>
        </a:bodyPr>
        <a:lstStyle/>
        <a:p>
          <a:pPr marL="0" lvl="0" indent="0" algn="l" defTabSz="622300">
            <a:lnSpc>
              <a:spcPct val="90000"/>
            </a:lnSpc>
            <a:spcBef>
              <a:spcPct val="0"/>
            </a:spcBef>
            <a:spcAft>
              <a:spcPct val="35000"/>
            </a:spcAft>
            <a:buNone/>
          </a:pPr>
          <a:r>
            <a:rPr lang="pt-BR" sz="1400" kern="1200">
              <a:latin typeface="Poppins" panose="00000500000000000000" pitchFamily="2" charset="0"/>
              <a:cs typeface="Poppins" panose="00000500000000000000" pitchFamily="2" charset="0"/>
            </a:rPr>
            <a:t>Uma entidade beneficiada que já recebeu recursos do Fust pode requerer novamente?</a:t>
          </a:r>
        </a:p>
      </dsp:txBody>
      <dsp:txXfrm>
        <a:off x="613683" y="68460"/>
        <a:ext cx="8268762" cy="372930"/>
      </dsp:txXfrm>
    </dsp:sp>
    <dsp:sp modelId="{8112F1C1-67D7-4935-9E14-4605071E5966}">
      <dsp:nvSpPr>
        <dsp:cNvPr id="0" name=""/>
        <dsp:cNvSpPr/>
      </dsp:nvSpPr>
      <dsp:spPr>
        <a:xfrm>
          <a:off x="0" y="1661716"/>
          <a:ext cx="11870160" cy="1940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1256" tIns="291592" rIns="921256" bIns="99568" numCol="1" spcCol="1270" anchor="t" anchorCtr="0">
          <a:noAutofit/>
        </a:bodyPr>
        <a:lstStyle/>
        <a:p>
          <a:pPr marL="114300" lvl="1" indent="-114300" algn="l" defTabSz="622300">
            <a:lnSpc>
              <a:spcPct val="90000"/>
            </a:lnSpc>
            <a:spcBef>
              <a:spcPct val="0"/>
            </a:spcBef>
            <a:spcAft>
              <a:spcPct val="15000"/>
            </a:spcAft>
            <a:buChar char="•"/>
          </a:pPr>
          <a:r>
            <a:rPr lang="pt-BR" sz="1400" kern="1200">
              <a:latin typeface="Poppins" panose="00000500000000000000" pitchFamily="2" charset="0"/>
              <a:cs typeface="Poppins" panose="00000500000000000000" pitchFamily="2" charset="0"/>
            </a:rPr>
            <a:t>Os agentes financeiros podem selecionar pelo meio mais adequado às características da modalidade de aplicação dos recursos, como leilão reverso ou outro mecanismo definido pelo Conselho Gestor do Fust.</a:t>
          </a:r>
        </a:p>
        <a:p>
          <a:pPr marL="228600" lvl="2" indent="-114300" algn="l" defTabSz="622300">
            <a:lnSpc>
              <a:spcPct val="90000"/>
            </a:lnSpc>
            <a:spcBef>
              <a:spcPct val="0"/>
            </a:spcBef>
            <a:spcAft>
              <a:spcPct val="15000"/>
            </a:spcAft>
            <a:buFont typeface="Courier New" panose="02070309020205020404" pitchFamily="49" charset="0"/>
            <a:buChar char="o"/>
          </a:pPr>
          <a:r>
            <a:rPr lang="pt-BR" sz="1400" kern="1200" dirty="0">
              <a:latin typeface="Poppins" panose="00000500000000000000" pitchFamily="2" charset="0"/>
              <a:cs typeface="Poppins" panose="00000500000000000000" pitchFamily="2" charset="0"/>
            </a:rPr>
            <a:t>Para a modalidade não reembolsável, a seleção deve ser feita preferencialmente por leilão reverso. Diretriz específica do CG-Fust pode tratar deste tema.</a:t>
          </a:r>
        </a:p>
        <a:p>
          <a:pPr marL="228600" lvl="2" indent="-114300" algn="l" defTabSz="622300">
            <a:lnSpc>
              <a:spcPct val="90000"/>
            </a:lnSpc>
            <a:spcBef>
              <a:spcPct val="0"/>
            </a:spcBef>
            <a:spcAft>
              <a:spcPct val="15000"/>
            </a:spcAft>
            <a:buFont typeface="Courier New" panose="02070309020205020404" pitchFamily="49" charset="0"/>
            <a:buChar char="o"/>
          </a:pPr>
          <a:r>
            <a:rPr lang="pt-BR" sz="1400" kern="1200" dirty="0">
              <a:latin typeface="Poppins" panose="00000500000000000000" pitchFamily="2" charset="0"/>
              <a:cs typeface="Poppins" panose="00000500000000000000" pitchFamily="2" charset="0"/>
            </a:rPr>
            <a:t>Para a modalidade reembolsável, havendo disponibilidade de recursos para atendimento de todos os interessados, o agente financeiro pode realizar as operações pela ordem de apresentação dos projetos</a:t>
          </a:r>
        </a:p>
      </dsp:txBody>
      <dsp:txXfrm>
        <a:off x="0" y="1661716"/>
        <a:ext cx="11870160" cy="1940400"/>
      </dsp:txXfrm>
    </dsp:sp>
    <dsp:sp modelId="{0C87AE74-6B73-4166-9F9D-F10D3B8C89BD}">
      <dsp:nvSpPr>
        <dsp:cNvPr id="0" name=""/>
        <dsp:cNvSpPr/>
      </dsp:nvSpPr>
      <dsp:spPr>
        <a:xfrm>
          <a:off x="593508" y="1455076"/>
          <a:ext cx="8309112" cy="413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065" tIns="0" rIns="314065" bIns="0" numCol="1" spcCol="1270" anchor="ctr" anchorCtr="0">
          <a:noAutofit/>
        </a:bodyPr>
        <a:lstStyle/>
        <a:p>
          <a:pPr marL="0" lvl="0" indent="0" algn="l" defTabSz="622300">
            <a:lnSpc>
              <a:spcPct val="90000"/>
            </a:lnSpc>
            <a:spcBef>
              <a:spcPct val="0"/>
            </a:spcBef>
            <a:spcAft>
              <a:spcPct val="35000"/>
            </a:spcAft>
            <a:buNone/>
          </a:pPr>
          <a:r>
            <a:rPr lang="pt-BR" sz="1400" kern="1200">
              <a:latin typeface="Poppins" panose="00000500000000000000" pitchFamily="2" charset="0"/>
              <a:cs typeface="Poppins" panose="00000500000000000000" pitchFamily="2" charset="0"/>
            </a:rPr>
            <a:t>Quais meios poderão ser utilizados pelo agente financeiro para seleção de propostas?</a:t>
          </a:r>
        </a:p>
      </dsp:txBody>
      <dsp:txXfrm>
        <a:off x="613683" y="1475251"/>
        <a:ext cx="8268762" cy="372930"/>
      </dsp:txXfrm>
    </dsp:sp>
    <dsp:sp modelId="{029B6760-304D-4F52-B555-8E835738AFCD}">
      <dsp:nvSpPr>
        <dsp:cNvPr id="0" name=""/>
        <dsp:cNvSpPr/>
      </dsp:nvSpPr>
      <dsp:spPr>
        <a:xfrm>
          <a:off x="0" y="3884356"/>
          <a:ext cx="11870160" cy="17199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1256" tIns="291592" rIns="921256" bIns="99568" numCol="1" spcCol="1270" anchor="t" anchorCtr="0">
          <a:noAutofit/>
        </a:bodyPr>
        <a:lstStyle/>
        <a:p>
          <a:pPr marL="114300" lvl="1" indent="-114300" algn="l" defTabSz="622300">
            <a:lnSpc>
              <a:spcPct val="90000"/>
            </a:lnSpc>
            <a:spcBef>
              <a:spcPct val="0"/>
            </a:spcBef>
            <a:spcAft>
              <a:spcPct val="15000"/>
            </a:spcAft>
            <a:buChar char="•"/>
          </a:pPr>
          <a:r>
            <a:rPr lang="pt-BR" sz="1400" kern="1200">
              <a:latin typeface="Poppins" panose="00000500000000000000" pitchFamily="2" charset="0"/>
              <a:cs typeface="Poppins" panose="00000500000000000000" pitchFamily="2" charset="0"/>
            </a:rPr>
            <a:t>Salvo quando incompatíveis com o Programa, devem ser critérios, na seguinte ordem:</a:t>
          </a:r>
        </a:p>
        <a:p>
          <a:pPr marL="228600" lvl="2" indent="-114300" algn="l" defTabSz="622300">
            <a:lnSpc>
              <a:spcPct val="90000"/>
            </a:lnSpc>
            <a:spcBef>
              <a:spcPct val="0"/>
            </a:spcBef>
            <a:spcAft>
              <a:spcPct val="15000"/>
            </a:spcAft>
            <a:buFont typeface="Courier New" panose="02070309020205020404" pitchFamily="49" charset="0"/>
            <a:buChar char="o"/>
          </a:pPr>
          <a:r>
            <a:rPr lang="pt-BR" sz="1400" kern="1200" dirty="0">
              <a:latin typeface="Poppins" panose="00000500000000000000" pitchFamily="2" charset="0"/>
              <a:cs typeface="Poppins" panose="00000500000000000000" pitchFamily="2" charset="0"/>
            </a:rPr>
            <a:t>maior investimento em áreas com menor desenvolvimento social;</a:t>
          </a:r>
        </a:p>
        <a:p>
          <a:pPr marL="228600" lvl="2" indent="-114300" algn="l" defTabSz="622300">
            <a:lnSpc>
              <a:spcPct val="90000"/>
            </a:lnSpc>
            <a:spcBef>
              <a:spcPct val="0"/>
            </a:spcBef>
            <a:spcAft>
              <a:spcPct val="15000"/>
            </a:spcAft>
            <a:buFont typeface="Courier New" panose="02070309020205020404" pitchFamily="49" charset="0"/>
            <a:buChar char="o"/>
          </a:pPr>
          <a:r>
            <a:rPr lang="pt-BR" sz="1400" kern="1200" dirty="0">
              <a:latin typeface="Poppins" panose="00000500000000000000" pitchFamily="2" charset="0"/>
              <a:cs typeface="Poppins" panose="00000500000000000000" pitchFamily="2" charset="0"/>
            </a:rPr>
            <a:t>maior investimento em áreas com maior população potencialmente beneficiada; e</a:t>
          </a:r>
        </a:p>
        <a:p>
          <a:pPr marL="228600" lvl="2" indent="-114300" algn="l" defTabSz="622300">
            <a:lnSpc>
              <a:spcPct val="90000"/>
            </a:lnSpc>
            <a:spcBef>
              <a:spcPct val="0"/>
            </a:spcBef>
            <a:spcAft>
              <a:spcPct val="15000"/>
            </a:spcAft>
            <a:buFont typeface="Courier New" panose="02070309020205020404" pitchFamily="49" charset="0"/>
            <a:buChar char="o"/>
          </a:pPr>
          <a:r>
            <a:rPr lang="pt-BR" sz="1400" kern="1200" dirty="0">
              <a:latin typeface="Poppins" panose="00000500000000000000" pitchFamily="2" charset="0"/>
              <a:cs typeface="Poppins" panose="00000500000000000000" pitchFamily="2" charset="0"/>
            </a:rPr>
            <a:t>utilização de equipamentos desenvolvidos ou adquiridos em decorrência de linhas de financiamento estabelecidas pelo Fundo para o Desenvolvimento Tecnológico das Telecomunicações - Funttel.</a:t>
          </a:r>
        </a:p>
      </dsp:txBody>
      <dsp:txXfrm>
        <a:off x="0" y="3884356"/>
        <a:ext cx="11870160" cy="1719900"/>
      </dsp:txXfrm>
    </dsp:sp>
    <dsp:sp modelId="{E9AD2437-4973-41EA-9AAB-4A55B1E639F4}">
      <dsp:nvSpPr>
        <dsp:cNvPr id="0" name=""/>
        <dsp:cNvSpPr/>
      </dsp:nvSpPr>
      <dsp:spPr>
        <a:xfrm>
          <a:off x="593508" y="3677716"/>
          <a:ext cx="8309112" cy="413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065" tIns="0" rIns="314065" bIns="0" numCol="1" spcCol="1270" anchor="ctr" anchorCtr="0">
          <a:noAutofit/>
        </a:bodyPr>
        <a:lstStyle/>
        <a:p>
          <a:pPr marL="0" lvl="0" indent="0" algn="l" defTabSz="622300">
            <a:lnSpc>
              <a:spcPct val="90000"/>
            </a:lnSpc>
            <a:spcBef>
              <a:spcPct val="0"/>
            </a:spcBef>
            <a:spcAft>
              <a:spcPct val="35000"/>
            </a:spcAft>
            <a:buNone/>
          </a:pPr>
          <a:r>
            <a:rPr lang="pt-BR" sz="1400" kern="1200">
              <a:latin typeface="Poppins" panose="00000500000000000000" pitchFamily="2" charset="0"/>
              <a:cs typeface="Poppins" panose="00000500000000000000" pitchFamily="2" charset="0"/>
            </a:rPr>
            <a:t>Quais são os critérios de desempate que devem ser estabelecidos pelos agentes financeiros para selecionar as propostas?</a:t>
          </a:r>
        </a:p>
      </dsp:txBody>
      <dsp:txXfrm>
        <a:off x="613683" y="3697891"/>
        <a:ext cx="8268762" cy="372930"/>
      </dsp:txXfrm>
    </dsp:sp>
  </dsp:spTree>
</dsp:drawing>
</file>

<file path=ppt/diagrams/drawing5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76CB9B-9C2E-4D71-B126-EC96636E0CEE}">
      <dsp:nvSpPr>
        <dsp:cNvPr id="0" name=""/>
        <dsp:cNvSpPr/>
      </dsp:nvSpPr>
      <dsp:spPr>
        <a:xfrm>
          <a:off x="0" y="470547"/>
          <a:ext cx="11870160" cy="41674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1256" tIns="437388" rIns="921256" bIns="149352" numCol="1" spcCol="1270" anchor="t" anchorCtr="0">
          <a:noAutofit/>
        </a:bodyPr>
        <a:lstStyle/>
        <a:p>
          <a:pPr marL="228600" lvl="1" indent="-228600" algn="l" defTabSz="933450">
            <a:lnSpc>
              <a:spcPct val="90000"/>
            </a:lnSpc>
            <a:spcBef>
              <a:spcPct val="0"/>
            </a:spcBef>
            <a:spcAft>
              <a:spcPct val="15000"/>
            </a:spcAft>
            <a:buChar char="•"/>
          </a:pPr>
          <a:r>
            <a:rPr lang="pt-BR" sz="2100" kern="1200">
              <a:latin typeface="Poppins" panose="00000500000000000000" pitchFamily="2" charset="0"/>
              <a:cs typeface="Poppins" panose="00000500000000000000" pitchFamily="2" charset="0"/>
            </a:rPr>
            <a:t>O instrumento deve estabelecer:</a:t>
          </a:r>
        </a:p>
        <a:p>
          <a:pPr marL="457200" lvl="2" indent="-228600" algn="l" defTabSz="933450">
            <a:lnSpc>
              <a:spcPct val="90000"/>
            </a:lnSpc>
            <a:spcBef>
              <a:spcPct val="0"/>
            </a:spcBef>
            <a:spcAft>
              <a:spcPct val="15000"/>
            </a:spcAft>
            <a:buFont typeface="Courier New" panose="02070309020205020404" pitchFamily="49" charset="0"/>
            <a:buChar char="o"/>
          </a:pPr>
          <a:r>
            <a:rPr lang="pt-BR" sz="2100" kern="1200" dirty="0">
              <a:latin typeface="Poppins" panose="00000500000000000000" pitchFamily="2" charset="0"/>
              <a:cs typeface="Poppins" panose="00000500000000000000" pitchFamily="2" charset="0"/>
            </a:rPr>
            <a:t>o valor dos recursos a serem repassados;</a:t>
          </a:r>
        </a:p>
        <a:p>
          <a:pPr marL="457200" lvl="2" indent="-228600" algn="l" defTabSz="933450">
            <a:lnSpc>
              <a:spcPct val="90000"/>
            </a:lnSpc>
            <a:spcBef>
              <a:spcPct val="0"/>
            </a:spcBef>
            <a:spcAft>
              <a:spcPct val="15000"/>
            </a:spcAft>
            <a:buFont typeface="Courier New" panose="02070309020205020404" pitchFamily="49" charset="0"/>
            <a:buChar char="o"/>
          </a:pPr>
          <a:r>
            <a:rPr lang="pt-BR" sz="2100" kern="1200" dirty="0">
              <a:latin typeface="Poppins" panose="00000500000000000000" pitchFamily="2" charset="0"/>
              <a:cs typeface="Poppins" panose="00000500000000000000" pitchFamily="2" charset="0"/>
            </a:rPr>
            <a:t>os prazos de execução e de prestação de contas;</a:t>
          </a:r>
        </a:p>
        <a:p>
          <a:pPr marL="457200" lvl="2" indent="-228600" algn="l" defTabSz="933450">
            <a:lnSpc>
              <a:spcPct val="90000"/>
            </a:lnSpc>
            <a:spcBef>
              <a:spcPct val="0"/>
            </a:spcBef>
            <a:spcAft>
              <a:spcPct val="15000"/>
            </a:spcAft>
            <a:buFont typeface="Courier New" panose="02070309020205020404" pitchFamily="49" charset="0"/>
            <a:buChar char="o"/>
          </a:pPr>
          <a:r>
            <a:rPr lang="pt-BR" sz="2100" kern="1200" dirty="0">
              <a:latin typeface="Poppins" panose="00000500000000000000" pitchFamily="2" charset="0"/>
              <a:cs typeface="Poppins" panose="00000500000000000000" pitchFamily="2" charset="0"/>
            </a:rPr>
            <a:t>elementos definidos em programa estabelecido pelo Conselho Gestor ou definidos nas regras dos agentes financeiros; e</a:t>
          </a:r>
        </a:p>
        <a:p>
          <a:pPr marL="457200" lvl="2" indent="-228600" algn="l" defTabSz="933450">
            <a:lnSpc>
              <a:spcPct val="90000"/>
            </a:lnSpc>
            <a:spcBef>
              <a:spcPct val="0"/>
            </a:spcBef>
            <a:spcAft>
              <a:spcPct val="15000"/>
            </a:spcAft>
            <a:buFont typeface="Courier New" panose="02070309020205020404" pitchFamily="49" charset="0"/>
            <a:buChar char="o"/>
          </a:pPr>
          <a:r>
            <a:rPr lang="pt-BR" sz="2100" kern="1200" dirty="0">
              <a:latin typeface="Poppins" panose="00000500000000000000" pitchFamily="2" charset="0"/>
              <a:cs typeface="Poppins" panose="00000500000000000000" pitchFamily="2" charset="0"/>
            </a:rPr>
            <a:t>outros elementos definidos em regulamentação do Conselho Gestor.</a:t>
          </a:r>
        </a:p>
        <a:p>
          <a:pPr marL="228600" lvl="1" indent="-228600" algn="l" defTabSz="933450">
            <a:lnSpc>
              <a:spcPct val="90000"/>
            </a:lnSpc>
            <a:spcBef>
              <a:spcPct val="0"/>
            </a:spcBef>
            <a:spcAft>
              <a:spcPct val="15000"/>
            </a:spcAft>
            <a:buChar char="•"/>
          </a:pPr>
          <a:r>
            <a:rPr lang="pt-BR" sz="2100" kern="1200">
              <a:latin typeface="Poppins" panose="00000500000000000000" pitchFamily="2" charset="0"/>
              <a:cs typeface="Poppins" panose="00000500000000000000" pitchFamily="2" charset="0"/>
            </a:rPr>
            <a:t>As propostas selecionadas poderão ser custeadas, parcial ou totalmente, mediante utilização de recursos próprios da pessoa jurídica executora.</a:t>
          </a:r>
        </a:p>
      </dsp:txBody>
      <dsp:txXfrm>
        <a:off x="0" y="470547"/>
        <a:ext cx="11870160" cy="4167450"/>
      </dsp:txXfrm>
    </dsp:sp>
    <dsp:sp modelId="{129E18D0-5EDB-4848-BC0D-99ABC2256B7C}">
      <dsp:nvSpPr>
        <dsp:cNvPr id="0" name=""/>
        <dsp:cNvSpPr/>
      </dsp:nvSpPr>
      <dsp:spPr>
        <a:xfrm>
          <a:off x="593508" y="160587"/>
          <a:ext cx="8309112" cy="619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065" tIns="0" rIns="314065" bIns="0" numCol="1" spcCol="1270" anchor="ctr" anchorCtr="0">
          <a:noAutofit/>
        </a:bodyPr>
        <a:lstStyle/>
        <a:p>
          <a:pPr marL="0" lvl="0" indent="0" algn="l" defTabSz="711200">
            <a:lnSpc>
              <a:spcPct val="90000"/>
            </a:lnSpc>
            <a:spcBef>
              <a:spcPct val="0"/>
            </a:spcBef>
            <a:spcAft>
              <a:spcPct val="35000"/>
            </a:spcAft>
            <a:buNone/>
          </a:pPr>
          <a:r>
            <a:rPr lang="pt-BR" sz="1600" kern="1200" dirty="0">
              <a:latin typeface="Poppins" panose="00000500000000000000" pitchFamily="2" charset="0"/>
              <a:cs typeface="Poppins" panose="00000500000000000000" pitchFamily="2" charset="0"/>
            </a:rPr>
            <a:t>O que deve conter no instrumento a ser formalizado entre o agente financeiro e a pessoa jurídica executória do projeto?</a:t>
          </a:r>
        </a:p>
      </dsp:txBody>
      <dsp:txXfrm>
        <a:off x="623770" y="190849"/>
        <a:ext cx="8248588" cy="55939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67B1ED-F315-417E-9234-AA9F761757AE}">
      <dsp:nvSpPr>
        <dsp:cNvPr id="0" name=""/>
        <dsp:cNvSpPr/>
      </dsp:nvSpPr>
      <dsp:spPr>
        <a:xfrm>
          <a:off x="0" y="0"/>
          <a:ext cx="11653752" cy="734368"/>
        </a:xfrm>
        <a:prstGeom prst="round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90000"/>
            </a:lnSpc>
            <a:spcBef>
              <a:spcPct val="0"/>
            </a:spcBef>
            <a:spcAft>
              <a:spcPct val="35000"/>
            </a:spcAft>
            <a:buNone/>
          </a:pPr>
          <a:r>
            <a:rPr lang="pt-BR" sz="1400" b="1" i="0" u="sng" kern="1200" dirty="0"/>
            <a:t>Observação</a:t>
          </a:r>
          <a:r>
            <a:rPr lang="pt-BR" sz="1400" b="0" i="0" kern="1200" dirty="0"/>
            <a:t>: no caso de solicitação de credenciamento de </a:t>
          </a:r>
          <a:r>
            <a:rPr lang="pt-BR" sz="1400" b="1" i="0" kern="1200" dirty="0"/>
            <a:t>sistema cooperativo de crédito</a:t>
          </a:r>
          <a:r>
            <a:rPr lang="pt-BR" sz="1400" b="0" i="0" kern="1200" dirty="0"/>
            <a:t>, o credenciamento ao Fust deverá ser realizado por banco cooperativo ou por cooperativa central, que serão responsáveis pelo relacionamento com o Conselho Gestor do Fust e assumirão responsabilidade civil e administrativa pelos atos das cooperativas singulares de crédito a eles associadas</a:t>
          </a:r>
          <a:endParaRPr lang="pt-BR" sz="2000" kern="1200" dirty="0">
            <a:latin typeface="Poppins" panose="00000500000000000000" pitchFamily="2" charset="0"/>
            <a:cs typeface="Poppins" panose="00000500000000000000" pitchFamily="2" charset="0"/>
          </a:endParaRPr>
        </a:p>
      </dsp:txBody>
      <dsp:txXfrm>
        <a:off x="35849" y="35849"/>
        <a:ext cx="11582054" cy="662670"/>
      </dsp:txXfrm>
    </dsp:sp>
  </dsp:spTree>
</dsp:drawing>
</file>

<file path=ppt/diagrams/drawing6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AC439E-CA37-42FF-A2F1-1C37C470FC68}">
      <dsp:nvSpPr>
        <dsp:cNvPr id="0" name=""/>
        <dsp:cNvSpPr/>
      </dsp:nvSpPr>
      <dsp:spPr>
        <a:xfrm>
          <a:off x="0" y="374311"/>
          <a:ext cx="11870160" cy="13671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1256" tIns="291592" rIns="921256" bIns="99568" numCol="1" spcCol="1270" anchor="t" anchorCtr="0">
          <a:noAutofit/>
        </a:bodyPr>
        <a:lstStyle/>
        <a:p>
          <a:pPr marL="114300" lvl="1" indent="-114300" algn="l" defTabSz="622300">
            <a:lnSpc>
              <a:spcPct val="90000"/>
            </a:lnSpc>
            <a:spcBef>
              <a:spcPct val="0"/>
            </a:spcBef>
            <a:spcAft>
              <a:spcPct val="15000"/>
            </a:spcAft>
            <a:buChar char="•"/>
          </a:pPr>
          <a:r>
            <a:rPr lang="pt-BR" sz="1400" kern="1200" dirty="0">
              <a:latin typeface="Poppins" panose="00000500000000000000" pitchFamily="2" charset="0"/>
              <a:cs typeface="Poppins" panose="00000500000000000000" pitchFamily="2" charset="0"/>
            </a:rPr>
            <a:t>O agente financeiro deve assegurar um fluxo contínuo de recursos para os projetos que estejam sendo cumpridos e promovida a interrupção deste fluxo para aqueles que não cumpram os objetivos pactuados, sempre de acordo com os procedimentos de acompanhamento e de liberação de recursos já utilizados pelos agentes financeiros.</a:t>
          </a:r>
        </a:p>
      </dsp:txBody>
      <dsp:txXfrm>
        <a:off x="0" y="374311"/>
        <a:ext cx="11870160" cy="1367100"/>
      </dsp:txXfrm>
    </dsp:sp>
    <dsp:sp modelId="{870F9576-C2B4-4CE8-90F2-655FDA53E7ED}">
      <dsp:nvSpPr>
        <dsp:cNvPr id="0" name=""/>
        <dsp:cNvSpPr/>
      </dsp:nvSpPr>
      <dsp:spPr>
        <a:xfrm>
          <a:off x="593508" y="167671"/>
          <a:ext cx="8309112" cy="413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065" tIns="0" rIns="314065" bIns="0" numCol="1" spcCol="1270" anchor="ctr" anchorCtr="0">
          <a:noAutofit/>
        </a:bodyPr>
        <a:lstStyle/>
        <a:p>
          <a:pPr marL="0" lvl="0" indent="0" algn="l" defTabSz="622300">
            <a:lnSpc>
              <a:spcPct val="90000"/>
            </a:lnSpc>
            <a:spcBef>
              <a:spcPct val="0"/>
            </a:spcBef>
            <a:spcAft>
              <a:spcPct val="35000"/>
            </a:spcAft>
            <a:buNone/>
          </a:pPr>
          <a:r>
            <a:rPr lang="pt-BR" sz="1400" kern="1200" dirty="0">
              <a:latin typeface="Poppins" panose="00000500000000000000" pitchFamily="2" charset="0"/>
              <a:cs typeface="Poppins" panose="00000500000000000000" pitchFamily="2" charset="0"/>
            </a:rPr>
            <a:t>Existe alguma limitação quanto ao fluxo de recursos para a entidade beneficiada?</a:t>
          </a:r>
        </a:p>
      </dsp:txBody>
      <dsp:txXfrm>
        <a:off x="613683" y="187846"/>
        <a:ext cx="8268762" cy="372930"/>
      </dsp:txXfrm>
    </dsp:sp>
  </dsp:spTree>
</dsp:drawing>
</file>

<file path=ppt/diagrams/drawing6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840054-25B9-4508-9FCD-85F6261B7A12}">
      <dsp:nvSpPr>
        <dsp:cNvPr id="0" name=""/>
        <dsp:cNvSpPr/>
      </dsp:nvSpPr>
      <dsp:spPr>
        <a:xfrm>
          <a:off x="0" y="344431"/>
          <a:ext cx="11870160" cy="5140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1256" tIns="249936" rIns="921256" bIns="85344" numCol="1" spcCol="1270" anchor="t" anchorCtr="0">
          <a:noAutofit/>
        </a:bodyPr>
        <a:lstStyle/>
        <a:p>
          <a:pPr marL="114300" lvl="1" indent="-114300" algn="l" defTabSz="533400">
            <a:lnSpc>
              <a:spcPct val="90000"/>
            </a:lnSpc>
            <a:spcBef>
              <a:spcPct val="0"/>
            </a:spcBef>
            <a:spcAft>
              <a:spcPct val="15000"/>
            </a:spcAft>
            <a:buChar char="•"/>
          </a:pPr>
          <a:r>
            <a:rPr lang="pt-BR" sz="1200" kern="1200">
              <a:latin typeface="Poppins" panose="00000500000000000000" pitchFamily="2" charset="0"/>
              <a:cs typeface="Poppins" panose="00000500000000000000" pitchFamily="2" charset="0"/>
            </a:rPr>
            <a:t>A entidade beneficiada, público ou privada, deve prestar contas, conforme os padrões definidos pelos agentes financeiros do Fundo responsáveis por sua gestão.</a:t>
          </a:r>
        </a:p>
        <a:p>
          <a:pPr marL="114300" lvl="1" indent="-114300" algn="l" defTabSz="533400">
            <a:lnSpc>
              <a:spcPct val="90000"/>
            </a:lnSpc>
            <a:spcBef>
              <a:spcPct val="0"/>
            </a:spcBef>
            <a:spcAft>
              <a:spcPct val="15000"/>
            </a:spcAft>
            <a:buChar char="•"/>
          </a:pPr>
          <a:r>
            <a:rPr lang="pt-BR" sz="1200" kern="1200" dirty="0">
              <a:latin typeface="Poppins" panose="00000500000000000000" pitchFamily="2" charset="0"/>
              <a:cs typeface="Poppins" panose="00000500000000000000" pitchFamily="2" charset="0"/>
            </a:rPr>
            <a:t>As entidades beneficiadas com recursos do Fundo se obrigam a prestar todas as informações necessárias às avaliações de planejamento, prospecção, análise e estruturação de operações, contratação, aplicação de recursos, acompanhamento de operações contratadas, avaliação de operações e divulgação de resultados necessárias à implantação e manutenção das atividades do Fust, bem como pelas avaliações dos projetos, atividades e iniciativas selecionados nos programas dos Planos de Aplicação de Recursos, sob pena de serem consideradas inaptas a solicitar novos recursos do Fundo</a:t>
          </a:r>
        </a:p>
        <a:p>
          <a:pPr marL="114300" lvl="1" indent="-114300" algn="l" defTabSz="533400">
            <a:lnSpc>
              <a:spcPct val="90000"/>
            </a:lnSpc>
            <a:spcBef>
              <a:spcPct val="0"/>
            </a:spcBef>
            <a:spcAft>
              <a:spcPct val="15000"/>
            </a:spcAft>
            <a:buChar char="•"/>
          </a:pPr>
          <a:r>
            <a:rPr lang="pt-BR" sz="1200" kern="1200">
              <a:latin typeface="Poppins" panose="00000500000000000000" pitchFamily="2" charset="0"/>
              <a:cs typeface="Poppins" panose="00000500000000000000" pitchFamily="2" charset="0"/>
            </a:rPr>
            <a:t>Modalidade não reembolsável:</a:t>
          </a:r>
        </a:p>
        <a:p>
          <a:pPr marL="228600" lvl="2" indent="-114300" algn="l" defTabSz="533400">
            <a:lnSpc>
              <a:spcPct val="90000"/>
            </a:lnSpc>
            <a:spcBef>
              <a:spcPct val="0"/>
            </a:spcBef>
            <a:spcAft>
              <a:spcPct val="15000"/>
            </a:spcAft>
            <a:buFont typeface="Courier New" panose="02070309020205020404" pitchFamily="49" charset="0"/>
            <a:buChar char="o"/>
          </a:pPr>
          <a:r>
            <a:rPr lang="pt-BR" sz="1200" kern="1200" dirty="0">
              <a:latin typeface="Poppins" panose="00000500000000000000" pitchFamily="2" charset="0"/>
              <a:cs typeface="Poppins" panose="00000500000000000000" pitchFamily="2" charset="0"/>
            </a:rPr>
            <a:t>O acompanhamento da execução dos projetos realizados pelas entidades beneficiadas será realizada pelos agentes financeiros.</a:t>
          </a:r>
        </a:p>
        <a:p>
          <a:pPr marL="228600" lvl="2" indent="-114300" algn="l" defTabSz="533400">
            <a:lnSpc>
              <a:spcPct val="90000"/>
            </a:lnSpc>
            <a:spcBef>
              <a:spcPct val="0"/>
            </a:spcBef>
            <a:spcAft>
              <a:spcPct val="15000"/>
            </a:spcAft>
            <a:buFont typeface="Courier New" panose="02070309020205020404" pitchFamily="49" charset="0"/>
            <a:buChar char="o"/>
          </a:pPr>
          <a:r>
            <a:rPr lang="pt-BR" sz="1200" kern="1200" dirty="0">
              <a:latin typeface="Poppins" panose="00000500000000000000" pitchFamily="2" charset="0"/>
              <a:cs typeface="Poppins" panose="00000500000000000000" pitchFamily="2" charset="0"/>
            </a:rPr>
            <a:t>Os documentos necessários para o acompanhamento da execução dos projetos serão definidos pelos agentes financeiros quando da seleção das propostas e deverão ser mantidos pelas entidades beneficiadas e intervenientes em arquivo, em boa ordem, à disposição do Conselho Gestor, órgãos de controle interno e externo e dos agentes financeiros do Fust, pelo prazo de cinco anos, contados da aprovação da prestação de contas do Fust pelo Tribunal de Contas da União, relativa ao exercício da concessão do apoio financeiro, e poderão ser consultados, a qualquer tempo, caso se evidenciem inconsistências nas informações prestadas pela entidade beneficiada.</a:t>
          </a:r>
        </a:p>
        <a:p>
          <a:pPr marL="228600" lvl="2" indent="-114300" algn="l" defTabSz="533400">
            <a:lnSpc>
              <a:spcPct val="90000"/>
            </a:lnSpc>
            <a:spcBef>
              <a:spcPct val="0"/>
            </a:spcBef>
            <a:spcAft>
              <a:spcPct val="15000"/>
            </a:spcAft>
            <a:buFont typeface="Courier New" panose="02070309020205020404" pitchFamily="49" charset="0"/>
            <a:buChar char="o"/>
          </a:pPr>
          <a:r>
            <a:rPr lang="pt-BR" sz="1200" kern="1200" dirty="0">
              <a:latin typeface="Poppins" panose="00000500000000000000" pitchFamily="2" charset="0"/>
              <a:cs typeface="Poppins" panose="00000500000000000000" pitchFamily="2" charset="0"/>
            </a:rPr>
            <a:t>As aplicações não reembolsáveis deverão ser comprovadas, quando couber, de acordo com o Decreto nº 6.170, de 25 de julho de 2007, e sua respectiva regulamentação e com a Lei nº 10.973, de 2 de dezembro de 2004, e sua respectiva regulamentação, quando se tratar de desenvolvimento de novas tecnologias de conectividade.</a:t>
          </a:r>
        </a:p>
        <a:p>
          <a:pPr marL="114300" lvl="1" indent="-114300" algn="l" defTabSz="533400">
            <a:lnSpc>
              <a:spcPct val="90000"/>
            </a:lnSpc>
            <a:spcBef>
              <a:spcPct val="0"/>
            </a:spcBef>
            <a:spcAft>
              <a:spcPct val="15000"/>
            </a:spcAft>
            <a:buChar char="•"/>
          </a:pPr>
          <a:r>
            <a:rPr lang="pt-BR" sz="1200" kern="1200">
              <a:latin typeface="Poppins" panose="00000500000000000000" pitchFamily="2" charset="0"/>
              <a:cs typeface="Poppins" panose="00000500000000000000" pitchFamily="2" charset="0"/>
            </a:rPr>
            <a:t>Modalidade reembolsável e garantia:</a:t>
          </a:r>
        </a:p>
        <a:p>
          <a:pPr marL="228600" lvl="2" indent="-114300" algn="l" defTabSz="533400">
            <a:lnSpc>
              <a:spcPct val="90000"/>
            </a:lnSpc>
            <a:spcBef>
              <a:spcPct val="0"/>
            </a:spcBef>
            <a:spcAft>
              <a:spcPct val="15000"/>
            </a:spcAft>
            <a:buFont typeface="Courier New" panose="02070309020205020404" pitchFamily="49" charset="0"/>
            <a:buChar char="o"/>
          </a:pPr>
          <a:r>
            <a:rPr lang="pt-BR" sz="1200" kern="1200" dirty="0">
              <a:latin typeface="Poppins" panose="00000500000000000000" pitchFamily="2" charset="0"/>
              <a:cs typeface="Poppins" panose="00000500000000000000" pitchFamily="2" charset="0"/>
            </a:rPr>
            <a:t>As aplicações realizadas pelas entidades beneficiadas deverão ser comprovadas conforme os padrões definidos pelos agentes financeiros do Fundo.</a:t>
          </a:r>
        </a:p>
      </dsp:txBody>
      <dsp:txXfrm>
        <a:off x="0" y="344431"/>
        <a:ext cx="11870160" cy="5140800"/>
      </dsp:txXfrm>
    </dsp:sp>
    <dsp:sp modelId="{2DF36682-AC14-4FC8-93AB-A4620BE578C0}">
      <dsp:nvSpPr>
        <dsp:cNvPr id="0" name=""/>
        <dsp:cNvSpPr/>
      </dsp:nvSpPr>
      <dsp:spPr>
        <a:xfrm>
          <a:off x="593508" y="167311"/>
          <a:ext cx="8309112" cy="3542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4065" tIns="0" rIns="314065" bIns="0" numCol="1" spcCol="1270" anchor="ctr" anchorCtr="0">
          <a:noAutofit/>
        </a:bodyPr>
        <a:lstStyle/>
        <a:p>
          <a:pPr marL="0" lvl="0" indent="0" algn="l" defTabSz="533400">
            <a:lnSpc>
              <a:spcPct val="90000"/>
            </a:lnSpc>
            <a:spcBef>
              <a:spcPct val="0"/>
            </a:spcBef>
            <a:spcAft>
              <a:spcPct val="35000"/>
            </a:spcAft>
            <a:buNone/>
          </a:pPr>
          <a:r>
            <a:rPr lang="pt-BR" sz="1200" kern="1200">
              <a:latin typeface="Poppins" panose="00000500000000000000" pitchFamily="2" charset="0"/>
              <a:cs typeface="Poppins" panose="00000500000000000000" pitchFamily="2" charset="0"/>
            </a:rPr>
            <a:t>Como se dá o acompanhamento pelo agente financeiro das entidades beneficiadas?</a:t>
          </a:r>
        </a:p>
      </dsp:txBody>
      <dsp:txXfrm>
        <a:off x="610801" y="184604"/>
        <a:ext cx="8274526" cy="31965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1" kern="1200" dirty="0">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kern="1200" dirty="0">
              <a:solidFill>
                <a:schemeClr val="bg2">
                  <a:lumMod val="75000"/>
                </a:schemeClr>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3A23BB-4DC7-4497-A63A-84EBC5B7F9EC}">
      <dsp:nvSpPr>
        <dsp:cNvPr id="0" name=""/>
        <dsp:cNvSpPr/>
      </dsp:nvSpPr>
      <dsp:spPr>
        <a:xfrm>
          <a:off x="0" y="18714"/>
          <a:ext cx="11750420" cy="8798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pt-BR" sz="2300" kern="1200">
              <a:latin typeface="Poppins" panose="00000500000000000000" pitchFamily="2" charset="0"/>
              <a:ea typeface="+mn-ea"/>
              <a:cs typeface="Poppins" panose="00000500000000000000" pitchFamily="2" charset="0"/>
            </a:rPr>
            <a:t>Quando</a:t>
          </a:r>
          <a:endParaRPr lang="pt-BR" sz="2300" kern="1200" dirty="0">
            <a:latin typeface="Poppins" panose="00000500000000000000" pitchFamily="2" charset="0"/>
            <a:ea typeface="+mn-ea"/>
            <a:cs typeface="Poppins" panose="00000500000000000000" pitchFamily="2" charset="0"/>
          </a:endParaRPr>
        </a:p>
      </dsp:txBody>
      <dsp:txXfrm>
        <a:off x="42950" y="61664"/>
        <a:ext cx="11664520" cy="793940"/>
      </dsp:txXfrm>
    </dsp:sp>
    <dsp:sp modelId="{EE9A2202-D3B4-4FD2-9115-4F34C814BEC1}">
      <dsp:nvSpPr>
        <dsp:cNvPr id="0" name=""/>
        <dsp:cNvSpPr/>
      </dsp:nvSpPr>
      <dsp:spPr>
        <a:xfrm>
          <a:off x="0" y="898554"/>
          <a:ext cx="11750420" cy="778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3076" tIns="20320" rIns="113792" bIns="20320" numCol="1" spcCol="1270" anchor="t" anchorCtr="0">
          <a:noAutofit/>
        </a:bodyPr>
        <a:lstStyle/>
        <a:p>
          <a:pPr marL="171450" lvl="1" indent="-171450" algn="l" defTabSz="711200">
            <a:lnSpc>
              <a:spcPct val="90000"/>
            </a:lnSpc>
            <a:spcBef>
              <a:spcPct val="0"/>
            </a:spcBef>
            <a:spcAft>
              <a:spcPct val="20000"/>
            </a:spcAft>
            <a:buFont typeface="Wingdings" panose="05000000000000000000" pitchFamily="2" charset="2"/>
            <a:buChar char="Ø"/>
          </a:pPr>
          <a:r>
            <a:rPr lang="pt-BR" sz="1600" b="0" i="0" kern="1200" dirty="0">
              <a:solidFill>
                <a:prstClr val="black">
                  <a:hueOff val="0"/>
                  <a:satOff val="0"/>
                  <a:lumOff val="0"/>
                  <a:alphaOff val="0"/>
                </a:prstClr>
              </a:solidFill>
              <a:latin typeface="Poppins" panose="00000500000000000000" pitchFamily="2" charset="0"/>
              <a:ea typeface="+mn-ea"/>
              <a:cs typeface="Poppins" panose="00000500000000000000" pitchFamily="2" charset="0"/>
            </a:rPr>
            <a:t>A qualquer tempo</a:t>
          </a:r>
        </a:p>
      </dsp:txBody>
      <dsp:txXfrm>
        <a:off x="0" y="898554"/>
        <a:ext cx="11750420" cy="778320"/>
      </dsp:txXfrm>
    </dsp:sp>
    <dsp:sp modelId="{BBBE5CDA-42B2-4115-9563-2AF4E8A54AEE}">
      <dsp:nvSpPr>
        <dsp:cNvPr id="0" name=""/>
        <dsp:cNvSpPr/>
      </dsp:nvSpPr>
      <dsp:spPr>
        <a:xfrm>
          <a:off x="0" y="1676874"/>
          <a:ext cx="11750420" cy="87984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pt-BR" sz="2300" kern="1200" dirty="0">
              <a:latin typeface="Poppins" panose="00000500000000000000" pitchFamily="2" charset="0"/>
              <a:ea typeface="+mn-ea"/>
              <a:cs typeface="Poppins" panose="00000500000000000000" pitchFamily="2" charset="0"/>
            </a:rPr>
            <a:t>Onde</a:t>
          </a:r>
        </a:p>
      </dsp:txBody>
      <dsp:txXfrm>
        <a:off x="42950" y="1719824"/>
        <a:ext cx="11664520" cy="793940"/>
      </dsp:txXfrm>
    </dsp:sp>
    <dsp:sp modelId="{FFFBA1A5-BAC0-44A8-A829-39F8BF812127}">
      <dsp:nvSpPr>
        <dsp:cNvPr id="0" name=""/>
        <dsp:cNvSpPr/>
      </dsp:nvSpPr>
      <dsp:spPr>
        <a:xfrm>
          <a:off x="0" y="2556714"/>
          <a:ext cx="11750420" cy="948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3076" tIns="20320" rIns="113792" bIns="20320" numCol="1" spcCol="1270" anchor="t" anchorCtr="0">
          <a:noAutofit/>
        </a:bodyPr>
        <a:lstStyle/>
        <a:p>
          <a:pPr marL="171450" lvl="1" indent="-171450" algn="l" defTabSz="711200">
            <a:lnSpc>
              <a:spcPct val="90000"/>
            </a:lnSpc>
            <a:spcBef>
              <a:spcPct val="0"/>
            </a:spcBef>
            <a:spcAft>
              <a:spcPct val="20000"/>
            </a:spcAft>
            <a:buFont typeface="Wingdings" panose="05000000000000000000" pitchFamily="2" charset="2"/>
            <a:buChar char="Ø"/>
          </a:pPr>
          <a:r>
            <a:rPr lang="pt-BR" sz="1600" b="0" i="0" kern="1200" dirty="0">
              <a:latin typeface="Poppins" panose="00000500000000000000" pitchFamily="2" charset="0"/>
              <a:cs typeface="Poppins" panose="00000500000000000000" pitchFamily="2" charset="0"/>
            </a:rPr>
            <a:t>Sistema Eletrônico de Informações – SEI do Ministério das Comunicações</a:t>
          </a:r>
          <a:endParaRPr lang="pt-BR" sz="1600" b="0" i="0" kern="1200" dirty="0">
            <a:solidFill>
              <a:prstClr val="black">
                <a:hueOff val="0"/>
                <a:satOff val="0"/>
                <a:lumOff val="0"/>
                <a:alphaOff val="0"/>
              </a:prstClr>
            </a:solidFill>
            <a:latin typeface="Poppins" panose="00000500000000000000" pitchFamily="2" charset="0"/>
            <a:ea typeface="+mn-ea"/>
            <a:cs typeface="Poppins" panose="00000500000000000000" pitchFamily="2" charset="0"/>
          </a:endParaRPr>
        </a:p>
        <a:p>
          <a:pPr marL="171450" lvl="1" indent="-171450" algn="l" defTabSz="711200">
            <a:lnSpc>
              <a:spcPct val="90000"/>
            </a:lnSpc>
            <a:spcBef>
              <a:spcPct val="0"/>
            </a:spcBef>
            <a:spcAft>
              <a:spcPct val="20000"/>
            </a:spcAft>
            <a:buFont typeface="Wingdings" panose="05000000000000000000" pitchFamily="2" charset="2"/>
            <a:buChar char="§"/>
          </a:pPr>
          <a:r>
            <a:rPr lang="pt-BR" sz="1600" b="0" i="0" kern="1200" dirty="0">
              <a:latin typeface="Poppins" panose="00000500000000000000" pitchFamily="2" charset="0"/>
              <a:cs typeface="Poppins" panose="00000500000000000000" pitchFamily="2" charset="0"/>
            </a:rPr>
            <a:t>Mais informações disponíveis em: </a:t>
          </a:r>
          <a:r>
            <a:rPr lang="pt-BR" sz="1600" b="0" i="0" kern="1200" dirty="0">
              <a:latin typeface="Poppins" panose="00000500000000000000" pitchFamily="2" charset="0"/>
              <a:cs typeface="Poppins" panose="00000500000000000000" pitchFamily="2" charset="0"/>
              <a:hlinkClick xmlns:r="http://schemas.openxmlformats.org/officeDocument/2006/relationships" r:id="rId1"/>
            </a:rPr>
            <a:t>https://www.gov.br/mcom/pt-br/noticias/2024/agosto/entra-em-vigor-novo-servico-para-usuarios-de-processos-eletronicos-do-ministerio-das-comunicacoes</a:t>
          </a:r>
          <a:r>
            <a:rPr lang="pt-BR" sz="1600" b="0" i="0" kern="1200" dirty="0">
              <a:latin typeface="Poppins" panose="00000500000000000000" pitchFamily="2" charset="0"/>
              <a:cs typeface="Poppins" panose="00000500000000000000" pitchFamily="2" charset="0"/>
            </a:rPr>
            <a:t> </a:t>
          </a:r>
          <a:endParaRPr lang="pt-BR" sz="1600" b="0" i="0" kern="1200" dirty="0">
            <a:solidFill>
              <a:prstClr val="black">
                <a:hueOff val="0"/>
                <a:satOff val="0"/>
                <a:lumOff val="0"/>
                <a:alphaOff val="0"/>
              </a:prstClr>
            </a:solidFill>
            <a:latin typeface="Poppins" panose="00000500000000000000" pitchFamily="2" charset="0"/>
            <a:ea typeface="+mn-ea"/>
            <a:cs typeface="Poppins" panose="00000500000000000000" pitchFamily="2" charset="0"/>
          </a:endParaRPr>
        </a:p>
      </dsp:txBody>
      <dsp:txXfrm>
        <a:off x="0" y="2556714"/>
        <a:ext cx="11750420" cy="94857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6BB92-D392-48FF-97C1-3B6F5789DCF3}">
      <dsp:nvSpPr>
        <dsp:cNvPr id="0" name=""/>
        <dsp:cNvSpPr/>
      </dsp:nvSpPr>
      <dsp:spPr>
        <a:xfrm>
          <a:off x="0" y="212833"/>
          <a:ext cx="9819132" cy="29037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B7B6EB-863A-4823-AE09-523324F71907}">
      <dsp:nvSpPr>
        <dsp:cNvPr id="0" name=""/>
        <dsp:cNvSpPr/>
      </dsp:nvSpPr>
      <dsp:spPr>
        <a:xfrm>
          <a:off x="4315"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t-BR" sz="1100" b="1" kern="1200" dirty="0">
              <a:latin typeface="Poppins" panose="00000500000000000000" pitchFamily="2" charset="0"/>
              <a:cs typeface="Poppins" panose="00000500000000000000" pitchFamily="2" charset="0"/>
            </a:rPr>
            <a:t>Credenciamento</a:t>
          </a:r>
        </a:p>
      </dsp:txBody>
      <dsp:txXfrm>
        <a:off x="4315" y="0"/>
        <a:ext cx="2847931" cy="290376"/>
      </dsp:txXfrm>
    </dsp:sp>
    <dsp:sp modelId="{3647B440-653B-40DD-819C-60A5004FDEF3}">
      <dsp:nvSpPr>
        <dsp:cNvPr id="0" name=""/>
        <dsp:cNvSpPr/>
      </dsp:nvSpPr>
      <dsp:spPr>
        <a:xfrm>
          <a:off x="1391983" y="326672"/>
          <a:ext cx="72594" cy="7259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6224AE-D3C5-4408-9535-D71158823CA5}">
      <dsp:nvSpPr>
        <dsp:cNvPr id="0" name=""/>
        <dsp:cNvSpPr/>
      </dsp:nvSpPr>
      <dsp:spPr>
        <a:xfrm>
          <a:off x="2994643" y="435563"/>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88950">
            <a:lnSpc>
              <a:spcPct val="90000"/>
            </a:lnSpc>
            <a:spcBef>
              <a:spcPct val="0"/>
            </a:spcBef>
            <a:spcAft>
              <a:spcPct val="35000"/>
            </a:spcAft>
            <a:buNone/>
          </a:pPr>
          <a:r>
            <a:rPr lang="pt-BR" sz="1100" kern="1200" dirty="0">
              <a:solidFill>
                <a:schemeClr val="bg2">
                  <a:lumMod val="75000"/>
                </a:schemeClr>
              </a:solidFill>
              <a:latin typeface="Poppins" panose="00000500000000000000" pitchFamily="2" charset="0"/>
              <a:cs typeface="Poppins" panose="00000500000000000000" pitchFamily="2" charset="0"/>
            </a:rPr>
            <a:t>Plano de Aplicação de Recursos</a:t>
          </a:r>
        </a:p>
      </dsp:txBody>
      <dsp:txXfrm>
        <a:off x="2994643" y="435563"/>
        <a:ext cx="2847931" cy="290376"/>
      </dsp:txXfrm>
    </dsp:sp>
    <dsp:sp modelId="{0F2E2C03-08A1-40A2-8684-984EAD11E58D}">
      <dsp:nvSpPr>
        <dsp:cNvPr id="0" name=""/>
        <dsp:cNvSpPr/>
      </dsp:nvSpPr>
      <dsp:spPr>
        <a:xfrm>
          <a:off x="4382312"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7618ED-5512-4957-89C3-B4EE4551FA0C}">
      <dsp:nvSpPr>
        <dsp:cNvPr id="0" name=""/>
        <dsp:cNvSpPr/>
      </dsp:nvSpPr>
      <dsp:spPr>
        <a:xfrm>
          <a:off x="5984971" y="0"/>
          <a:ext cx="2847931" cy="290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pt-BR" sz="1100" kern="1200" dirty="0">
              <a:solidFill>
                <a:srgbClr val="E7E6E6">
                  <a:lumMod val="75000"/>
                </a:srgbClr>
              </a:solidFill>
              <a:latin typeface="Poppins" panose="00000500000000000000" pitchFamily="2" charset="0"/>
              <a:ea typeface="+mn-ea"/>
              <a:cs typeface="Poppins" panose="00000500000000000000" pitchFamily="2" charset="0"/>
            </a:rPr>
            <a:t>Contrato e liberação de recursos</a:t>
          </a:r>
        </a:p>
      </dsp:txBody>
      <dsp:txXfrm>
        <a:off x="5984971" y="0"/>
        <a:ext cx="2847931" cy="290376"/>
      </dsp:txXfrm>
    </dsp:sp>
    <dsp:sp modelId="{5B19CC00-A5E5-4E4C-A3D0-F6B6D93A5D74}">
      <dsp:nvSpPr>
        <dsp:cNvPr id="0" name=""/>
        <dsp:cNvSpPr/>
      </dsp:nvSpPr>
      <dsp:spPr>
        <a:xfrm>
          <a:off x="7372640" y="326672"/>
          <a:ext cx="72594" cy="72594"/>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9.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0.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5.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7.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2F307D61-7C66-4D91-891A-9746805D383D}" type="datetimeFigureOut">
              <a:rPr lang="pt-BR" smtClean="0"/>
              <a:t>24/09/2024</a:t>
            </a:fld>
            <a:endParaRPr lang="pt-BR"/>
          </a:p>
        </p:txBody>
      </p:sp>
      <p:sp>
        <p:nvSpPr>
          <p:cNvPr id="4" name="Espaço Reservado para Imagem de Slide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EDEF80D4-698B-4016-B86A-B3CC78EF6B36}" type="slidenum">
              <a:rPr lang="pt-BR" smtClean="0"/>
              <a:t>‹nº›</a:t>
            </a:fld>
            <a:endParaRPr lang="pt-BR"/>
          </a:p>
        </p:txBody>
      </p:sp>
    </p:spTree>
    <p:extLst>
      <p:ext uri="{BB962C8B-B14F-4D97-AF65-F5344CB8AC3E}">
        <p14:creationId xmlns:p14="http://schemas.microsoft.com/office/powerpoint/2010/main" val="312334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EDEF80D4-698B-4016-B86A-B3CC78EF6B36}" type="slidenum">
              <a:rPr lang="pt-BR" smtClean="0"/>
              <a:t>4</a:t>
            </a:fld>
            <a:endParaRPr lang="pt-BR"/>
          </a:p>
        </p:txBody>
      </p:sp>
    </p:spTree>
    <p:extLst>
      <p:ext uri="{BB962C8B-B14F-4D97-AF65-F5344CB8AC3E}">
        <p14:creationId xmlns:p14="http://schemas.microsoft.com/office/powerpoint/2010/main" val="340353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EDEF80D4-698B-4016-B86A-B3CC78EF6B36}" type="slidenum">
              <a:rPr lang="pt-BR" smtClean="0"/>
              <a:t>12</a:t>
            </a:fld>
            <a:endParaRPr lang="pt-BR"/>
          </a:p>
        </p:txBody>
      </p:sp>
    </p:spTree>
    <p:extLst>
      <p:ext uri="{BB962C8B-B14F-4D97-AF65-F5344CB8AC3E}">
        <p14:creationId xmlns:p14="http://schemas.microsoft.com/office/powerpoint/2010/main" val="762019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2AD0D-66EC-E64C-8088-086117F9A05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BR"/>
          </a:p>
        </p:txBody>
      </p:sp>
      <p:sp>
        <p:nvSpPr>
          <p:cNvPr id="3" name="Subtitle 2">
            <a:extLst>
              <a:ext uri="{FF2B5EF4-FFF2-40B4-BE49-F238E27FC236}">
                <a16:creationId xmlns:a16="http://schemas.microsoft.com/office/drawing/2014/main" id="{A9AB3B1F-8A32-0E4A-B7A2-70CA4155F1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BR"/>
          </a:p>
        </p:txBody>
      </p:sp>
      <p:sp>
        <p:nvSpPr>
          <p:cNvPr id="4" name="Date Placeholder 3">
            <a:extLst>
              <a:ext uri="{FF2B5EF4-FFF2-40B4-BE49-F238E27FC236}">
                <a16:creationId xmlns:a16="http://schemas.microsoft.com/office/drawing/2014/main" id="{7B2D233C-BBAD-284F-A050-DCBAE6299991}"/>
              </a:ext>
            </a:extLst>
          </p:cNvPr>
          <p:cNvSpPr>
            <a:spLocks noGrp="1"/>
          </p:cNvSpPr>
          <p:nvPr>
            <p:ph type="dt" sz="half" idx="10"/>
          </p:nvPr>
        </p:nvSpPr>
        <p:spPr/>
        <p:txBody>
          <a:bodyPr/>
          <a:lstStyle/>
          <a:p>
            <a:fld id="{313D5A40-BCA6-1C40-867D-4C04442AFC8C}" type="datetimeFigureOut">
              <a:rPr lang="en-BR" smtClean="0"/>
              <a:t>09/24/2024</a:t>
            </a:fld>
            <a:endParaRPr lang="en-BR"/>
          </a:p>
        </p:txBody>
      </p:sp>
      <p:sp>
        <p:nvSpPr>
          <p:cNvPr id="5" name="Footer Placeholder 4">
            <a:extLst>
              <a:ext uri="{FF2B5EF4-FFF2-40B4-BE49-F238E27FC236}">
                <a16:creationId xmlns:a16="http://schemas.microsoft.com/office/drawing/2014/main" id="{1DB87C2E-0106-0142-9530-D8500A082598}"/>
              </a:ext>
            </a:extLst>
          </p:cNvPr>
          <p:cNvSpPr>
            <a:spLocks noGrp="1"/>
          </p:cNvSpPr>
          <p:nvPr>
            <p:ph type="ftr" sz="quarter" idx="11"/>
          </p:nvPr>
        </p:nvSpPr>
        <p:spPr/>
        <p:txBody>
          <a:bodyPr/>
          <a:lstStyle/>
          <a:p>
            <a:endParaRPr lang="en-BR"/>
          </a:p>
        </p:txBody>
      </p:sp>
      <p:sp>
        <p:nvSpPr>
          <p:cNvPr id="6" name="Slide Number Placeholder 5">
            <a:extLst>
              <a:ext uri="{FF2B5EF4-FFF2-40B4-BE49-F238E27FC236}">
                <a16:creationId xmlns:a16="http://schemas.microsoft.com/office/drawing/2014/main" id="{86A9AAF6-C90D-2E45-B2B1-B50EF05512C3}"/>
              </a:ext>
            </a:extLst>
          </p:cNvPr>
          <p:cNvSpPr>
            <a:spLocks noGrp="1"/>
          </p:cNvSpPr>
          <p:nvPr>
            <p:ph type="sldNum" sz="quarter" idx="12"/>
          </p:nvPr>
        </p:nvSpPr>
        <p:spPr/>
        <p:txBody>
          <a:bodyPr/>
          <a:lstStyle/>
          <a:p>
            <a:fld id="{82F131E4-A9FB-7D43-9E7C-66B510BBCF37}" type="slidenum">
              <a:rPr lang="en-BR" smtClean="0"/>
              <a:t>‹nº›</a:t>
            </a:fld>
            <a:endParaRPr lang="en-BR"/>
          </a:p>
        </p:txBody>
      </p:sp>
    </p:spTree>
    <p:extLst>
      <p:ext uri="{BB962C8B-B14F-4D97-AF65-F5344CB8AC3E}">
        <p14:creationId xmlns:p14="http://schemas.microsoft.com/office/powerpoint/2010/main" val="1547803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2F8FE-D875-6F44-AE5F-815895EDE562}"/>
              </a:ext>
            </a:extLst>
          </p:cNvPr>
          <p:cNvSpPr>
            <a:spLocks noGrp="1"/>
          </p:cNvSpPr>
          <p:nvPr>
            <p:ph type="title"/>
          </p:nvPr>
        </p:nvSpPr>
        <p:spPr/>
        <p:txBody>
          <a:bodyPr/>
          <a:lstStyle/>
          <a:p>
            <a:r>
              <a:rPr lang="en-US"/>
              <a:t>Click to edit Master title style</a:t>
            </a:r>
            <a:endParaRPr lang="en-BR"/>
          </a:p>
        </p:txBody>
      </p:sp>
      <p:sp>
        <p:nvSpPr>
          <p:cNvPr id="3" name="Vertical Text Placeholder 2">
            <a:extLst>
              <a:ext uri="{FF2B5EF4-FFF2-40B4-BE49-F238E27FC236}">
                <a16:creationId xmlns:a16="http://schemas.microsoft.com/office/drawing/2014/main" id="{64CE316E-14F7-914D-AD8C-E1848193B65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4" name="Date Placeholder 3">
            <a:extLst>
              <a:ext uri="{FF2B5EF4-FFF2-40B4-BE49-F238E27FC236}">
                <a16:creationId xmlns:a16="http://schemas.microsoft.com/office/drawing/2014/main" id="{B7C2B917-5649-6C4C-83BA-065F38B264DB}"/>
              </a:ext>
            </a:extLst>
          </p:cNvPr>
          <p:cNvSpPr>
            <a:spLocks noGrp="1"/>
          </p:cNvSpPr>
          <p:nvPr>
            <p:ph type="dt" sz="half" idx="10"/>
          </p:nvPr>
        </p:nvSpPr>
        <p:spPr/>
        <p:txBody>
          <a:bodyPr/>
          <a:lstStyle/>
          <a:p>
            <a:fld id="{313D5A40-BCA6-1C40-867D-4C04442AFC8C}" type="datetimeFigureOut">
              <a:rPr lang="en-BR" smtClean="0"/>
              <a:t>09/24/2024</a:t>
            </a:fld>
            <a:endParaRPr lang="en-BR"/>
          </a:p>
        </p:txBody>
      </p:sp>
      <p:sp>
        <p:nvSpPr>
          <p:cNvPr id="5" name="Footer Placeholder 4">
            <a:extLst>
              <a:ext uri="{FF2B5EF4-FFF2-40B4-BE49-F238E27FC236}">
                <a16:creationId xmlns:a16="http://schemas.microsoft.com/office/drawing/2014/main" id="{0A15445D-3366-8948-9501-E6EC89FA1778}"/>
              </a:ext>
            </a:extLst>
          </p:cNvPr>
          <p:cNvSpPr>
            <a:spLocks noGrp="1"/>
          </p:cNvSpPr>
          <p:nvPr>
            <p:ph type="ftr" sz="quarter" idx="11"/>
          </p:nvPr>
        </p:nvSpPr>
        <p:spPr/>
        <p:txBody>
          <a:bodyPr/>
          <a:lstStyle/>
          <a:p>
            <a:endParaRPr lang="en-BR"/>
          </a:p>
        </p:txBody>
      </p:sp>
      <p:sp>
        <p:nvSpPr>
          <p:cNvPr id="6" name="Slide Number Placeholder 5">
            <a:extLst>
              <a:ext uri="{FF2B5EF4-FFF2-40B4-BE49-F238E27FC236}">
                <a16:creationId xmlns:a16="http://schemas.microsoft.com/office/drawing/2014/main" id="{825D86D0-3C85-E149-9FB6-19407A661B76}"/>
              </a:ext>
            </a:extLst>
          </p:cNvPr>
          <p:cNvSpPr>
            <a:spLocks noGrp="1"/>
          </p:cNvSpPr>
          <p:nvPr>
            <p:ph type="sldNum" sz="quarter" idx="12"/>
          </p:nvPr>
        </p:nvSpPr>
        <p:spPr/>
        <p:txBody>
          <a:bodyPr/>
          <a:lstStyle/>
          <a:p>
            <a:fld id="{82F131E4-A9FB-7D43-9E7C-66B510BBCF37}" type="slidenum">
              <a:rPr lang="en-BR" smtClean="0"/>
              <a:t>‹nº›</a:t>
            </a:fld>
            <a:endParaRPr lang="en-BR"/>
          </a:p>
        </p:txBody>
      </p:sp>
    </p:spTree>
    <p:extLst>
      <p:ext uri="{BB962C8B-B14F-4D97-AF65-F5344CB8AC3E}">
        <p14:creationId xmlns:p14="http://schemas.microsoft.com/office/powerpoint/2010/main" val="1165264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242A454-0768-B544-B59F-0F7BBD2498F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BR"/>
          </a:p>
        </p:txBody>
      </p:sp>
      <p:sp>
        <p:nvSpPr>
          <p:cNvPr id="3" name="Vertical Text Placeholder 2">
            <a:extLst>
              <a:ext uri="{FF2B5EF4-FFF2-40B4-BE49-F238E27FC236}">
                <a16:creationId xmlns:a16="http://schemas.microsoft.com/office/drawing/2014/main" id="{EE7FBE9F-9A78-4748-ADAD-236943B2855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4" name="Date Placeholder 3">
            <a:extLst>
              <a:ext uri="{FF2B5EF4-FFF2-40B4-BE49-F238E27FC236}">
                <a16:creationId xmlns:a16="http://schemas.microsoft.com/office/drawing/2014/main" id="{C2A39741-2450-F64D-9490-079A808689B9}"/>
              </a:ext>
            </a:extLst>
          </p:cNvPr>
          <p:cNvSpPr>
            <a:spLocks noGrp="1"/>
          </p:cNvSpPr>
          <p:nvPr>
            <p:ph type="dt" sz="half" idx="10"/>
          </p:nvPr>
        </p:nvSpPr>
        <p:spPr/>
        <p:txBody>
          <a:bodyPr/>
          <a:lstStyle/>
          <a:p>
            <a:fld id="{313D5A40-BCA6-1C40-867D-4C04442AFC8C}" type="datetimeFigureOut">
              <a:rPr lang="en-BR" smtClean="0"/>
              <a:t>09/24/2024</a:t>
            </a:fld>
            <a:endParaRPr lang="en-BR"/>
          </a:p>
        </p:txBody>
      </p:sp>
      <p:sp>
        <p:nvSpPr>
          <p:cNvPr id="5" name="Footer Placeholder 4">
            <a:extLst>
              <a:ext uri="{FF2B5EF4-FFF2-40B4-BE49-F238E27FC236}">
                <a16:creationId xmlns:a16="http://schemas.microsoft.com/office/drawing/2014/main" id="{980007F1-06BC-C648-98C2-E465AE938E1E}"/>
              </a:ext>
            </a:extLst>
          </p:cNvPr>
          <p:cNvSpPr>
            <a:spLocks noGrp="1"/>
          </p:cNvSpPr>
          <p:nvPr>
            <p:ph type="ftr" sz="quarter" idx="11"/>
          </p:nvPr>
        </p:nvSpPr>
        <p:spPr/>
        <p:txBody>
          <a:bodyPr/>
          <a:lstStyle/>
          <a:p>
            <a:endParaRPr lang="en-BR"/>
          </a:p>
        </p:txBody>
      </p:sp>
      <p:sp>
        <p:nvSpPr>
          <p:cNvPr id="6" name="Slide Number Placeholder 5">
            <a:extLst>
              <a:ext uri="{FF2B5EF4-FFF2-40B4-BE49-F238E27FC236}">
                <a16:creationId xmlns:a16="http://schemas.microsoft.com/office/drawing/2014/main" id="{DEC2FF0A-D829-704B-B9B6-2E9657095874}"/>
              </a:ext>
            </a:extLst>
          </p:cNvPr>
          <p:cNvSpPr>
            <a:spLocks noGrp="1"/>
          </p:cNvSpPr>
          <p:nvPr>
            <p:ph type="sldNum" sz="quarter" idx="12"/>
          </p:nvPr>
        </p:nvSpPr>
        <p:spPr/>
        <p:txBody>
          <a:bodyPr/>
          <a:lstStyle/>
          <a:p>
            <a:fld id="{82F131E4-A9FB-7D43-9E7C-66B510BBCF37}" type="slidenum">
              <a:rPr lang="en-BR" smtClean="0"/>
              <a:t>‹nº›</a:t>
            </a:fld>
            <a:endParaRPr lang="en-BR"/>
          </a:p>
        </p:txBody>
      </p:sp>
    </p:spTree>
    <p:extLst>
      <p:ext uri="{BB962C8B-B14F-4D97-AF65-F5344CB8AC3E}">
        <p14:creationId xmlns:p14="http://schemas.microsoft.com/office/powerpoint/2010/main" val="13030849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lide de Título">
    <p:spTree>
      <p:nvGrpSpPr>
        <p:cNvPr id="1" name=""/>
        <p:cNvGrpSpPr/>
        <p:nvPr/>
      </p:nvGrpSpPr>
      <p:grpSpPr>
        <a:xfrm>
          <a:off x="0" y="0"/>
          <a:ext cx="0" cy="0"/>
          <a:chOff x="0" y="0"/>
          <a:chExt cx="0" cy="0"/>
        </a:xfrm>
      </p:grpSpPr>
      <p:sp>
        <p:nvSpPr>
          <p:cNvPr id="10" name="Espaço Reservado para Conteúdo 9"/>
          <p:cNvSpPr>
            <a:spLocks noGrp="1"/>
          </p:cNvSpPr>
          <p:nvPr>
            <p:ph sz="quarter" idx="10"/>
          </p:nvPr>
        </p:nvSpPr>
        <p:spPr>
          <a:xfrm>
            <a:off x="972185" y="1177290"/>
            <a:ext cx="5782945" cy="5292090"/>
          </a:xfrm>
          <a:prstGeom prst="rect">
            <a:avLst/>
          </a:prstGeom>
        </p:spPr>
        <p:txBody>
          <a:bodyPr/>
          <a:lstStyle>
            <a:lvl1pPr>
              <a:defRPr/>
            </a:lvl1pPr>
          </a:lstStyle>
          <a:p>
            <a:pPr lvl="0"/>
            <a:r>
              <a:rPr lang="pt-BR"/>
              <a:t>Editar estilos de texto Mestre</a:t>
            </a:r>
          </a:p>
        </p:txBody>
      </p:sp>
      <p:sp>
        <p:nvSpPr>
          <p:cNvPr id="12" name="Espaço Reservado para Conteúdo 11"/>
          <p:cNvSpPr>
            <a:spLocks noGrp="1"/>
          </p:cNvSpPr>
          <p:nvPr>
            <p:ph sz="quarter" idx="11"/>
          </p:nvPr>
        </p:nvSpPr>
        <p:spPr>
          <a:xfrm>
            <a:off x="971550" y="640080"/>
            <a:ext cx="5783580" cy="399733"/>
          </a:xfrm>
          <a:prstGeom prst="rect">
            <a:avLst/>
          </a:prstGeom>
        </p:spPr>
        <p:txBody>
          <a:bodyPr/>
          <a:lstStyle>
            <a:lvl1pPr>
              <a:defRPr sz="2000" b="1">
                <a:latin typeface="Verdana" panose="020B0604030504040204" pitchFamily="34" charset="0"/>
                <a:ea typeface="Verdana" panose="020B0604030504040204" pitchFamily="34" charset="0"/>
              </a:defRPr>
            </a:lvl1pPr>
          </a:lstStyle>
          <a:p>
            <a:pPr lvl="0"/>
            <a:r>
              <a:rPr lang="pt-BR"/>
              <a:t>Editar estilos de texto Mestre</a:t>
            </a:r>
          </a:p>
        </p:txBody>
      </p:sp>
    </p:spTree>
    <p:extLst>
      <p:ext uri="{BB962C8B-B14F-4D97-AF65-F5344CB8AC3E}">
        <p14:creationId xmlns:p14="http://schemas.microsoft.com/office/powerpoint/2010/main" val="4051362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732EC-FB8D-1D49-8E28-C29B470995E0}"/>
              </a:ext>
            </a:extLst>
          </p:cNvPr>
          <p:cNvSpPr>
            <a:spLocks noGrp="1"/>
          </p:cNvSpPr>
          <p:nvPr>
            <p:ph type="title"/>
          </p:nvPr>
        </p:nvSpPr>
        <p:spPr/>
        <p:txBody>
          <a:bodyPr/>
          <a:lstStyle/>
          <a:p>
            <a:r>
              <a:rPr lang="en-US"/>
              <a:t>Click to edit Master title style</a:t>
            </a:r>
            <a:endParaRPr lang="en-BR"/>
          </a:p>
        </p:txBody>
      </p:sp>
      <p:sp>
        <p:nvSpPr>
          <p:cNvPr id="3" name="Content Placeholder 2">
            <a:extLst>
              <a:ext uri="{FF2B5EF4-FFF2-40B4-BE49-F238E27FC236}">
                <a16:creationId xmlns:a16="http://schemas.microsoft.com/office/drawing/2014/main" id="{782339DF-8D07-D64F-A65C-533098775F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4" name="Date Placeholder 3">
            <a:extLst>
              <a:ext uri="{FF2B5EF4-FFF2-40B4-BE49-F238E27FC236}">
                <a16:creationId xmlns:a16="http://schemas.microsoft.com/office/drawing/2014/main" id="{2C5453BE-E485-8543-95C6-D792442606E7}"/>
              </a:ext>
            </a:extLst>
          </p:cNvPr>
          <p:cNvSpPr>
            <a:spLocks noGrp="1"/>
          </p:cNvSpPr>
          <p:nvPr>
            <p:ph type="dt" sz="half" idx="10"/>
          </p:nvPr>
        </p:nvSpPr>
        <p:spPr/>
        <p:txBody>
          <a:bodyPr/>
          <a:lstStyle/>
          <a:p>
            <a:fld id="{313D5A40-BCA6-1C40-867D-4C04442AFC8C}" type="datetimeFigureOut">
              <a:rPr lang="en-BR" smtClean="0"/>
              <a:t>09/24/2024</a:t>
            </a:fld>
            <a:endParaRPr lang="en-BR"/>
          </a:p>
        </p:txBody>
      </p:sp>
      <p:sp>
        <p:nvSpPr>
          <p:cNvPr id="5" name="Footer Placeholder 4">
            <a:extLst>
              <a:ext uri="{FF2B5EF4-FFF2-40B4-BE49-F238E27FC236}">
                <a16:creationId xmlns:a16="http://schemas.microsoft.com/office/drawing/2014/main" id="{8B45FF6E-2A05-D24A-8BDA-4824CB31F878}"/>
              </a:ext>
            </a:extLst>
          </p:cNvPr>
          <p:cNvSpPr>
            <a:spLocks noGrp="1"/>
          </p:cNvSpPr>
          <p:nvPr>
            <p:ph type="ftr" sz="quarter" idx="11"/>
          </p:nvPr>
        </p:nvSpPr>
        <p:spPr/>
        <p:txBody>
          <a:bodyPr/>
          <a:lstStyle/>
          <a:p>
            <a:endParaRPr lang="en-BR"/>
          </a:p>
        </p:txBody>
      </p:sp>
      <p:sp>
        <p:nvSpPr>
          <p:cNvPr id="6" name="Slide Number Placeholder 5">
            <a:extLst>
              <a:ext uri="{FF2B5EF4-FFF2-40B4-BE49-F238E27FC236}">
                <a16:creationId xmlns:a16="http://schemas.microsoft.com/office/drawing/2014/main" id="{94A09397-76D4-6B4F-9D79-1BA6A211EDD4}"/>
              </a:ext>
            </a:extLst>
          </p:cNvPr>
          <p:cNvSpPr>
            <a:spLocks noGrp="1"/>
          </p:cNvSpPr>
          <p:nvPr>
            <p:ph type="sldNum" sz="quarter" idx="12"/>
          </p:nvPr>
        </p:nvSpPr>
        <p:spPr/>
        <p:txBody>
          <a:bodyPr/>
          <a:lstStyle/>
          <a:p>
            <a:fld id="{82F131E4-A9FB-7D43-9E7C-66B510BBCF37}" type="slidenum">
              <a:rPr lang="en-BR" smtClean="0"/>
              <a:t>‹nº›</a:t>
            </a:fld>
            <a:endParaRPr lang="en-BR"/>
          </a:p>
        </p:txBody>
      </p:sp>
    </p:spTree>
    <p:extLst>
      <p:ext uri="{BB962C8B-B14F-4D97-AF65-F5344CB8AC3E}">
        <p14:creationId xmlns:p14="http://schemas.microsoft.com/office/powerpoint/2010/main" val="26990086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E7330-7484-6947-A360-475D63E58CC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BR"/>
          </a:p>
        </p:txBody>
      </p:sp>
      <p:sp>
        <p:nvSpPr>
          <p:cNvPr id="3" name="Text Placeholder 2">
            <a:extLst>
              <a:ext uri="{FF2B5EF4-FFF2-40B4-BE49-F238E27FC236}">
                <a16:creationId xmlns:a16="http://schemas.microsoft.com/office/drawing/2014/main" id="{8A1CB45E-2530-7C4B-B8FE-00D8174C42F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30F8D8-52C7-514B-84BC-60A375800959}"/>
              </a:ext>
            </a:extLst>
          </p:cNvPr>
          <p:cNvSpPr>
            <a:spLocks noGrp="1"/>
          </p:cNvSpPr>
          <p:nvPr>
            <p:ph type="dt" sz="half" idx="10"/>
          </p:nvPr>
        </p:nvSpPr>
        <p:spPr/>
        <p:txBody>
          <a:bodyPr/>
          <a:lstStyle/>
          <a:p>
            <a:fld id="{313D5A40-BCA6-1C40-867D-4C04442AFC8C}" type="datetimeFigureOut">
              <a:rPr lang="en-BR" smtClean="0"/>
              <a:t>09/24/2024</a:t>
            </a:fld>
            <a:endParaRPr lang="en-BR"/>
          </a:p>
        </p:txBody>
      </p:sp>
      <p:sp>
        <p:nvSpPr>
          <p:cNvPr id="5" name="Footer Placeholder 4">
            <a:extLst>
              <a:ext uri="{FF2B5EF4-FFF2-40B4-BE49-F238E27FC236}">
                <a16:creationId xmlns:a16="http://schemas.microsoft.com/office/drawing/2014/main" id="{E3A71E01-BF4B-E743-A053-4F0D39115A69}"/>
              </a:ext>
            </a:extLst>
          </p:cNvPr>
          <p:cNvSpPr>
            <a:spLocks noGrp="1"/>
          </p:cNvSpPr>
          <p:nvPr>
            <p:ph type="ftr" sz="quarter" idx="11"/>
          </p:nvPr>
        </p:nvSpPr>
        <p:spPr/>
        <p:txBody>
          <a:bodyPr/>
          <a:lstStyle/>
          <a:p>
            <a:endParaRPr lang="en-BR"/>
          </a:p>
        </p:txBody>
      </p:sp>
      <p:sp>
        <p:nvSpPr>
          <p:cNvPr id="6" name="Slide Number Placeholder 5">
            <a:extLst>
              <a:ext uri="{FF2B5EF4-FFF2-40B4-BE49-F238E27FC236}">
                <a16:creationId xmlns:a16="http://schemas.microsoft.com/office/drawing/2014/main" id="{E0A2AD4A-D0C3-2141-8736-E1866B521BE2}"/>
              </a:ext>
            </a:extLst>
          </p:cNvPr>
          <p:cNvSpPr>
            <a:spLocks noGrp="1"/>
          </p:cNvSpPr>
          <p:nvPr>
            <p:ph type="sldNum" sz="quarter" idx="12"/>
          </p:nvPr>
        </p:nvSpPr>
        <p:spPr/>
        <p:txBody>
          <a:bodyPr/>
          <a:lstStyle/>
          <a:p>
            <a:fld id="{82F131E4-A9FB-7D43-9E7C-66B510BBCF37}" type="slidenum">
              <a:rPr lang="en-BR" smtClean="0"/>
              <a:t>‹nº›</a:t>
            </a:fld>
            <a:endParaRPr lang="en-BR"/>
          </a:p>
        </p:txBody>
      </p:sp>
    </p:spTree>
    <p:extLst>
      <p:ext uri="{BB962C8B-B14F-4D97-AF65-F5344CB8AC3E}">
        <p14:creationId xmlns:p14="http://schemas.microsoft.com/office/powerpoint/2010/main" val="941588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E8A49-14AF-5C46-8687-6F7B982D65F0}"/>
              </a:ext>
            </a:extLst>
          </p:cNvPr>
          <p:cNvSpPr>
            <a:spLocks noGrp="1"/>
          </p:cNvSpPr>
          <p:nvPr>
            <p:ph type="title"/>
          </p:nvPr>
        </p:nvSpPr>
        <p:spPr/>
        <p:txBody>
          <a:bodyPr/>
          <a:lstStyle/>
          <a:p>
            <a:r>
              <a:rPr lang="en-US"/>
              <a:t>Click to edit Master title style</a:t>
            </a:r>
            <a:endParaRPr lang="en-BR"/>
          </a:p>
        </p:txBody>
      </p:sp>
      <p:sp>
        <p:nvSpPr>
          <p:cNvPr id="3" name="Content Placeholder 2">
            <a:extLst>
              <a:ext uri="{FF2B5EF4-FFF2-40B4-BE49-F238E27FC236}">
                <a16:creationId xmlns:a16="http://schemas.microsoft.com/office/drawing/2014/main" id="{3C4715EA-827C-8F40-A46E-DBC1B46EA3F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4" name="Content Placeholder 3">
            <a:extLst>
              <a:ext uri="{FF2B5EF4-FFF2-40B4-BE49-F238E27FC236}">
                <a16:creationId xmlns:a16="http://schemas.microsoft.com/office/drawing/2014/main" id="{F315D301-28B8-154E-8F95-2529A61072B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5" name="Date Placeholder 4">
            <a:extLst>
              <a:ext uri="{FF2B5EF4-FFF2-40B4-BE49-F238E27FC236}">
                <a16:creationId xmlns:a16="http://schemas.microsoft.com/office/drawing/2014/main" id="{9BA83BD8-7789-5A4F-935A-40882A701C35}"/>
              </a:ext>
            </a:extLst>
          </p:cNvPr>
          <p:cNvSpPr>
            <a:spLocks noGrp="1"/>
          </p:cNvSpPr>
          <p:nvPr>
            <p:ph type="dt" sz="half" idx="10"/>
          </p:nvPr>
        </p:nvSpPr>
        <p:spPr/>
        <p:txBody>
          <a:bodyPr/>
          <a:lstStyle/>
          <a:p>
            <a:fld id="{313D5A40-BCA6-1C40-867D-4C04442AFC8C}" type="datetimeFigureOut">
              <a:rPr lang="en-BR" smtClean="0"/>
              <a:t>09/24/2024</a:t>
            </a:fld>
            <a:endParaRPr lang="en-BR"/>
          </a:p>
        </p:txBody>
      </p:sp>
      <p:sp>
        <p:nvSpPr>
          <p:cNvPr id="6" name="Footer Placeholder 5">
            <a:extLst>
              <a:ext uri="{FF2B5EF4-FFF2-40B4-BE49-F238E27FC236}">
                <a16:creationId xmlns:a16="http://schemas.microsoft.com/office/drawing/2014/main" id="{11EED4A8-7B37-BF44-A7CF-A510308E7699}"/>
              </a:ext>
            </a:extLst>
          </p:cNvPr>
          <p:cNvSpPr>
            <a:spLocks noGrp="1"/>
          </p:cNvSpPr>
          <p:nvPr>
            <p:ph type="ftr" sz="quarter" idx="11"/>
          </p:nvPr>
        </p:nvSpPr>
        <p:spPr/>
        <p:txBody>
          <a:bodyPr/>
          <a:lstStyle/>
          <a:p>
            <a:endParaRPr lang="en-BR"/>
          </a:p>
        </p:txBody>
      </p:sp>
      <p:sp>
        <p:nvSpPr>
          <p:cNvPr id="7" name="Slide Number Placeholder 6">
            <a:extLst>
              <a:ext uri="{FF2B5EF4-FFF2-40B4-BE49-F238E27FC236}">
                <a16:creationId xmlns:a16="http://schemas.microsoft.com/office/drawing/2014/main" id="{35158637-F3E3-E642-B732-91C530C01FFF}"/>
              </a:ext>
            </a:extLst>
          </p:cNvPr>
          <p:cNvSpPr>
            <a:spLocks noGrp="1"/>
          </p:cNvSpPr>
          <p:nvPr>
            <p:ph type="sldNum" sz="quarter" idx="12"/>
          </p:nvPr>
        </p:nvSpPr>
        <p:spPr/>
        <p:txBody>
          <a:bodyPr/>
          <a:lstStyle/>
          <a:p>
            <a:fld id="{82F131E4-A9FB-7D43-9E7C-66B510BBCF37}" type="slidenum">
              <a:rPr lang="en-BR" smtClean="0"/>
              <a:t>‹nº›</a:t>
            </a:fld>
            <a:endParaRPr lang="en-BR"/>
          </a:p>
        </p:txBody>
      </p:sp>
    </p:spTree>
    <p:extLst>
      <p:ext uri="{BB962C8B-B14F-4D97-AF65-F5344CB8AC3E}">
        <p14:creationId xmlns:p14="http://schemas.microsoft.com/office/powerpoint/2010/main" val="10188673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9B920-2D6C-F744-965E-615292B2CDA3}"/>
              </a:ext>
            </a:extLst>
          </p:cNvPr>
          <p:cNvSpPr>
            <a:spLocks noGrp="1"/>
          </p:cNvSpPr>
          <p:nvPr>
            <p:ph type="title"/>
          </p:nvPr>
        </p:nvSpPr>
        <p:spPr>
          <a:xfrm>
            <a:off x="839788" y="365125"/>
            <a:ext cx="10515600" cy="1325563"/>
          </a:xfrm>
        </p:spPr>
        <p:txBody>
          <a:bodyPr/>
          <a:lstStyle/>
          <a:p>
            <a:r>
              <a:rPr lang="en-US"/>
              <a:t>Click to edit Master title style</a:t>
            </a:r>
            <a:endParaRPr lang="en-BR"/>
          </a:p>
        </p:txBody>
      </p:sp>
      <p:sp>
        <p:nvSpPr>
          <p:cNvPr id="3" name="Text Placeholder 2">
            <a:extLst>
              <a:ext uri="{FF2B5EF4-FFF2-40B4-BE49-F238E27FC236}">
                <a16:creationId xmlns:a16="http://schemas.microsoft.com/office/drawing/2014/main" id="{B5377962-1F98-3540-883F-25187BCE27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D5C4FC-518A-6E46-A621-04F98AD93A1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5" name="Text Placeholder 4">
            <a:extLst>
              <a:ext uri="{FF2B5EF4-FFF2-40B4-BE49-F238E27FC236}">
                <a16:creationId xmlns:a16="http://schemas.microsoft.com/office/drawing/2014/main" id="{A142A4EF-5DB0-3042-9E99-4A365BB872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DD180E6-5D3D-794C-92D8-BDE9D9312E4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7" name="Date Placeholder 6">
            <a:extLst>
              <a:ext uri="{FF2B5EF4-FFF2-40B4-BE49-F238E27FC236}">
                <a16:creationId xmlns:a16="http://schemas.microsoft.com/office/drawing/2014/main" id="{FF8C21C6-AAE3-834F-B931-9D758C194A9D}"/>
              </a:ext>
            </a:extLst>
          </p:cNvPr>
          <p:cNvSpPr>
            <a:spLocks noGrp="1"/>
          </p:cNvSpPr>
          <p:nvPr>
            <p:ph type="dt" sz="half" idx="10"/>
          </p:nvPr>
        </p:nvSpPr>
        <p:spPr/>
        <p:txBody>
          <a:bodyPr/>
          <a:lstStyle/>
          <a:p>
            <a:fld id="{313D5A40-BCA6-1C40-867D-4C04442AFC8C}" type="datetimeFigureOut">
              <a:rPr lang="en-BR" smtClean="0"/>
              <a:t>09/24/2024</a:t>
            </a:fld>
            <a:endParaRPr lang="en-BR"/>
          </a:p>
        </p:txBody>
      </p:sp>
      <p:sp>
        <p:nvSpPr>
          <p:cNvPr id="8" name="Footer Placeholder 7">
            <a:extLst>
              <a:ext uri="{FF2B5EF4-FFF2-40B4-BE49-F238E27FC236}">
                <a16:creationId xmlns:a16="http://schemas.microsoft.com/office/drawing/2014/main" id="{80B52034-C77D-FA4F-A819-244697B78734}"/>
              </a:ext>
            </a:extLst>
          </p:cNvPr>
          <p:cNvSpPr>
            <a:spLocks noGrp="1"/>
          </p:cNvSpPr>
          <p:nvPr>
            <p:ph type="ftr" sz="quarter" idx="11"/>
          </p:nvPr>
        </p:nvSpPr>
        <p:spPr/>
        <p:txBody>
          <a:bodyPr/>
          <a:lstStyle/>
          <a:p>
            <a:endParaRPr lang="en-BR"/>
          </a:p>
        </p:txBody>
      </p:sp>
      <p:sp>
        <p:nvSpPr>
          <p:cNvPr id="9" name="Slide Number Placeholder 8">
            <a:extLst>
              <a:ext uri="{FF2B5EF4-FFF2-40B4-BE49-F238E27FC236}">
                <a16:creationId xmlns:a16="http://schemas.microsoft.com/office/drawing/2014/main" id="{A4FA7187-6A4D-5C47-8138-1152A04801C3}"/>
              </a:ext>
            </a:extLst>
          </p:cNvPr>
          <p:cNvSpPr>
            <a:spLocks noGrp="1"/>
          </p:cNvSpPr>
          <p:nvPr>
            <p:ph type="sldNum" sz="quarter" idx="12"/>
          </p:nvPr>
        </p:nvSpPr>
        <p:spPr/>
        <p:txBody>
          <a:bodyPr/>
          <a:lstStyle/>
          <a:p>
            <a:fld id="{82F131E4-A9FB-7D43-9E7C-66B510BBCF37}" type="slidenum">
              <a:rPr lang="en-BR" smtClean="0"/>
              <a:t>‹nº›</a:t>
            </a:fld>
            <a:endParaRPr lang="en-BR"/>
          </a:p>
        </p:txBody>
      </p:sp>
    </p:spTree>
    <p:extLst>
      <p:ext uri="{BB962C8B-B14F-4D97-AF65-F5344CB8AC3E}">
        <p14:creationId xmlns:p14="http://schemas.microsoft.com/office/powerpoint/2010/main" val="484081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5C2A2-7064-2A49-A002-A324FF06A7F6}"/>
              </a:ext>
            </a:extLst>
          </p:cNvPr>
          <p:cNvSpPr>
            <a:spLocks noGrp="1"/>
          </p:cNvSpPr>
          <p:nvPr>
            <p:ph type="title"/>
          </p:nvPr>
        </p:nvSpPr>
        <p:spPr/>
        <p:txBody>
          <a:bodyPr/>
          <a:lstStyle/>
          <a:p>
            <a:r>
              <a:rPr lang="en-US"/>
              <a:t>Click to edit Master title style</a:t>
            </a:r>
            <a:endParaRPr lang="en-BR"/>
          </a:p>
        </p:txBody>
      </p:sp>
      <p:sp>
        <p:nvSpPr>
          <p:cNvPr id="3" name="Date Placeholder 2">
            <a:extLst>
              <a:ext uri="{FF2B5EF4-FFF2-40B4-BE49-F238E27FC236}">
                <a16:creationId xmlns:a16="http://schemas.microsoft.com/office/drawing/2014/main" id="{F49F42B1-D45D-3B45-B4EC-2C7B6D2B9629}"/>
              </a:ext>
            </a:extLst>
          </p:cNvPr>
          <p:cNvSpPr>
            <a:spLocks noGrp="1"/>
          </p:cNvSpPr>
          <p:nvPr>
            <p:ph type="dt" sz="half" idx="10"/>
          </p:nvPr>
        </p:nvSpPr>
        <p:spPr/>
        <p:txBody>
          <a:bodyPr/>
          <a:lstStyle/>
          <a:p>
            <a:fld id="{313D5A40-BCA6-1C40-867D-4C04442AFC8C}" type="datetimeFigureOut">
              <a:rPr lang="en-BR" smtClean="0"/>
              <a:t>09/24/2024</a:t>
            </a:fld>
            <a:endParaRPr lang="en-BR"/>
          </a:p>
        </p:txBody>
      </p:sp>
      <p:sp>
        <p:nvSpPr>
          <p:cNvPr id="4" name="Footer Placeholder 3">
            <a:extLst>
              <a:ext uri="{FF2B5EF4-FFF2-40B4-BE49-F238E27FC236}">
                <a16:creationId xmlns:a16="http://schemas.microsoft.com/office/drawing/2014/main" id="{4291D708-AA34-804F-B247-C362F59C63CC}"/>
              </a:ext>
            </a:extLst>
          </p:cNvPr>
          <p:cNvSpPr>
            <a:spLocks noGrp="1"/>
          </p:cNvSpPr>
          <p:nvPr>
            <p:ph type="ftr" sz="quarter" idx="11"/>
          </p:nvPr>
        </p:nvSpPr>
        <p:spPr/>
        <p:txBody>
          <a:bodyPr/>
          <a:lstStyle/>
          <a:p>
            <a:endParaRPr lang="en-BR"/>
          </a:p>
        </p:txBody>
      </p:sp>
      <p:sp>
        <p:nvSpPr>
          <p:cNvPr id="5" name="Slide Number Placeholder 4">
            <a:extLst>
              <a:ext uri="{FF2B5EF4-FFF2-40B4-BE49-F238E27FC236}">
                <a16:creationId xmlns:a16="http://schemas.microsoft.com/office/drawing/2014/main" id="{F5F1E5D4-AAEC-3048-A28E-E10C3336FE52}"/>
              </a:ext>
            </a:extLst>
          </p:cNvPr>
          <p:cNvSpPr>
            <a:spLocks noGrp="1"/>
          </p:cNvSpPr>
          <p:nvPr>
            <p:ph type="sldNum" sz="quarter" idx="12"/>
          </p:nvPr>
        </p:nvSpPr>
        <p:spPr/>
        <p:txBody>
          <a:bodyPr/>
          <a:lstStyle/>
          <a:p>
            <a:fld id="{82F131E4-A9FB-7D43-9E7C-66B510BBCF37}" type="slidenum">
              <a:rPr lang="en-BR" smtClean="0"/>
              <a:t>‹nº›</a:t>
            </a:fld>
            <a:endParaRPr lang="en-BR"/>
          </a:p>
        </p:txBody>
      </p:sp>
    </p:spTree>
    <p:extLst>
      <p:ext uri="{BB962C8B-B14F-4D97-AF65-F5344CB8AC3E}">
        <p14:creationId xmlns:p14="http://schemas.microsoft.com/office/powerpoint/2010/main" val="4074976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1A22417-48BB-A54F-BA3D-3BB5CBE08D32}"/>
              </a:ext>
            </a:extLst>
          </p:cNvPr>
          <p:cNvSpPr>
            <a:spLocks noGrp="1"/>
          </p:cNvSpPr>
          <p:nvPr>
            <p:ph type="dt" sz="half" idx="10"/>
          </p:nvPr>
        </p:nvSpPr>
        <p:spPr/>
        <p:txBody>
          <a:bodyPr/>
          <a:lstStyle/>
          <a:p>
            <a:fld id="{313D5A40-BCA6-1C40-867D-4C04442AFC8C}" type="datetimeFigureOut">
              <a:rPr lang="en-BR" smtClean="0"/>
              <a:t>09/24/2024</a:t>
            </a:fld>
            <a:endParaRPr lang="en-BR"/>
          </a:p>
        </p:txBody>
      </p:sp>
      <p:sp>
        <p:nvSpPr>
          <p:cNvPr id="3" name="Footer Placeholder 2">
            <a:extLst>
              <a:ext uri="{FF2B5EF4-FFF2-40B4-BE49-F238E27FC236}">
                <a16:creationId xmlns:a16="http://schemas.microsoft.com/office/drawing/2014/main" id="{B3A5F398-CC49-D44A-BC26-2B6FBDF01AB1}"/>
              </a:ext>
            </a:extLst>
          </p:cNvPr>
          <p:cNvSpPr>
            <a:spLocks noGrp="1"/>
          </p:cNvSpPr>
          <p:nvPr>
            <p:ph type="ftr" sz="quarter" idx="11"/>
          </p:nvPr>
        </p:nvSpPr>
        <p:spPr/>
        <p:txBody>
          <a:bodyPr/>
          <a:lstStyle/>
          <a:p>
            <a:endParaRPr lang="en-BR"/>
          </a:p>
        </p:txBody>
      </p:sp>
      <p:sp>
        <p:nvSpPr>
          <p:cNvPr id="4" name="Slide Number Placeholder 3">
            <a:extLst>
              <a:ext uri="{FF2B5EF4-FFF2-40B4-BE49-F238E27FC236}">
                <a16:creationId xmlns:a16="http://schemas.microsoft.com/office/drawing/2014/main" id="{9325FE13-C445-4147-81A1-8A0513932392}"/>
              </a:ext>
            </a:extLst>
          </p:cNvPr>
          <p:cNvSpPr>
            <a:spLocks noGrp="1"/>
          </p:cNvSpPr>
          <p:nvPr>
            <p:ph type="sldNum" sz="quarter" idx="12"/>
          </p:nvPr>
        </p:nvSpPr>
        <p:spPr/>
        <p:txBody>
          <a:bodyPr/>
          <a:lstStyle/>
          <a:p>
            <a:fld id="{82F131E4-A9FB-7D43-9E7C-66B510BBCF37}" type="slidenum">
              <a:rPr lang="en-BR" smtClean="0"/>
              <a:t>‹nº›</a:t>
            </a:fld>
            <a:endParaRPr lang="en-BR"/>
          </a:p>
        </p:txBody>
      </p:sp>
    </p:spTree>
    <p:extLst>
      <p:ext uri="{BB962C8B-B14F-4D97-AF65-F5344CB8AC3E}">
        <p14:creationId xmlns:p14="http://schemas.microsoft.com/office/powerpoint/2010/main" val="2214189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B23FD-A13A-0343-BD90-DD83F74C8F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R"/>
          </a:p>
        </p:txBody>
      </p:sp>
      <p:sp>
        <p:nvSpPr>
          <p:cNvPr id="3" name="Content Placeholder 2">
            <a:extLst>
              <a:ext uri="{FF2B5EF4-FFF2-40B4-BE49-F238E27FC236}">
                <a16:creationId xmlns:a16="http://schemas.microsoft.com/office/drawing/2014/main" id="{3ADC4BE1-1104-8C4F-9DB6-6CCE4E5012C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4" name="Text Placeholder 3">
            <a:extLst>
              <a:ext uri="{FF2B5EF4-FFF2-40B4-BE49-F238E27FC236}">
                <a16:creationId xmlns:a16="http://schemas.microsoft.com/office/drawing/2014/main" id="{1D514627-B81E-F54F-BB4F-8C7A057914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7A3297-F6EA-B548-A1A8-DFFEADFEF6E5}"/>
              </a:ext>
            </a:extLst>
          </p:cNvPr>
          <p:cNvSpPr>
            <a:spLocks noGrp="1"/>
          </p:cNvSpPr>
          <p:nvPr>
            <p:ph type="dt" sz="half" idx="10"/>
          </p:nvPr>
        </p:nvSpPr>
        <p:spPr/>
        <p:txBody>
          <a:bodyPr/>
          <a:lstStyle/>
          <a:p>
            <a:fld id="{313D5A40-BCA6-1C40-867D-4C04442AFC8C}" type="datetimeFigureOut">
              <a:rPr lang="en-BR" smtClean="0"/>
              <a:t>09/24/2024</a:t>
            </a:fld>
            <a:endParaRPr lang="en-BR"/>
          </a:p>
        </p:txBody>
      </p:sp>
      <p:sp>
        <p:nvSpPr>
          <p:cNvPr id="6" name="Footer Placeholder 5">
            <a:extLst>
              <a:ext uri="{FF2B5EF4-FFF2-40B4-BE49-F238E27FC236}">
                <a16:creationId xmlns:a16="http://schemas.microsoft.com/office/drawing/2014/main" id="{244B8A43-A668-DD4E-ABAB-BAEDA9963927}"/>
              </a:ext>
            </a:extLst>
          </p:cNvPr>
          <p:cNvSpPr>
            <a:spLocks noGrp="1"/>
          </p:cNvSpPr>
          <p:nvPr>
            <p:ph type="ftr" sz="quarter" idx="11"/>
          </p:nvPr>
        </p:nvSpPr>
        <p:spPr/>
        <p:txBody>
          <a:bodyPr/>
          <a:lstStyle/>
          <a:p>
            <a:endParaRPr lang="en-BR"/>
          </a:p>
        </p:txBody>
      </p:sp>
      <p:sp>
        <p:nvSpPr>
          <p:cNvPr id="7" name="Slide Number Placeholder 6">
            <a:extLst>
              <a:ext uri="{FF2B5EF4-FFF2-40B4-BE49-F238E27FC236}">
                <a16:creationId xmlns:a16="http://schemas.microsoft.com/office/drawing/2014/main" id="{4530B70E-ADF0-4648-917C-D495A74B5748}"/>
              </a:ext>
            </a:extLst>
          </p:cNvPr>
          <p:cNvSpPr>
            <a:spLocks noGrp="1"/>
          </p:cNvSpPr>
          <p:nvPr>
            <p:ph type="sldNum" sz="quarter" idx="12"/>
          </p:nvPr>
        </p:nvSpPr>
        <p:spPr/>
        <p:txBody>
          <a:bodyPr/>
          <a:lstStyle/>
          <a:p>
            <a:fld id="{82F131E4-A9FB-7D43-9E7C-66B510BBCF37}" type="slidenum">
              <a:rPr lang="en-BR" smtClean="0"/>
              <a:t>‹nº›</a:t>
            </a:fld>
            <a:endParaRPr lang="en-BR"/>
          </a:p>
        </p:txBody>
      </p:sp>
    </p:spTree>
    <p:extLst>
      <p:ext uri="{BB962C8B-B14F-4D97-AF65-F5344CB8AC3E}">
        <p14:creationId xmlns:p14="http://schemas.microsoft.com/office/powerpoint/2010/main" val="1362261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212ED-0099-9546-8F03-14BFF5462A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R"/>
          </a:p>
        </p:txBody>
      </p:sp>
      <p:sp>
        <p:nvSpPr>
          <p:cNvPr id="3" name="Picture Placeholder 2">
            <a:extLst>
              <a:ext uri="{FF2B5EF4-FFF2-40B4-BE49-F238E27FC236}">
                <a16:creationId xmlns:a16="http://schemas.microsoft.com/office/drawing/2014/main" id="{EC7E2D50-5342-6549-9100-95196BDC02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BR"/>
          </a:p>
        </p:txBody>
      </p:sp>
      <p:sp>
        <p:nvSpPr>
          <p:cNvPr id="4" name="Text Placeholder 3">
            <a:extLst>
              <a:ext uri="{FF2B5EF4-FFF2-40B4-BE49-F238E27FC236}">
                <a16:creationId xmlns:a16="http://schemas.microsoft.com/office/drawing/2014/main" id="{668C5CB1-613A-0F44-A838-A37D43372D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99DEB8-0EC2-6D4A-9783-E4BB47CDC3B7}"/>
              </a:ext>
            </a:extLst>
          </p:cNvPr>
          <p:cNvSpPr>
            <a:spLocks noGrp="1"/>
          </p:cNvSpPr>
          <p:nvPr>
            <p:ph type="dt" sz="half" idx="10"/>
          </p:nvPr>
        </p:nvSpPr>
        <p:spPr/>
        <p:txBody>
          <a:bodyPr/>
          <a:lstStyle/>
          <a:p>
            <a:fld id="{313D5A40-BCA6-1C40-867D-4C04442AFC8C}" type="datetimeFigureOut">
              <a:rPr lang="en-BR" smtClean="0"/>
              <a:t>09/24/2024</a:t>
            </a:fld>
            <a:endParaRPr lang="en-BR"/>
          </a:p>
        </p:txBody>
      </p:sp>
      <p:sp>
        <p:nvSpPr>
          <p:cNvPr id="6" name="Footer Placeholder 5">
            <a:extLst>
              <a:ext uri="{FF2B5EF4-FFF2-40B4-BE49-F238E27FC236}">
                <a16:creationId xmlns:a16="http://schemas.microsoft.com/office/drawing/2014/main" id="{70DEA1FA-D61D-554A-8F52-E54537C0E938}"/>
              </a:ext>
            </a:extLst>
          </p:cNvPr>
          <p:cNvSpPr>
            <a:spLocks noGrp="1"/>
          </p:cNvSpPr>
          <p:nvPr>
            <p:ph type="ftr" sz="quarter" idx="11"/>
          </p:nvPr>
        </p:nvSpPr>
        <p:spPr/>
        <p:txBody>
          <a:bodyPr/>
          <a:lstStyle/>
          <a:p>
            <a:endParaRPr lang="en-BR"/>
          </a:p>
        </p:txBody>
      </p:sp>
      <p:sp>
        <p:nvSpPr>
          <p:cNvPr id="7" name="Slide Number Placeholder 6">
            <a:extLst>
              <a:ext uri="{FF2B5EF4-FFF2-40B4-BE49-F238E27FC236}">
                <a16:creationId xmlns:a16="http://schemas.microsoft.com/office/drawing/2014/main" id="{3DF8DA6B-1C2C-5540-95E3-3FD18303B9DA}"/>
              </a:ext>
            </a:extLst>
          </p:cNvPr>
          <p:cNvSpPr>
            <a:spLocks noGrp="1"/>
          </p:cNvSpPr>
          <p:nvPr>
            <p:ph type="sldNum" sz="quarter" idx="12"/>
          </p:nvPr>
        </p:nvSpPr>
        <p:spPr/>
        <p:txBody>
          <a:bodyPr/>
          <a:lstStyle/>
          <a:p>
            <a:fld id="{82F131E4-A9FB-7D43-9E7C-66B510BBCF37}" type="slidenum">
              <a:rPr lang="en-BR" smtClean="0"/>
              <a:t>‹nº›</a:t>
            </a:fld>
            <a:endParaRPr lang="en-BR"/>
          </a:p>
        </p:txBody>
      </p:sp>
    </p:spTree>
    <p:extLst>
      <p:ext uri="{BB962C8B-B14F-4D97-AF65-F5344CB8AC3E}">
        <p14:creationId xmlns:p14="http://schemas.microsoft.com/office/powerpoint/2010/main" val="2170987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983FFAF-7062-DB44-B9F4-69C4B997AE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BR"/>
          </a:p>
        </p:txBody>
      </p:sp>
      <p:sp>
        <p:nvSpPr>
          <p:cNvPr id="3" name="Text Placeholder 2">
            <a:extLst>
              <a:ext uri="{FF2B5EF4-FFF2-40B4-BE49-F238E27FC236}">
                <a16:creationId xmlns:a16="http://schemas.microsoft.com/office/drawing/2014/main" id="{657D60CA-539D-0D40-A69E-3ADBB015B2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4" name="Date Placeholder 3">
            <a:extLst>
              <a:ext uri="{FF2B5EF4-FFF2-40B4-BE49-F238E27FC236}">
                <a16:creationId xmlns:a16="http://schemas.microsoft.com/office/drawing/2014/main" id="{C1429D19-7CF7-0048-BFA7-6D04DB30AD8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D5A40-BCA6-1C40-867D-4C04442AFC8C}" type="datetimeFigureOut">
              <a:rPr lang="en-BR" smtClean="0"/>
              <a:t>09/24/2024</a:t>
            </a:fld>
            <a:endParaRPr lang="en-BR"/>
          </a:p>
        </p:txBody>
      </p:sp>
      <p:sp>
        <p:nvSpPr>
          <p:cNvPr id="5" name="Footer Placeholder 4">
            <a:extLst>
              <a:ext uri="{FF2B5EF4-FFF2-40B4-BE49-F238E27FC236}">
                <a16:creationId xmlns:a16="http://schemas.microsoft.com/office/drawing/2014/main" id="{649AC158-71AA-A241-AD43-58FFAA374F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BR"/>
          </a:p>
        </p:txBody>
      </p:sp>
      <p:sp>
        <p:nvSpPr>
          <p:cNvPr id="6" name="Slide Number Placeholder 5">
            <a:extLst>
              <a:ext uri="{FF2B5EF4-FFF2-40B4-BE49-F238E27FC236}">
                <a16:creationId xmlns:a16="http://schemas.microsoft.com/office/drawing/2014/main" id="{E0D63450-B46E-CF48-81BE-CA9192F6D3C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F131E4-A9FB-7D43-9E7C-66B510BBCF37}" type="slidenum">
              <a:rPr lang="en-BR" smtClean="0"/>
              <a:t>‹nº›</a:t>
            </a:fld>
            <a:endParaRPr lang="en-BR"/>
          </a:p>
        </p:txBody>
      </p:sp>
    </p:spTree>
    <p:extLst>
      <p:ext uri="{BB962C8B-B14F-4D97-AF65-F5344CB8AC3E}">
        <p14:creationId xmlns:p14="http://schemas.microsoft.com/office/powerpoint/2010/main" val="25465142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20.xml"/><Relationship Id="rId3" Type="http://schemas.openxmlformats.org/officeDocument/2006/relationships/diagramLayout" Target="../diagrams/layout19.xml"/><Relationship Id="rId7" Type="http://schemas.openxmlformats.org/officeDocument/2006/relationships/diagramData" Target="../diagrams/data20.xml"/><Relationship Id="rId2" Type="http://schemas.openxmlformats.org/officeDocument/2006/relationships/diagramData" Target="../diagrams/data19.xml"/><Relationship Id="rId1" Type="http://schemas.openxmlformats.org/officeDocument/2006/relationships/slideLayout" Target="../slideLayouts/slideLayout12.xml"/><Relationship Id="rId6" Type="http://schemas.microsoft.com/office/2007/relationships/diagramDrawing" Target="../diagrams/drawing19.xml"/><Relationship Id="rId11" Type="http://schemas.microsoft.com/office/2007/relationships/diagramDrawing" Target="../diagrams/drawing20.xml"/><Relationship Id="rId5" Type="http://schemas.openxmlformats.org/officeDocument/2006/relationships/diagramColors" Target="../diagrams/colors19.xml"/><Relationship Id="rId10" Type="http://schemas.openxmlformats.org/officeDocument/2006/relationships/diagramColors" Target="../diagrams/colors20.xml"/><Relationship Id="rId4" Type="http://schemas.openxmlformats.org/officeDocument/2006/relationships/diagramQuickStyle" Target="../diagrams/quickStyle19.xml"/><Relationship Id="rId9" Type="http://schemas.openxmlformats.org/officeDocument/2006/relationships/diagramQuickStyle" Target="../diagrams/quickStyle20.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1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23.xml"/><Relationship Id="rId13" Type="http://schemas.openxmlformats.org/officeDocument/2006/relationships/diagramData" Target="../diagrams/data24.xml"/><Relationship Id="rId3" Type="http://schemas.openxmlformats.org/officeDocument/2006/relationships/diagramData" Target="../diagrams/data22.xml"/><Relationship Id="rId7" Type="http://schemas.microsoft.com/office/2007/relationships/diagramDrawing" Target="../diagrams/drawing22.xml"/><Relationship Id="rId12" Type="http://schemas.microsoft.com/office/2007/relationships/diagramDrawing" Target="../diagrams/drawing23.xml"/><Relationship Id="rId17" Type="http://schemas.microsoft.com/office/2007/relationships/diagramDrawing" Target="../diagrams/drawing24.xml"/><Relationship Id="rId2" Type="http://schemas.openxmlformats.org/officeDocument/2006/relationships/notesSlide" Target="../notesSlides/notesSlide2.xml"/><Relationship Id="rId16" Type="http://schemas.openxmlformats.org/officeDocument/2006/relationships/diagramColors" Target="../diagrams/colors24.xml"/><Relationship Id="rId1" Type="http://schemas.openxmlformats.org/officeDocument/2006/relationships/slideLayout" Target="../slideLayouts/slideLayout12.xml"/><Relationship Id="rId6" Type="http://schemas.openxmlformats.org/officeDocument/2006/relationships/diagramColors" Target="../diagrams/colors22.xml"/><Relationship Id="rId11" Type="http://schemas.openxmlformats.org/officeDocument/2006/relationships/diagramColors" Target="../diagrams/colors23.xml"/><Relationship Id="rId5" Type="http://schemas.openxmlformats.org/officeDocument/2006/relationships/diagramQuickStyle" Target="../diagrams/quickStyle22.xml"/><Relationship Id="rId15" Type="http://schemas.openxmlformats.org/officeDocument/2006/relationships/diagramQuickStyle" Target="../diagrams/quickStyle24.xml"/><Relationship Id="rId10" Type="http://schemas.openxmlformats.org/officeDocument/2006/relationships/diagramQuickStyle" Target="../diagrams/quickStyle23.xml"/><Relationship Id="rId4" Type="http://schemas.openxmlformats.org/officeDocument/2006/relationships/diagramLayout" Target="../diagrams/layout22.xml"/><Relationship Id="rId9" Type="http://schemas.openxmlformats.org/officeDocument/2006/relationships/diagramLayout" Target="../diagrams/layout23.xml"/><Relationship Id="rId14" Type="http://schemas.openxmlformats.org/officeDocument/2006/relationships/diagramLayout" Target="../diagrams/layout24.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26.xml"/><Relationship Id="rId13" Type="http://schemas.openxmlformats.org/officeDocument/2006/relationships/diagramLayout" Target="../diagrams/layout27.xml"/><Relationship Id="rId3" Type="http://schemas.openxmlformats.org/officeDocument/2006/relationships/diagramLayout" Target="../diagrams/layout25.xml"/><Relationship Id="rId7" Type="http://schemas.openxmlformats.org/officeDocument/2006/relationships/diagramData" Target="../diagrams/data26.xml"/><Relationship Id="rId12" Type="http://schemas.openxmlformats.org/officeDocument/2006/relationships/diagramData" Target="../diagrams/data27.xml"/><Relationship Id="rId2" Type="http://schemas.openxmlformats.org/officeDocument/2006/relationships/diagramData" Target="../diagrams/data25.xml"/><Relationship Id="rId16" Type="http://schemas.microsoft.com/office/2007/relationships/diagramDrawing" Target="../diagrams/drawing27.xml"/><Relationship Id="rId1" Type="http://schemas.openxmlformats.org/officeDocument/2006/relationships/slideLayout" Target="../slideLayouts/slideLayout12.xml"/><Relationship Id="rId6" Type="http://schemas.microsoft.com/office/2007/relationships/diagramDrawing" Target="../diagrams/drawing25.xml"/><Relationship Id="rId11" Type="http://schemas.microsoft.com/office/2007/relationships/diagramDrawing" Target="../diagrams/drawing26.xml"/><Relationship Id="rId5" Type="http://schemas.openxmlformats.org/officeDocument/2006/relationships/diagramColors" Target="../diagrams/colors25.xml"/><Relationship Id="rId15" Type="http://schemas.openxmlformats.org/officeDocument/2006/relationships/diagramColors" Target="../diagrams/colors27.xml"/><Relationship Id="rId10" Type="http://schemas.openxmlformats.org/officeDocument/2006/relationships/diagramColors" Target="../diagrams/colors26.xml"/><Relationship Id="rId4" Type="http://schemas.openxmlformats.org/officeDocument/2006/relationships/diagramQuickStyle" Target="../diagrams/quickStyle25.xml"/><Relationship Id="rId9" Type="http://schemas.openxmlformats.org/officeDocument/2006/relationships/diagramQuickStyle" Target="../diagrams/quickStyle26.xml"/><Relationship Id="rId14" Type="http://schemas.openxmlformats.org/officeDocument/2006/relationships/diagramQuickStyle" Target="../diagrams/quickStyle27.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29.xml"/><Relationship Id="rId3" Type="http://schemas.openxmlformats.org/officeDocument/2006/relationships/diagramLayout" Target="../diagrams/layout28.xml"/><Relationship Id="rId7" Type="http://schemas.openxmlformats.org/officeDocument/2006/relationships/diagramData" Target="../diagrams/data29.xml"/><Relationship Id="rId2" Type="http://schemas.openxmlformats.org/officeDocument/2006/relationships/diagramData" Target="../diagrams/data28.xml"/><Relationship Id="rId1" Type="http://schemas.openxmlformats.org/officeDocument/2006/relationships/slideLayout" Target="../slideLayouts/slideLayout12.xml"/><Relationship Id="rId6" Type="http://schemas.microsoft.com/office/2007/relationships/diagramDrawing" Target="../diagrams/drawing28.xml"/><Relationship Id="rId11" Type="http://schemas.microsoft.com/office/2007/relationships/diagramDrawing" Target="../diagrams/drawing29.xml"/><Relationship Id="rId5" Type="http://schemas.openxmlformats.org/officeDocument/2006/relationships/diagramColors" Target="../diagrams/colors28.xml"/><Relationship Id="rId10" Type="http://schemas.openxmlformats.org/officeDocument/2006/relationships/diagramColors" Target="../diagrams/colors29.xml"/><Relationship Id="rId4" Type="http://schemas.openxmlformats.org/officeDocument/2006/relationships/diagramQuickStyle" Target="../diagrams/quickStyle28.xml"/><Relationship Id="rId9" Type="http://schemas.openxmlformats.org/officeDocument/2006/relationships/diagramQuickStyle" Target="../diagrams/quickStyle29.xml"/></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31.xml"/><Relationship Id="rId3" Type="http://schemas.openxmlformats.org/officeDocument/2006/relationships/diagramLayout" Target="../diagrams/layout30.xml"/><Relationship Id="rId7" Type="http://schemas.openxmlformats.org/officeDocument/2006/relationships/diagramData" Target="../diagrams/data31.xml"/><Relationship Id="rId2" Type="http://schemas.openxmlformats.org/officeDocument/2006/relationships/diagramData" Target="../diagrams/data30.xml"/><Relationship Id="rId1" Type="http://schemas.openxmlformats.org/officeDocument/2006/relationships/slideLayout" Target="../slideLayouts/slideLayout12.xml"/><Relationship Id="rId6" Type="http://schemas.microsoft.com/office/2007/relationships/diagramDrawing" Target="../diagrams/drawing30.xml"/><Relationship Id="rId11" Type="http://schemas.microsoft.com/office/2007/relationships/diagramDrawing" Target="../diagrams/drawing31.xml"/><Relationship Id="rId5" Type="http://schemas.openxmlformats.org/officeDocument/2006/relationships/diagramColors" Target="../diagrams/colors30.xml"/><Relationship Id="rId10" Type="http://schemas.openxmlformats.org/officeDocument/2006/relationships/diagramColors" Target="../diagrams/colors31.xml"/><Relationship Id="rId4" Type="http://schemas.openxmlformats.org/officeDocument/2006/relationships/diagramQuickStyle" Target="../diagrams/quickStyle30.xml"/><Relationship Id="rId9" Type="http://schemas.openxmlformats.org/officeDocument/2006/relationships/diagramQuickStyle" Target="../diagrams/quickStyle31.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33.xml"/><Relationship Id="rId3" Type="http://schemas.openxmlformats.org/officeDocument/2006/relationships/diagramLayout" Target="../diagrams/layout32.xml"/><Relationship Id="rId7" Type="http://schemas.openxmlformats.org/officeDocument/2006/relationships/diagramData" Target="../diagrams/data33.xml"/><Relationship Id="rId2" Type="http://schemas.openxmlformats.org/officeDocument/2006/relationships/diagramData" Target="../diagrams/data32.xml"/><Relationship Id="rId1" Type="http://schemas.openxmlformats.org/officeDocument/2006/relationships/slideLayout" Target="../slideLayouts/slideLayout12.xml"/><Relationship Id="rId6" Type="http://schemas.microsoft.com/office/2007/relationships/diagramDrawing" Target="../diagrams/drawing32.xml"/><Relationship Id="rId11" Type="http://schemas.microsoft.com/office/2007/relationships/diagramDrawing" Target="../diagrams/drawing33.xml"/><Relationship Id="rId5" Type="http://schemas.openxmlformats.org/officeDocument/2006/relationships/diagramColors" Target="../diagrams/colors32.xml"/><Relationship Id="rId10" Type="http://schemas.openxmlformats.org/officeDocument/2006/relationships/diagramColors" Target="../diagrams/colors33.xml"/><Relationship Id="rId4" Type="http://schemas.openxmlformats.org/officeDocument/2006/relationships/diagramQuickStyle" Target="../diagrams/quickStyle32.xml"/><Relationship Id="rId9" Type="http://schemas.openxmlformats.org/officeDocument/2006/relationships/diagramQuickStyle" Target="../diagrams/quickStyle33.xml"/></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35.xml"/><Relationship Id="rId3" Type="http://schemas.openxmlformats.org/officeDocument/2006/relationships/diagramLayout" Target="../diagrams/layout34.xml"/><Relationship Id="rId7" Type="http://schemas.openxmlformats.org/officeDocument/2006/relationships/diagramData" Target="../diagrams/data35.xml"/><Relationship Id="rId2" Type="http://schemas.openxmlformats.org/officeDocument/2006/relationships/diagramData" Target="../diagrams/data34.xml"/><Relationship Id="rId1" Type="http://schemas.openxmlformats.org/officeDocument/2006/relationships/slideLayout" Target="../slideLayouts/slideLayout12.xml"/><Relationship Id="rId6" Type="http://schemas.microsoft.com/office/2007/relationships/diagramDrawing" Target="../diagrams/drawing34.xml"/><Relationship Id="rId11" Type="http://schemas.microsoft.com/office/2007/relationships/diagramDrawing" Target="../diagrams/drawing35.xml"/><Relationship Id="rId5" Type="http://schemas.openxmlformats.org/officeDocument/2006/relationships/diagramColors" Target="../diagrams/colors34.xml"/><Relationship Id="rId10" Type="http://schemas.openxmlformats.org/officeDocument/2006/relationships/diagramColors" Target="../diagrams/colors35.xml"/><Relationship Id="rId4" Type="http://schemas.openxmlformats.org/officeDocument/2006/relationships/diagramQuickStyle" Target="../diagrams/quickStyle34.xml"/><Relationship Id="rId9" Type="http://schemas.openxmlformats.org/officeDocument/2006/relationships/diagramQuickStyle" Target="../diagrams/quickStyle35.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37.xml"/><Relationship Id="rId13" Type="http://schemas.openxmlformats.org/officeDocument/2006/relationships/diagramLayout" Target="../diagrams/layout38.xml"/><Relationship Id="rId18" Type="http://schemas.openxmlformats.org/officeDocument/2006/relationships/diagramLayout" Target="../diagrams/layout39.xml"/><Relationship Id="rId3" Type="http://schemas.openxmlformats.org/officeDocument/2006/relationships/diagramLayout" Target="../diagrams/layout36.xml"/><Relationship Id="rId21" Type="http://schemas.microsoft.com/office/2007/relationships/diagramDrawing" Target="../diagrams/drawing39.xml"/><Relationship Id="rId7" Type="http://schemas.openxmlformats.org/officeDocument/2006/relationships/diagramData" Target="../diagrams/data37.xml"/><Relationship Id="rId12" Type="http://schemas.openxmlformats.org/officeDocument/2006/relationships/diagramData" Target="../diagrams/data38.xml"/><Relationship Id="rId17" Type="http://schemas.openxmlformats.org/officeDocument/2006/relationships/diagramData" Target="../diagrams/data39.xml"/><Relationship Id="rId2" Type="http://schemas.openxmlformats.org/officeDocument/2006/relationships/diagramData" Target="../diagrams/data36.xml"/><Relationship Id="rId16" Type="http://schemas.microsoft.com/office/2007/relationships/diagramDrawing" Target="../diagrams/drawing38.xml"/><Relationship Id="rId20" Type="http://schemas.openxmlformats.org/officeDocument/2006/relationships/diagramColors" Target="../diagrams/colors39.xml"/><Relationship Id="rId1" Type="http://schemas.openxmlformats.org/officeDocument/2006/relationships/slideLayout" Target="../slideLayouts/slideLayout12.xml"/><Relationship Id="rId6" Type="http://schemas.microsoft.com/office/2007/relationships/diagramDrawing" Target="../diagrams/drawing36.xml"/><Relationship Id="rId11" Type="http://schemas.microsoft.com/office/2007/relationships/diagramDrawing" Target="../diagrams/drawing37.xml"/><Relationship Id="rId5" Type="http://schemas.openxmlformats.org/officeDocument/2006/relationships/diagramColors" Target="../diagrams/colors36.xml"/><Relationship Id="rId15" Type="http://schemas.openxmlformats.org/officeDocument/2006/relationships/diagramColors" Target="../diagrams/colors38.xml"/><Relationship Id="rId10" Type="http://schemas.openxmlformats.org/officeDocument/2006/relationships/diagramColors" Target="../diagrams/colors37.xml"/><Relationship Id="rId19" Type="http://schemas.openxmlformats.org/officeDocument/2006/relationships/diagramQuickStyle" Target="../diagrams/quickStyle39.xml"/><Relationship Id="rId4" Type="http://schemas.openxmlformats.org/officeDocument/2006/relationships/diagramQuickStyle" Target="../diagrams/quickStyle36.xml"/><Relationship Id="rId9" Type="http://schemas.openxmlformats.org/officeDocument/2006/relationships/diagramQuickStyle" Target="../diagrams/quickStyle37.xml"/><Relationship Id="rId14" Type="http://schemas.openxmlformats.org/officeDocument/2006/relationships/diagramQuickStyle" Target="../diagrams/quickStyle38.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40.xml"/><Relationship Id="rId2" Type="http://schemas.openxmlformats.org/officeDocument/2006/relationships/diagramData" Target="../diagrams/data40.xml"/><Relationship Id="rId1" Type="http://schemas.openxmlformats.org/officeDocument/2006/relationships/slideLayout" Target="../slideLayouts/slideLayout12.xml"/><Relationship Id="rId6" Type="http://schemas.microsoft.com/office/2007/relationships/diagramDrawing" Target="../diagrams/drawing40.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42.xml"/><Relationship Id="rId3" Type="http://schemas.openxmlformats.org/officeDocument/2006/relationships/diagramLayout" Target="../diagrams/layout41.xml"/><Relationship Id="rId7" Type="http://schemas.openxmlformats.org/officeDocument/2006/relationships/diagramData" Target="../diagrams/data42.xml"/><Relationship Id="rId2" Type="http://schemas.openxmlformats.org/officeDocument/2006/relationships/diagramData" Target="../diagrams/data41.xml"/><Relationship Id="rId1" Type="http://schemas.openxmlformats.org/officeDocument/2006/relationships/slideLayout" Target="../slideLayouts/slideLayout12.xml"/><Relationship Id="rId6" Type="http://schemas.microsoft.com/office/2007/relationships/diagramDrawing" Target="../diagrams/drawing41.xml"/><Relationship Id="rId11" Type="http://schemas.microsoft.com/office/2007/relationships/diagramDrawing" Target="../diagrams/drawing42.xml"/><Relationship Id="rId5" Type="http://schemas.openxmlformats.org/officeDocument/2006/relationships/diagramColors" Target="../diagrams/colors41.xml"/><Relationship Id="rId10" Type="http://schemas.openxmlformats.org/officeDocument/2006/relationships/diagramColors" Target="../diagrams/colors42.xml"/><Relationship Id="rId4" Type="http://schemas.openxmlformats.org/officeDocument/2006/relationships/diagramQuickStyle" Target="../diagrams/quickStyle41.xml"/><Relationship Id="rId9" Type="http://schemas.openxmlformats.org/officeDocument/2006/relationships/diagramQuickStyle" Target="../diagrams/quickStyle42.xml"/></Relationships>
</file>

<file path=ppt/slides/_rels/slide21.xml.rels><?xml version="1.0" encoding="UTF-8" standalone="yes"?>
<Relationships xmlns="http://schemas.openxmlformats.org/package/2006/relationships"><Relationship Id="rId8" Type="http://schemas.openxmlformats.org/officeDocument/2006/relationships/diagramLayout" Target="../diagrams/layout44.xml"/><Relationship Id="rId3" Type="http://schemas.openxmlformats.org/officeDocument/2006/relationships/diagramLayout" Target="../diagrams/layout43.xml"/><Relationship Id="rId7" Type="http://schemas.openxmlformats.org/officeDocument/2006/relationships/diagramData" Target="../diagrams/data44.xml"/><Relationship Id="rId2" Type="http://schemas.openxmlformats.org/officeDocument/2006/relationships/diagramData" Target="../diagrams/data43.xml"/><Relationship Id="rId1" Type="http://schemas.openxmlformats.org/officeDocument/2006/relationships/slideLayout" Target="../slideLayouts/slideLayout12.xml"/><Relationship Id="rId6" Type="http://schemas.microsoft.com/office/2007/relationships/diagramDrawing" Target="../diagrams/drawing43.xml"/><Relationship Id="rId11" Type="http://schemas.microsoft.com/office/2007/relationships/diagramDrawing" Target="../diagrams/drawing44.xml"/><Relationship Id="rId5" Type="http://schemas.openxmlformats.org/officeDocument/2006/relationships/diagramColors" Target="../diagrams/colors43.xml"/><Relationship Id="rId10" Type="http://schemas.openxmlformats.org/officeDocument/2006/relationships/diagramColors" Target="../diagrams/colors44.xml"/><Relationship Id="rId4" Type="http://schemas.openxmlformats.org/officeDocument/2006/relationships/diagramQuickStyle" Target="../diagrams/quickStyle43.xml"/><Relationship Id="rId9" Type="http://schemas.openxmlformats.org/officeDocument/2006/relationships/diagramQuickStyle" Target="../diagrams/quickStyle44.xml"/></Relationships>
</file>

<file path=ppt/slides/_rels/slide22.xml.rels><?xml version="1.0" encoding="UTF-8" standalone="yes"?>
<Relationships xmlns="http://schemas.openxmlformats.org/package/2006/relationships"><Relationship Id="rId8" Type="http://schemas.openxmlformats.org/officeDocument/2006/relationships/diagramLayout" Target="../diagrams/layout46.xml"/><Relationship Id="rId3" Type="http://schemas.openxmlformats.org/officeDocument/2006/relationships/diagramLayout" Target="../diagrams/layout45.xml"/><Relationship Id="rId7" Type="http://schemas.openxmlformats.org/officeDocument/2006/relationships/diagramData" Target="../diagrams/data46.xml"/><Relationship Id="rId2" Type="http://schemas.openxmlformats.org/officeDocument/2006/relationships/diagramData" Target="../diagrams/data45.xml"/><Relationship Id="rId1" Type="http://schemas.openxmlformats.org/officeDocument/2006/relationships/slideLayout" Target="../slideLayouts/slideLayout12.xml"/><Relationship Id="rId6" Type="http://schemas.microsoft.com/office/2007/relationships/diagramDrawing" Target="../diagrams/drawing45.xml"/><Relationship Id="rId11" Type="http://schemas.microsoft.com/office/2007/relationships/diagramDrawing" Target="../diagrams/drawing46.xml"/><Relationship Id="rId5" Type="http://schemas.openxmlformats.org/officeDocument/2006/relationships/diagramColors" Target="../diagrams/colors45.xml"/><Relationship Id="rId10" Type="http://schemas.openxmlformats.org/officeDocument/2006/relationships/diagramColors" Target="../diagrams/colors46.xml"/><Relationship Id="rId4" Type="http://schemas.openxmlformats.org/officeDocument/2006/relationships/diagramQuickStyle" Target="../diagrams/quickStyle45.xml"/><Relationship Id="rId9" Type="http://schemas.openxmlformats.org/officeDocument/2006/relationships/diagramQuickStyle" Target="../diagrams/quickStyle46.xml"/></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48.xml"/><Relationship Id="rId3" Type="http://schemas.openxmlformats.org/officeDocument/2006/relationships/diagramLayout" Target="../diagrams/layout47.xml"/><Relationship Id="rId7" Type="http://schemas.openxmlformats.org/officeDocument/2006/relationships/diagramData" Target="../diagrams/data48.xml"/><Relationship Id="rId2" Type="http://schemas.openxmlformats.org/officeDocument/2006/relationships/diagramData" Target="../diagrams/data47.xml"/><Relationship Id="rId1" Type="http://schemas.openxmlformats.org/officeDocument/2006/relationships/slideLayout" Target="../slideLayouts/slideLayout12.xml"/><Relationship Id="rId6" Type="http://schemas.microsoft.com/office/2007/relationships/diagramDrawing" Target="../diagrams/drawing47.xml"/><Relationship Id="rId11" Type="http://schemas.microsoft.com/office/2007/relationships/diagramDrawing" Target="../diagrams/drawing48.xml"/><Relationship Id="rId5" Type="http://schemas.openxmlformats.org/officeDocument/2006/relationships/diagramColors" Target="../diagrams/colors47.xml"/><Relationship Id="rId10" Type="http://schemas.openxmlformats.org/officeDocument/2006/relationships/diagramColors" Target="../diagrams/colors48.xml"/><Relationship Id="rId4" Type="http://schemas.openxmlformats.org/officeDocument/2006/relationships/diagramQuickStyle" Target="../diagrams/quickStyle47.xml"/><Relationship Id="rId9" Type="http://schemas.openxmlformats.org/officeDocument/2006/relationships/diagramQuickStyle" Target="../diagrams/quickStyle48.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49.xml"/><Relationship Id="rId7" Type="http://schemas.microsoft.com/office/2007/relationships/diagramDrawing" Target="../diagrams/drawing49.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49.xml"/><Relationship Id="rId5" Type="http://schemas.openxmlformats.org/officeDocument/2006/relationships/diagramQuickStyle" Target="../diagrams/quickStyle49.xml"/><Relationship Id="rId4" Type="http://schemas.openxmlformats.org/officeDocument/2006/relationships/diagramLayout" Target="../diagrams/layout49.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50.xml"/><Relationship Id="rId2" Type="http://schemas.openxmlformats.org/officeDocument/2006/relationships/diagramData" Target="../diagrams/data50.xml"/><Relationship Id="rId1" Type="http://schemas.openxmlformats.org/officeDocument/2006/relationships/slideLayout" Target="../slideLayouts/slideLayout12.xml"/><Relationship Id="rId6" Type="http://schemas.microsoft.com/office/2007/relationships/diagramDrawing" Target="../diagrams/drawing50.xml"/><Relationship Id="rId5" Type="http://schemas.openxmlformats.org/officeDocument/2006/relationships/diagramColors" Target="../diagrams/colors50.xml"/><Relationship Id="rId4" Type="http://schemas.openxmlformats.org/officeDocument/2006/relationships/diagramQuickStyle" Target="../diagrams/quickStyle50.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51.xml"/><Relationship Id="rId2" Type="http://schemas.openxmlformats.org/officeDocument/2006/relationships/diagramData" Target="../diagrams/data51.xml"/><Relationship Id="rId1" Type="http://schemas.openxmlformats.org/officeDocument/2006/relationships/slideLayout" Target="../slideLayouts/slideLayout12.xml"/><Relationship Id="rId6" Type="http://schemas.microsoft.com/office/2007/relationships/diagramDrawing" Target="../diagrams/drawing51.xml"/><Relationship Id="rId5" Type="http://schemas.openxmlformats.org/officeDocument/2006/relationships/diagramColors" Target="../diagrams/colors51.xml"/><Relationship Id="rId4" Type="http://schemas.openxmlformats.org/officeDocument/2006/relationships/diagramQuickStyle" Target="../diagrams/quickStyle51.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52.xml"/><Relationship Id="rId2" Type="http://schemas.openxmlformats.org/officeDocument/2006/relationships/diagramData" Target="../diagrams/data52.xml"/><Relationship Id="rId1" Type="http://schemas.openxmlformats.org/officeDocument/2006/relationships/slideLayout" Target="../slideLayouts/slideLayout12.xml"/><Relationship Id="rId6" Type="http://schemas.microsoft.com/office/2007/relationships/diagramDrawing" Target="../diagrams/drawing52.xml"/><Relationship Id="rId5" Type="http://schemas.openxmlformats.org/officeDocument/2006/relationships/diagramColors" Target="../diagrams/colors52.xml"/><Relationship Id="rId4" Type="http://schemas.openxmlformats.org/officeDocument/2006/relationships/diagramQuickStyle" Target="../diagrams/quickStyle5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53.xml"/><Relationship Id="rId2" Type="http://schemas.openxmlformats.org/officeDocument/2006/relationships/diagramData" Target="../diagrams/data53.xml"/><Relationship Id="rId1" Type="http://schemas.openxmlformats.org/officeDocument/2006/relationships/slideLayout" Target="../slideLayouts/slideLayout12.xml"/><Relationship Id="rId6" Type="http://schemas.microsoft.com/office/2007/relationships/diagramDrawing" Target="../diagrams/drawing53.xml"/><Relationship Id="rId5" Type="http://schemas.openxmlformats.org/officeDocument/2006/relationships/diagramColors" Target="../diagrams/colors53.xml"/><Relationship Id="rId4" Type="http://schemas.openxmlformats.org/officeDocument/2006/relationships/diagramQuickStyle" Target="../diagrams/quickStyle53.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54.xml"/><Relationship Id="rId2" Type="http://schemas.openxmlformats.org/officeDocument/2006/relationships/diagramData" Target="../diagrams/data54.xml"/><Relationship Id="rId1" Type="http://schemas.openxmlformats.org/officeDocument/2006/relationships/slideLayout" Target="../slideLayouts/slideLayout12.xml"/><Relationship Id="rId6" Type="http://schemas.microsoft.com/office/2007/relationships/diagramDrawing" Target="../diagrams/drawing54.xml"/><Relationship Id="rId5" Type="http://schemas.openxmlformats.org/officeDocument/2006/relationships/diagramColors" Target="../diagrams/colors54.xml"/><Relationship Id="rId4" Type="http://schemas.openxmlformats.org/officeDocument/2006/relationships/diagramQuickStyle" Target="../diagrams/quickStyle54.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55.xml"/><Relationship Id="rId2" Type="http://schemas.openxmlformats.org/officeDocument/2006/relationships/diagramData" Target="../diagrams/data55.xml"/><Relationship Id="rId1" Type="http://schemas.openxmlformats.org/officeDocument/2006/relationships/slideLayout" Target="../slideLayouts/slideLayout12.xml"/><Relationship Id="rId6" Type="http://schemas.microsoft.com/office/2007/relationships/diagramDrawing" Target="../diagrams/drawing55.xml"/><Relationship Id="rId5" Type="http://schemas.openxmlformats.org/officeDocument/2006/relationships/diagramColors" Target="../diagrams/colors55.xml"/><Relationship Id="rId4" Type="http://schemas.openxmlformats.org/officeDocument/2006/relationships/diagramQuickStyle" Target="../diagrams/quickStyle55.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56.xml"/><Relationship Id="rId2" Type="http://schemas.openxmlformats.org/officeDocument/2006/relationships/diagramData" Target="../diagrams/data56.xml"/><Relationship Id="rId1" Type="http://schemas.openxmlformats.org/officeDocument/2006/relationships/slideLayout" Target="../slideLayouts/slideLayout12.xml"/><Relationship Id="rId6" Type="http://schemas.microsoft.com/office/2007/relationships/diagramDrawing" Target="../diagrams/drawing56.xml"/><Relationship Id="rId5" Type="http://schemas.openxmlformats.org/officeDocument/2006/relationships/diagramColors" Target="../diagrams/colors56.xml"/><Relationship Id="rId4" Type="http://schemas.openxmlformats.org/officeDocument/2006/relationships/diagramQuickStyle" Target="../diagrams/quickStyle56.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57.xml"/><Relationship Id="rId2" Type="http://schemas.openxmlformats.org/officeDocument/2006/relationships/diagramData" Target="../diagrams/data57.xml"/><Relationship Id="rId1" Type="http://schemas.openxmlformats.org/officeDocument/2006/relationships/slideLayout" Target="../slideLayouts/slideLayout12.xml"/><Relationship Id="rId6" Type="http://schemas.microsoft.com/office/2007/relationships/diagramDrawing" Target="../diagrams/drawing57.xml"/><Relationship Id="rId5" Type="http://schemas.openxmlformats.org/officeDocument/2006/relationships/diagramColors" Target="../diagrams/colors57.xml"/><Relationship Id="rId4" Type="http://schemas.openxmlformats.org/officeDocument/2006/relationships/diagramQuickStyle" Target="../diagrams/quickStyle57.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58.xml"/><Relationship Id="rId2" Type="http://schemas.openxmlformats.org/officeDocument/2006/relationships/diagramData" Target="../diagrams/data58.xml"/><Relationship Id="rId1" Type="http://schemas.openxmlformats.org/officeDocument/2006/relationships/slideLayout" Target="../slideLayouts/slideLayout12.xml"/><Relationship Id="rId6" Type="http://schemas.microsoft.com/office/2007/relationships/diagramDrawing" Target="../diagrams/drawing58.xml"/><Relationship Id="rId5" Type="http://schemas.openxmlformats.org/officeDocument/2006/relationships/diagramColors" Target="../diagrams/colors58.xml"/><Relationship Id="rId4" Type="http://schemas.openxmlformats.org/officeDocument/2006/relationships/diagramQuickStyle" Target="../diagrams/quickStyle58.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59.xml"/><Relationship Id="rId2" Type="http://schemas.openxmlformats.org/officeDocument/2006/relationships/diagramData" Target="../diagrams/data59.xml"/><Relationship Id="rId1" Type="http://schemas.openxmlformats.org/officeDocument/2006/relationships/slideLayout" Target="../slideLayouts/slideLayout12.xml"/><Relationship Id="rId6" Type="http://schemas.microsoft.com/office/2007/relationships/diagramDrawing" Target="../diagrams/drawing59.xml"/><Relationship Id="rId5" Type="http://schemas.openxmlformats.org/officeDocument/2006/relationships/diagramColors" Target="../diagrams/colors59.xml"/><Relationship Id="rId4" Type="http://schemas.openxmlformats.org/officeDocument/2006/relationships/diagramQuickStyle" Target="../diagrams/quickStyle59.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60.xml"/><Relationship Id="rId2" Type="http://schemas.openxmlformats.org/officeDocument/2006/relationships/diagramData" Target="../diagrams/data60.xml"/><Relationship Id="rId1" Type="http://schemas.openxmlformats.org/officeDocument/2006/relationships/slideLayout" Target="../slideLayouts/slideLayout12.xml"/><Relationship Id="rId6" Type="http://schemas.microsoft.com/office/2007/relationships/diagramDrawing" Target="../diagrams/drawing60.xml"/><Relationship Id="rId5" Type="http://schemas.openxmlformats.org/officeDocument/2006/relationships/diagramColors" Target="../diagrams/colors60.xml"/><Relationship Id="rId4" Type="http://schemas.openxmlformats.org/officeDocument/2006/relationships/diagramQuickStyle" Target="../diagrams/quickStyle60.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61.xml"/><Relationship Id="rId2" Type="http://schemas.openxmlformats.org/officeDocument/2006/relationships/diagramData" Target="../diagrams/data61.xml"/><Relationship Id="rId1" Type="http://schemas.openxmlformats.org/officeDocument/2006/relationships/slideLayout" Target="../slideLayouts/slideLayout12.xml"/><Relationship Id="rId6" Type="http://schemas.microsoft.com/office/2007/relationships/diagramDrawing" Target="../diagrams/drawing61.xml"/><Relationship Id="rId5" Type="http://schemas.openxmlformats.org/officeDocument/2006/relationships/diagramColors" Target="../diagrams/colors61.xml"/><Relationship Id="rId4" Type="http://schemas.openxmlformats.org/officeDocument/2006/relationships/diagramQuickStyle" Target="../diagrams/quickStyle61.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6.xml"/><Relationship Id="rId13" Type="http://schemas.openxmlformats.org/officeDocument/2006/relationships/diagramLayout" Target="../diagrams/layout7.xml"/><Relationship Id="rId3" Type="http://schemas.openxmlformats.org/officeDocument/2006/relationships/diagramLayout" Target="../diagrams/layout5.xml"/><Relationship Id="rId7" Type="http://schemas.openxmlformats.org/officeDocument/2006/relationships/diagramData" Target="../diagrams/data6.xml"/><Relationship Id="rId12" Type="http://schemas.openxmlformats.org/officeDocument/2006/relationships/diagramData" Target="../diagrams/data7.xml"/><Relationship Id="rId2" Type="http://schemas.openxmlformats.org/officeDocument/2006/relationships/diagramData" Target="../diagrams/data5.xml"/><Relationship Id="rId16" Type="http://schemas.microsoft.com/office/2007/relationships/diagramDrawing" Target="../diagrams/drawing7.xml"/><Relationship Id="rId1" Type="http://schemas.openxmlformats.org/officeDocument/2006/relationships/slideLayout" Target="../slideLayouts/slideLayout12.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5" Type="http://schemas.openxmlformats.org/officeDocument/2006/relationships/diagramColors" Target="../diagrams/colors7.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 Id="rId14" Type="http://schemas.openxmlformats.org/officeDocument/2006/relationships/diagramQuickStyle" Target="../diagrams/quickStyle7.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diagramLayout" Target="../diagrams/layout8.xml"/><Relationship Id="rId7" Type="http://schemas.openxmlformats.org/officeDocument/2006/relationships/diagramData" Target="../diagrams/data9.xml"/><Relationship Id="rId2" Type="http://schemas.openxmlformats.org/officeDocument/2006/relationships/diagramData" Target="../diagrams/data8.xml"/><Relationship Id="rId1" Type="http://schemas.openxmlformats.org/officeDocument/2006/relationships/slideLayout" Target="../slideLayouts/slideLayout12.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11.xml"/><Relationship Id="rId13" Type="http://schemas.openxmlformats.org/officeDocument/2006/relationships/diagramLayout" Target="../diagrams/layout12.xml"/><Relationship Id="rId3" Type="http://schemas.openxmlformats.org/officeDocument/2006/relationships/diagramLayout" Target="../diagrams/layout10.xml"/><Relationship Id="rId7" Type="http://schemas.openxmlformats.org/officeDocument/2006/relationships/diagramData" Target="../diagrams/data11.xml"/><Relationship Id="rId12" Type="http://schemas.openxmlformats.org/officeDocument/2006/relationships/diagramData" Target="../diagrams/data12.xml"/><Relationship Id="rId2" Type="http://schemas.openxmlformats.org/officeDocument/2006/relationships/diagramData" Target="../diagrams/data10.xml"/><Relationship Id="rId16" Type="http://schemas.microsoft.com/office/2007/relationships/diagramDrawing" Target="../diagrams/drawing12.xml"/><Relationship Id="rId1" Type="http://schemas.openxmlformats.org/officeDocument/2006/relationships/slideLayout" Target="../slideLayouts/slideLayout12.xml"/><Relationship Id="rId6" Type="http://schemas.microsoft.com/office/2007/relationships/diagramDrawing" Target="../diagrams/drawing10.xml"/><Relationship Id="rId11" Type="http://schemas.microsoft.com/office/2007/relationships/diagramDrawing" Target="../diagrams/drawing11.xml"/><Relationship Id="rId5" Type="http://schemas.openxmlformats.org/officeDocument/2006/relationships/diagramColors" Target="../diagrams/colors10.xml"/><Relationship Id="rId15" Type="http://schemas.openxmlformats.org/officeDocument/2006/relationships/diagramColors" Target="../diagrams/colors12.xml"/><Relationship Id="rId10" Type="http://schemas.openxmlformats.org/officeDocument/2006/relationships/diagramColors" Target="../diagrams/colors11.xml"/><Relationship Id="rId4" Type="http://schemas.openxmlformats.org/officeDocument/2006/relationships/diagramQuickStyle" Target="../diagrams/quickStyle10.xml"/><Relationship Id="rId9" Type="http://schemas.openxmlformats.org/officeDocument/2006/relationships/diagramQuickStyle" Target="../diagrams/quickStyle11.xml"/><Relationship Id="rId14" Type="http://schemas.openxmlformats.org/officeDocument/2006/relationships/diagramQuickStyle" Target="../diagrams/quickStyle12.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14.xml"/><Relationship Id="rId13" Type="http://schemas.openxmlformats.org/officeDocument/2006/relationships/diagramLayout" Target="../diagrams/layout15.xml"/><Relationship Id="rId18" Type="http://schemas.openxmlformats.org/officeDocument/2006/relationships/diagramLayout" Target="../diagrams/layout16.xml"/><Relationship Id="rId3" Type="http://schemas.openxmlformats.org/officeDocument/2006/relationships/diagramLayout" Target="../diagrams/layout13.xml"/><Relationship Id="rId21" Type="http://schemas.microsoft.com/office/2007/relationships/diagramDrawing" Target="../diagrams/drawing16.xml"/><Relationship Id="rId7" Type="http://schemas.openxmlformats.org/officeDocument/2006/relationships/diagramData" Target="../diagrams/data14.xml"/><Relationship Id="rId12" Type="http://schemas.openxmlformats.org/officeDocument/2006/relationships/diagramData" Target="../diagrams/data15.xml"/><Relationship Id="rId17" Type="http://schemas.openxmlformats.org/officeDocument/2006/relationships/diagramData" Target="../diagrams/data16.xml"/><Relationship Id="rId2" Type="http://schemas.openxmlformats.org/officeDocument/2006/relationships/diagramData" Target="../diagrams/data13.xml"/><Relationship Id="rId16" Type="http://schemas.microsoft.com/office/2007/relationships/diagramDrawing" Target="../diagrams/drawing15.xml"/><Relationship Id="rId20" Type="http://schemas.openxmlformats.org/officeDocument/2006/relationships/diagramColors" Target="../diagrams/colors16.xml"/><Relationship Id="rId1" Type="http://schemas.openxmlformats.org/officeDocument/2006/relationships/slideLayout" Target="../slideLayouts/slideLayout12.xml"/><Relationship Id="rId6" Type="http://schemas.microsoft.com/office/2007/relationships/diagramDrawing" Target="../diagrams/drawing13.xml"/><Relationship Id="rId11" Type="http://schemas.microsoft.com/office/2007/relationships/diagramDrawing" Target="../diagrams/drawing14.xml"/><Relationship Id="rId5" Type="http://schemas.openxmlformats.org/officeDocument/2006/relationships/diagramColors" Target="../diagrams/colors13.xml"/><Relationship Id="rId15" Type="http://schemas.openxmlformats.org/officeDocument/2006/relationships/diagramColors" Target="../diagrams/colors15.xml"/><Relationship Id="rId10" Type="http://schemas.openxmlformats.org/officeDocument/2006/relationships/diagramColors" Target="../diagrams/colors14.xml"/><Relationship Id="rId19" Type="http://schemas.openxmlformats.org/officeDocument/2006/relationships/diagramQuickStyle" Target="../diagrams/quickStyle16.xml"/><Relationship Id="rId4" Type="http://schemas.openxmlformats.org/officeDocument/2006/relationships/diagramQuickStyle" Target="../diagrams/quickStyle13.xml"/><Relationship Id="rId9" Type="http://schemas.openxmlformats.org/officeDocument/2006/relationships/diagramQuickStyle" Target="../diagrams/quickStyle14.xml"/><Relationship Id="rId14" Type="http://schemas.openxmlformats.org/officeDocument/2006/relationships/diagramQuickStyle" Target="../diagrams/quickStyle15.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18.xml"/><Relationship Id="rId3" Type="http://schemas.openxmlformats.org/officeDocument/2006/relationships/diagramLayout" Target="../diagrams/layout17.xml"/><Relationship Id="rId7" Type="http://schemas.openxmlformats.org/officeDocument/2006/relationships/diagramData" Target="../diagrams/data18.xml"/><Relationship Id="rId2" Type="http://schemas.openxmlformats.org/officeDocument/2006/relationships/diagramData" Target="../diagrams/data17.xml"/><Relationship Id="rId1" Type="http://schemas.openxmlformats.org/officeDocument/2006/relationships/slideLayout" Target="../slideLayouts/slideLayout12.xml"/><Relationship Id="rId6" Type="http://schemas.microsoft.com/office/2007/relationships/diagramDrawing" Target="../diagrams/drawing17.xml"/><Relationship Id="rId11" Type="http://schemas.microsoft.com/office/2007/relationships/diagramDrawing" Target="../diagrams/drawing18.xml"/><Relationship Id="rId5" Type="http://schemas.openxmlformats.org/officeDocument/2006/relationships/diagramColors" Target="../diagrams/colors17.xml"/><Relationship Id="rId10" Type="http://schemas.openxmlformats.org/officeDocument/2006/relationships/diagramColors" Target="../diagrams/colors18.xml"/><Relationship Id="rId4" Type="http://schemas.openxmlformats.org/officeDocument/2006/relationships/diagramQuickStyle" Target="../diagrams/quickStyle17.xml"/><Relationship Id="rId9" Type="http://schemas.openxmlformats.org/officeDocument/2006/relationships/diagramQuickStyle" Target="../diagrams/quickStyle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aixaDeTexto 1">
            <a:extLst>
              <a:ext uri="{FF2B5EF4-FFF2-40B4-BE49-F238E27FC236}">
                <a16:creationId xmlns:a16="http://schemas.microsoft.com/office/drawing/2014/main" id="{56B04052-6B2E-0B1D-4DDF-2CC29E634F4F}"/>
              </a:ext>
            </a:extLst>
          </p:cNvPr>
          <p:cNvSpPr txBox="1"/>
          <p:nvPr/>
        </p:nvSpPr>
        <p:spPr>
          <a:xfrm>
            <a:off x="601980" y="3953443"/>
            <a:ext cx="6099048" cy="369332"/>
          </a:xfrm>
          <a:prstGeom prst="rect">
            <a:avLst/>
          </a:prstGeom>
          <a:noFill/>
        </p:spPr>
        <p:txBody>
          <a:bodyPr wrap="square" lIns="91440" tIns="45720" rIns="91440" bIns="45720" anchor="t">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b="1" dirty="0">
                <a:ln w="10160">
                  <a:solidFill>
                    <a:schemeClr val="bg1"/>
                  </a:solidFill>
                  <a:prstDash val="solid"/>
                </a:ln>
                <a:solidFill>
                  <a:schemeClr val="bg1"/>
                </a:solidFill>
                <a:effectLst>
                  <a:outerShdw blurRad="38100" dist="22860" dir="5400000" algn="tl" rotWithShape="0">
                    <a:srgbClr val="000000">
                      <a:alpha val="30000"/>
                    </a:srgbClr>
                  </a:outerShdw>
                </a:effectLst>
                <a:latin typeface="Museo 700" panose="02000000000000000000" pitchFamily="50" charset="0"/>
              </a:rPr>
              <a:t>Brasília, 24 de setembro de 2024</a:t>
            </a:r>
            <a:endParaRPr lang="pt-BR" sz="1800" b="1" dirty="0">
              <a:ln w="10160">
                <a:solidFill>
                  <a:schemeClr val="bg1"/>
                </a:solidFill>
                <a:prstDash val="solid"/>
              </a:ln>
              <a:solidFill>
                <a:schemeClr val="bg1"/>
              </a:solidFill>
              <a:effectLst>
                <a:outerShdw blurRad="38100" dist="22860" dir="5400000" algn="tl" rotWithShape="0">
                  <a:srgbClr val="000000">
                    <a:alpha val="30000"/>
                  </a:srgbClr>
                </a:outerShdw>
              </a:effectLst>
              <a:latin typeface="Museo 700" panose="02000000000000000000" pitchFamily="50" charset="0"/>
              <a:cs typeface="Calibri"/>
            </a:endParaRPr>
          </a:p>
        </p:txBody>
      </p:sp>
      <p:pic>
        <p:nvPicPr>
          <p:cNvPr id="3" name="Imagem 2" descr="Logotipo&#10;&#10;Descrição gerada automaticamente">
            <a:extLst>
              <a:ext uri="{FF2B5EF4-FFF2-40B4-BE49-F238E27FC236}">
                <a16:creationId xmlns:a16="http://schemas.microsoft.com/office/drawing/2014/main" id="{0CEEA42D-6243-4CB1-ECEC-44615E80D4F6}"/>
              </a:ext>
            </a:extLst>
          </p:cNvPr>
          <p:cNvPicPr>
            <a:picLocks noChangeAspect="1"/>
          </p:cNvPicPr>
          <p:nvPr/>
        </p:nvPicPr>
        <p:blipFill>
          <a:blip r:embed="rId3"/>
          <a:stretch>
            <a:fillRect/>
          </a:stretch>
        </p:blipFill>
        <p:spPr>
          <a:xfrm>
            <a:off x="2999232" y="4322775"/>
            <a:ext cx="1627632" cy="795940"/>
          </a:xfrm>
          <a:prstGeom prst="rect">
            <a:avLst/>
          </a:prstGeom>
        </p:spPr>
      </p:pic>
    </p:spTree>
    <p:extLst>
      <p:ext uri="{BB962C8B-B14F-4D97-AF65-F5344CB8AC3E}">
        <p14:creationId xmlns:p14="http://schemas.microsoft.com/office/powerpoint/2010/main" val="24219020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Agrupar 7">
            <a:extLst>
              <a:ext uri="{FF2B5EF4-FFF2-40B4-BE49-F238E27FC236}">
                <a16:creationId xmlns:a16="http://schemas.microsoft.com/office/drawing/2014/main" id="{75017791-9EE2-13A6-7868-689A11D2E946}"/>
              </a:ext>
            </a:extLst>
          </p:cNvPr>
          <p:cNvGrpSpPr/>
          <p:nvPr/>
        </p:nvGrpSpPr>
        <p:grpSpPr>
          <a:xfrm>
            <a:off x="0" y="-2415"/>
            <a:ext cx="12192000" cy="533479"/>
            <a:chOff x="0" y="-2415"/>
            <a:chExt cx="12192000" cy="533479"/>
          </a:xfrm>
        </p:grpSpPr>
        <p:sp>
          <p:nvSpPr>
            <p:cNvPr id="4" name="Nome do tema">
              <a:extLst>
                <a:ext uri="{FF2B5EF4-FFF2-40B4-BE49-F238E27FC236}">
                  <a16:creationId xmlns:a16="http://schemas.microsoft.com/office/drawing/2014/main" id="{D423423F-9C88-CE9C-D756-D9C1113555E3}"/>
                </a:ext>
              </a:extLst>
            </p:cNvPr>
            <p:cNvSpPr txBox="1"/>
            <p:nvPr/>
          </p:nvSpPr>
          <p:spPr>
            <a:xfrm>
              <a:off x="0" y="-2415"/>
              <a:ext cx="12191999" cy="5334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50800" tIns="50800" rIns="50800" bIns="50800" anchor="ctr">
              <a:spAutoFit/>
            </a:bodyPr>
            <a:lstStyle>
              <a:lvl1pPr>
                <a:defRPr sz="10000">
                  <a:solidFill>
                    <a:srgbClr val="FFDD00"/>
                  </a:solidFill>
                  <a:latin typeface="Avenir Next Regular"/>
                  <a:ea typeface="Avenir Next Regular"/>
                  <a:cs typeface="Avenir Next Regular"/>
                  <a:sym typeface="Avenir Next Regular"/>
                </a:defRPr>
              </a:lvl1pPr>
            </a:lstStyle>
            <a:p>
              <a:pPr algn="ctr" defTabSz="828675">
                <a:spcAft>
                  <a:spcPts val="200"/>
                </a:spcAft>
                <a:defRPr/>
              </a:pPr>
              <a:r>
                <a:rPr lang="pt-BR" sz="2800" dirty="0">
                  <a:solidFill>
                    <a:prstClr val="black"/>
                  </a:solidFill>
                  <a:latin typeface="Museo 300" panose="02000000000000000000" pitchFamily="50" charset="0"/>
                  <a:ea typeface="+mn-ea"/>
                  <a:cs typeface="+mn-cs"/>
                </a:rPr>
                <a:t>Quando é possível a operacionalização dos recursos do Fust?</a:t>
              </a:r>
            </a:p>
          </p:txBody>
        </p:sp>
        <p:cxnSp>
          <p:nvCxnSpPr>
            <p:cNvPr id="7" name="Conector reto 6">
              <a:extLst>
                <a:ext uri="{FF2B5EF4-FFF2-40B4-BE49-F238E27FC236}">
                  <a16:creationId xmlns:a16="http://schemas.microsoft.com/office/drawing/2014/main" id="{09E5C94E-3E94-6505-2A04-187803B50DD1}"/>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Diagrama 4">
            <a:extLst>
              <a:ext uri="{FF2B5EF4-FFF2-40B4-BE49-F238E27FC236}">
                <a16:creationId xmlns:a16="http://schemas.microsoft.com/office/drawing/2014/main" id="{6C2EE746-C88F-E22D-0198-D28197E223AD}"/>
              </a:ext>
            </a:extLst>
          </p:cNvPr>
          <p:cNvGraphicFramePr/>
          <p:nvPr>
            <p:extLst>
              <p:ext uri="{D42A27DB-BD31-4B8C-83A1-F6EECF244321}">
                <p14:modId xmlns:p14="http://schemas.microsoft.com/office/powerpoint/2010/main" val="1361115837"/>
              </p:ext>
            </p:extLst>
          </p:nvPr>
        </p:nvGraphicFramePr>
        <p:xfrm>
          <a:off x="191644" y="673090"/>
          <a:ext cx="11750420" cy="42738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Diagrama 1">
            <a:extLst>
              <a:ext uri="{FF2B5EF4-FFF2-40B4-BE49-F238E27FC236}">
                <a16:creationId xmlns:a16="http://schemas.microsoft.com/office/drawing/2014/main" id="{4E9D3818-1104-D39E-7D08-AB27D7AA78C8}"/>
              </a:ext>
            </a:extLst>
          </p:cNvPr>
          <p:cNvGraphicFramePr/>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4654791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b="1" i="0" strike="noStrike" kern="1200" cap="none" spc="0" normalizeH="0" baseline="0" noProof="0" dirty="0">
                  <a:ln>
                    <a:noFill/>
                  </a:ln>
                  <a:solidFill>
                    <a:prstClr val="black"/>
                  </a:solidFill>
                  <a:effectLst/>
                  <a:uLnTx/>
                  <a:uFillTx/>
                  <a:latin typeface="Museo 700" panose="02000000000000000000" pitchFamily="50" charset="0"/>
                </a:rPr>
                <a:t>Como se tornar agente financeiro do Fust e aplicar seus recursos </a:t>
              </a:r>
              <a:endParaRPr kumimoji="0" lang="pt-BR" sz="2800" i="0" strike="noStrike" kern="1200" cap="none" spc="0" normalizeH="0" baseline="0" noProof="0" dirty="0">
                <a:ln>
                  <a:noFill/>
                </a:ln>
                <a:solidFill>
                  <a:prstClr val="black"/>
                </a:solidFill>
                <a:effectLst/>
                <a:uLnTx/>
                <a:uFillTx/>
                <a:latin typeface="Museo 300" panose="02000000000000000000" pitchFamily="50" charset="0"/>
              </a:endParaRP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3" name="Diagrama 2">
            <a:extLst>
              <a:ext uri="{FF2B5EF4-FFF2-40B4-BE49-F238E27FC236}">
                <a16:creationId xmlns:a16="http://schemas.microsoft.com/office/drawing/2014/main" id="{3B87E79B-FD08-BE93-7A11-C3E3EA1FE883}"/>
              </a:ext>
            </a:extLst>
          </p:cNvPr>
          <p:cNvGraphicFramePr/>
          <p:nvPr>
            <p:extLst>
              <p:ext uri="{D42A27DB-BD31-4B8C-83A1-F6EECF244321}">
                <p14:modId xmlns:p14="http://schemas.microsoft.com/office/powerpoint/2010/main" val="2663088001"/>
              </p:ext>
            </p:extLst>
          </p:nvPr>
        </p:nvGraphicFramePr>
        <p:xfrm>
          <a:off x="220980" y="1022574"/>
          <a:ext cx="11750040" cy="4024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4948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a 16">
            <a:extLst>
              <a:ext uri="{FF2B5EF4-FFF2-40B4-BE49-F238E27FC236}">
                <a16:creationId xmlns:a16="http://schemas.microsoft.com/office/drawing/2014/main" id="{8DC757B7-549A-2C6F-5BC3-4338545A5490}"/>
              </a:ext>
            </a:extLst>
          </p:cNvPr>
          <p:cNvGraphicFramePr/>
          <p:nvPr>
            <p:extLst>
              <p:ext uri="{D42A27DB-BD31-4B8C-83A1-F6EECF244321}">
                <p14:modId xmlns:p14="http://schemas.microsoft.com/office/powerpoint/2010/main" val="1623339971"/>
              </p:ext>
            </p:extLst>
          </p:nvPr>
        </p:nvGraphicFramePr>
        <p:xfrm>
          <a:off x="220980" y="665958"/>
          <a:ext cx="11750040" cy="37140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Aspectos Legais</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D6D72E4A-83E3-973D-CFCE-9CDC94CD8B78}"/>
              </a:ext>
            </a:extLst>
          </p:cNvPr>
          <p:cNvGraphicFramePr/>
          <p:nvPr>
            <p:extLst>
              <p:ext uri="{D42A27DB-BD31-4B8C-83A1-F6EECF244321}">
                <p14:modId xmlns:p14="http://schemas.microsoft.com/office/powerpoint/2010/main" val="1549703787"/>
              </p:ext>
            </p:extLst>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3" name="Diagrama 2">
            <a:extLst>
              <a:ext uri="{FF2B5EF4-FFF2-40B4-BE49-F238E27FC236}">
                <a16:creationId xmlns:a16="http://schemas.microsoft.com/office/drawing/2014/main" id="{E1A9D707-C94A-9985-B6D7-D4B1833C78CD}"/>
              </a:ext>
            </a:extLst>
          </p:cNvPr>
          <p:cNvGraphicFramePr/>
          <p:nvPr>
            <p:extLst>
              <p:ext uri="{D42A27DB-BD31-4B8C-83A1-F6EECF244321}">
                <p14:modId xmlns:p14="http://schemas.microsoft.com/office/powerpoint/2010/main" val="33796304"/>
              </p:ext>
            </p:extLst>
          </p:nvPr>
        </p:nvGraphicFramePr>
        <p:xfrm>
          <a:off x="269124" y="4504426"/>
          <a:ext cx="11653752" cy="72594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3996796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O que é um Programa?</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F5C45109-8AC8-90C6-DD1F-B667667E01F0}"/>
              </a:ext>
            </a:extLst>
          </p:cNvPr>
          <p:cNvGraphicFramePr/>
          <p:nvPr>
            <p:extLst>
              <p:ext uri="{D42A27DB-BD31-4B8C-83A1-F6EECF244321}">
                <p14:modId xmlns:p14="http://schemas.microsoft.com/office/powerpoint/2010/main" val="3734341464"/>
              </p:ext>
            </p:extLst>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Diagrama 8">
            <a:extLst>
              <a:ext uri="{FF2B5EF4-FFF2-40B4-BE49-F238E27FC236}">
                <a16:creationId xmlns:a16="http://schemas.microsoft.com/office/drawing/2014/main" id="{9806B66C-D5EC-4454-1C33-8836ADE1EC53}"/>
              </a:ext>
            </a:extLst>
          </p:cNvPr>
          <p:cNvGraphicFramePr/>
          <p:nvPr>
            <p:extLst>
              <p:ext uri="{D42A27DB-BD31-4B8C-83A1-F6EECF244321}">
                <p14:modId xmlns:p14="http://schemas.microsoft.com/office/powerpoint/2010/main" val="3963967228"/>
              </p:ext>
            </p:extLst>
          </p:nvPr>
        </p:nvGraphicFramePr>
        <p:xfrm>
          <a:off x="160920" y="601957"/>
          <a:ext cx="11870160" cy="132742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3" name="Diagrama 12">
            <a:extLst>
              <a:ext uri="{FF2B5EF4-FFF2-40B4-BE49-F238E27FC236}">
                <a16:creationId xmlns:a16="http://schemas.microsoft.com/office/drawing/2014/main" id="{D09959A2-E45D-4FAB-1D4D-6E7344D773A6}"/>
              </a:ext>
            </a:extLst>
          </p:cNvPr>
          <p:cNvGraphicFramePr/>
          <p:nvPr>
            <p:extLst>
              <p:ext uri="{D42A27DB-BD31-4B8C-83A1-F6EECF244321}">
                <p14:modId xmlns:p14="http://schemas.microsoft.com/office/powerpoint/2010/main" val="2810987579"/>
              </p:ext>
            </p:extLst>
          </p:nvPr>
        </p:nvGraphicFramePr>
        <p:xfrm>
          <a:off x="160920" y="2268575"/>
          <a:ext cx="11870160" cy="292653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3210193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O que está no Programa?</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F5C45109-8AC8-90C6-DD1F-B667667E01F0}"/>
              </a:ext>
            </a:extLst>
          </p:cNvPr>
          <p:cNvGraphicFramePr/>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Diagrama 2">
            <a:extLst>
              <a:ext uri="{FF2B5EF4-FFF2-40B4-BE49-F238E27FC236}">
                <a16:creationId xmlns:a16="http://schemas.microsoft.com/office/drawing/2014/main" id="{89C5FC18-EE04-D479-4DC0-5C9A7A94CA64}"/>
              </a:ext>
            </a:extLst>
          </p:cNvPr>
          <p:cNvGraphicFramePr/>
          <p:nvPr>
            <p:extLst>
              <p:ext uri="{D42A27DB-BD31-4B8C-83A1-F6EECF244321}">
                <p14:modId xmlns:p14="http://schemas.microsoft.com/office/powerpoint/2010/main" val="938860325"/>
              </p:ext>
            </p:extLst>
          </p:nvPr>
        </p:nvGraphicFramePr>
        <p:xfrm>
          <a:off x="160920" y="706104"/>
          <a:ext cx="11870160" cy="479858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3698683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Agrupar 7">
            <a:extLst>
              <a:ext uri="{FF2B5EF4-FFF2-40B4-BE49-F238E27FC236}">
                <a16:creationId xmlns:a16="http://schemas.microsoft.com/office/drawing/2014/main" id="{75017791-9EE2-13A6-7868-689A11D2E946}"/>
              </a:ext>
            </a:extLst>
          </p:cNvPr>
          <p:cNvGrpSpPr/>
          <p:nvPr/>
        </p:nvGrpSpPr>
        <p:grpSpPr>
          <a:xfrm>
            <a:off x="0" y="-2415"/>
            <a:ext cx="12192000" cy="533479"/>
            <a:chOff x="0" y="-2415"/>
            <a:chExt cx="12192000" cy="533479"/>
          </a:xfrm>
        </p:grpSpPr>
        <p:sp>
          <p:nvSpPr>
            <p:cNvPr id="4" name="Nome do tema">
              <a:extLst>
                <a:ext uri="{FF2B5EF4-FFF2-40B4-BE49-F238E27FC236}">
                  <a16:creationId xmlns:a16="http://schemas.microsoft.com/office/drawing/2014/main" id="{D423423F-9C88-CE9C-D756-D9C1113555E3}"/>
                </a:ext>
              </a:extLst>
            </p:cNvPr>
            <p:cNvSpPr txBox="1"/>
            <p:nvPr/>
          </p:nvSpPr>
          <p:spPr>
            <a:xfrm>
              <a:off x="0" y="-2415"/>
              <a:ext cx="12191999" cy="53347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50800" tIns="50800" rIns="50800" bIns="50800" anchor="ctr">
              <a:spAutoFit/>
            </a:bodyPr>
            <a:lstStyle>
              <a:lvl1pPr>
                <a:defRPr sz="10000">
                  <a:solidFill>
                    <a:srgbClr val="FFDD00"/>
                  </a:solidFill>
                  <a:latin typeface="Avenir Next Regular"/>
                  <a:ea typeface="Avenir Next Regular"/>
                  <a:cs typeface="Avenir Next Regular"/>
                  <a:sym typeface="Avenir Next Regular"/>
                </a:defRPr>
              </a:lvl1pPr>
            </a:lstStyle>
            <a:p>
              <a:pPr algn="ctr" defTabSz="828675">
                <a:spcAft>
                  <a:spcPts val="200"/>
                </a:spcAft>
                <a:defRPr/>
              </a:pPr>
              <a:r>
                <a:rPr lang="pt-BR" sz="2800" dirty="0">
                  <a:solidFill>
                    <a:prstClr val="black"/>
                  </a:solidFill>
                  <a:latin typeface="Museo 300" panose="02000000000000000000" pitchFamily="50" charset="0"/>
                  <a:ea typeface="+mn-ea"/>
                  <a:cs typeface="+mn-cs"/>
                </a:rPr>
                <a:t>Quando e onde apresentar um PAR?</a:t>
              </a:r>
            </a:p>
          </p:txBody>
        </p:sp>
        <p:cxnSp>
          <p:nvCxnSpPr>
            <p:cNvPr id="7" name="Conector reto 6">
              <a:extLst>
                <a:ext uri="{FF2B5EF4-FFF2-40B4-BE49-F238E27FC236}">
                  <a16:creationId xmlns:a16="http://schemas.microsoft.com/office/drawing/2014/main" id="{09E5C94E-3E94-6505-2A04-187803B50DD1}"/>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Diagrama 11">
            <a:extLst>
              <a:ext uri="{FF2B5EF4-FFF2-40B4-BE49-F238E27FC236}">
                <a16:creationId xmlns:a16="http://schemas.microsoft.com/office/drawing/2014/main" id="{CC820CC8-401A-E0E4-F9B9-C4085BAAEB24}"/>
              </a:ext>
            </a:extLst>
          </p:cNvPr>
          <p:cNvGraphicFramePr/>
          <p:nvPr>
            <p:extLst>
              <p:ext uri="{D42A27DB-BD31-4B8C-83A1-F6EECF244321}">
                <p14:modId xmlns:p14="http://schemas.microsoft.com/office/powerpoint/2010/main" val="3569205316"/>
              </p:ext>
            </p:extLst>
          </p:nvPr>
        </p:nvGraphicFramePr>
        <p:xfrm>
          <a:off x="191644" y="673090"/>
          <a:ext cx="11750420" cy="3524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Diagrama 1">
            <a:extLst>
              <a:ext uri="{FF2B5EF4-FFF2-40B4-BE49-F238E27FC236}">
                <a16:creationId xmlns:a16="http://schemas.microsoft.com/office/drawing/2014/main" id="{3CEC5C6A-EDC7-6224-E626-A9660B47806C}"/>
              </a:ext>
            </a:extLst>
          </p:cNvPr>
          <p:cNvGraphicFramePr/>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3440975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O que </a:t>
              </a:r>
              <a:r>
                <a:rPr lang="pt-BR" sz="2800" dirty="0">
                  <a:solidFill>
                    <a:prstClr val="black"/>
                  </a:solidFill>
                  <a:latin typeface="Museo 300" panose="02000000000000000000" pitchFamily="50" charset="0"/>
                </a:rPr>
                <a:t>o PAR deve conter</a:t>
              </a:r>
              <a:r>
                <a:rPr kumimoji="0" lang="pt-BR" sz="2800" i="0" strike="noStrike" kern="1200" cap="none" spc="0" normalizeH="0" baseline="0" noProof="0" dirty="0">
                  <a:ln>
                    <a:noFill/>
                  </a:ln>
                  <a:solidFill>
                    <a:prstClr val="black"/>
                  </a:solidFill>
                  <a:effectLst/>
                  <a:uLnTx/>
                  <a:uFillTx/>
                  <a:latin typeface="Museo 300" panose="02000000000000000000" pitchFamily="50" charset="0"/>
                </a:rPr>
                <a:t>?</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F5C45109-8AC8-90C6-DD1F-B667667E01F0}"/>
              </a:ext>
            </a:extLst>
          </p:cNvPr>
          <p:cNvGraphicFramePr/>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Diagrama 2">
            <a:extLst>
              <a:ext uri="{FF2B5EF4-FFF2-40B4-BE49-F238E27FC236}">
                <a16:creationId xmlns:a16="http://schemas.microsoft.com/office/drawing/2014/main" id="{89C5FC18-EE04-D479-4DC0-5C9A7A94CA64}"/>
              </a:ext>
            </a:extLst>
          </p:cNvPr>
          <p:cNvGraphicFramePr/>
          <p:nvPr>
            <p:extLst>
              <p:ext uri="{D42A27DB-BD31-4B8C-83A1-F6EECF244321}">
                <p14:modId xmlns:p14="http://schemas.microsoft.com/office/powerpoint/2010/main" val="3446208021"/>
              </p:ext>
            </p:extLst>
          </p:nvPr>
        </p:nvGraphicFramePr>
        <p:xfrm>
          <a:off x="160920" y="706104"/>
          <a:ext cx="11870160" cy="500889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9534799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O que </a:t>
              </a:r>
              <a:r>
                <a:rPr lang="pt-BR" sz="2800" dirty="0">
                  <a:solidFill>
                    <a:prstClr val="black"/>
                  </a:solidFill>
                  <a:latin typeface="Museo 300" panose="02000000000000000000" pitchFamily="50" charset="0"/>
                </a:rPr>
                <a:t>o PAR deve conter</a:t>
              </a:r>
              <a:r>
                <a:rPr kumimoji="0" lang="pt-BR" sz="2800" i="0" strike="noStrike" kern="1200" cap="none" spc="0" normalizeH="0" baseline="0" noProof="0" dirty="0">
                  <a:ln>
                    <a:noFill/>
                  </a:ln>
                  <a:solidFill>
                    <a:prstClr val="black"/>
                  </a:solidFill>
                  <a:effectLst/>
                  <a:uLnTx/>
                  <a:uFillTx/>
                  <a:latin typeface="Museo 300" panose="02000000000000000000" pitchFamily="50" charset="0"/>
                </a:rPr>
                <a:t>?</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F5C45109-8AC8-90C6-DD1F-B667667E01F0}"/>
              </a:ext>
            </a:extLst>
          </p:cNvPr>
          <p:cNvGraphicFramePr/>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a 5">
            <a:extLst>
              <a:ext uri="{FF2B5EF4-FFF2-40B4-BE49-F238E27FC236}">
                <a16:creationId xmlns:a16="http://schemas.microsoft.com/office/drawing/2014/main" id="{7E000B79-8E2A-29D0-F72A-9A443DD1BCB5}"/>
              </a:ext>
            </a:extLst>
          </p:cNvPr>
          <p:cNvGraphicFramePr/>
          <p:nvPr>
            <p:extLst>
              <p:ext uri="{D42A27DB-BD31-4B8C-83A1-F6EECF244321}">
                <p14:modId xmlns:p14="http://schemas.microsoft.com/office/powerpoint/2010/main" val="370006588"/>
              </p:ext>
            </p:extLst>
          </p:nvPr>
        </p:nvGraphicFramePr>
        <p:xfrm>
          <a:off x="160920" y="671542"/>
          <a:ext cx="11870160" cy="479858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9492896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Agrupar 7">
            <a:extLst>
              <a:ext uri="{FF2B5EF4-FFF2-40B4-BE49-F238E27FC236}">
                <a16:creationId xmlns:a16="http://schemas.microsoft.com/office/drawing/2014/main" id="{75017791-9EE2-13A6-7868-689A11D2E946}"/>
              </a:ext>
            </a:extLst>
          </p:cNvPr>
          <p:cNvGrpSpPr/>
          <p:nvPr/>
        </p:nvGrpSpPr>
        <p:grpSpPr>
          <a:xfrm>
            <a:off x="0" y="-2415"/>
            <a:ext cx="12192000" cy="533479"/>
            <a:chOff x="0" y="-2415"/>
            <a:chExt cx="12192000" cy="533479"/>
          </a:xfrm>
        </p:grpSpPr>
        <p:sp>
          <p:nvSpPr>
            <p:cNvPr id="4" name="Nome do tema">
              <a:extLst>
                <a:ext uri="{FF2B5EF4-FFF2-40B4-BE49-F238E27FC236}">
                  <a16:creationId xmlns:a16="http://schemas.microsoft.com/office/drawing/2014/main" id="{D423423F-9C88-CE9C-D756-D9C1113555E3}"/>
                </a:ext>
              </a:extLst>
            </p:cNvPr>
            <p:cNvSpPr txBox="1"/>
            <p:nvPr/>
          </p:nvSpPr>
          <p:spPr>
            <a:xfrm>
              <a:off x="0" y="-2415"/>
              <a:ext cx="12191999" cy="5334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50800" tIns="50800" rIns="50800" bIns="50800" anchor="ctr">
              <a:spAutoFit/>
            </a:bodyPr>
            <a:lstStyle>
              <a:lvl1pPr>
                <a:defRPr sz="10000">
                  <a:solidFill>
                    <a:srgbClr val="FFDD00"/>
                  </a:solidFill>
                  <a:latin typeface="Avenir Next Regular"/>
                  <a:ea typeface="Avenir Next Regular"/>
                  <a:cs typeface="Avenir Next Regular"/>
                  <a:sym typeface="Avenir Next Regular"/>
                </a:defRPr>
              </a:lvl1pPr>
            </a:lstStyle>
            <a:p>
              <a:pPr algn="ctr" defTabSz="828675">
                <a:spcAft>
                  <a:spcPts val="200"/>
                </a:spcAft>
                <a:defRPr/>
              </a:pPr>
              <a:r>
                <a:rPr lang="pt-BR" sz="2800" dirty="0">
                  <a:solidFill>
                    <a:prstClr val="black"/>
                  </a:solidFill>
                  <a:latin typeface="Museo 300" panose="02000000000000000000" pitchFamily="50" charset="0"/>
                  <a:ea typeface="+mn-ea"/>
                  <a:cs typeface="+mn-cs"/>
                </a:rPr>
                <a:t>PAR enviado, e agora?</a:t>
              </a:r>
            </a:p>
          </p:txBody>
        </p:sp>
        <p:cxnSp>
          <p:nvCxnSpPr>
            <p:cNvPr id="7" name="Conector reto 6">
              <a:extLst>
                <a:ext uri="{FF2B5EF4-FFF2-40B4-BE49-F238E27FC236}">
                  <a16:creationId xmlns:a16="http://schemas.microsoft.com/office/drawing/2014/main" id="{09E5C94E-3E94-6505-2A04-187803B50DD1}"/>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Diagrama 11">
            <a:extLst>
              <a:ext uri="{FF2B5EF4-FFF2-40B4-BE49-F238E27FC236}">
                <a16:creationId xmlns:a16="http://schemas.microsoft.com/office/drawing/2014/main" id="{CC820CC8-401A-E0E4-F9B9-C4085BAAEB24}"/>
              </a:ext>
            </a:extLst>
          </p:cNvPr>
          <p:cNvGraphicFramePr/>
          <p:nvPr>
            <p:extLst>
              <p:ext uri="{D42A27DB-BD31-4B8C-83A1-F6EECF244321}">
                <p14:modId xmlns:p14="http://schemas.microsoft.com/office/powerpoint/2010/main" val="327798010"/>
              </p:ext>
            </p:extLst>
          </p:nvPr>
        </p:nvGraphicFramePr>
        <p:xfrm>
          <a:off x="220980" y="751529"/>
          <a:ext cx="11750420" cy="10041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Diagrama 1">
            <a:extLst>
              <a:ext uri="{FF2B5EF4-FFF2-40B4-BE49-F238E27FC236}">
                <a16:creationId xmlns:a16="http://schemas.microsoft.com/office/drawing/2014/main" id="{A6E5F3FB-E3C1-4B65-882D-CF104AB2CAA8}"/>
              </a:ext>
            </a:extLst>
          </p:cNvPr>
          <p:cNvGraphicFramePr/>
          <p:nvPr>
            <p:extLst>
              <p:ext uri="{D42A27DB-BD31-4B8C-83A1-F6EECF244321}">
                <p14:modId xmlns:p14="http://schemas.microsoft.com/office/powerpoint/2010/main" val="2338309150"/>
              </p:ext>
            </p:extLst>
          </p:nvPr>
        </p:nvGraphicFramePr>
        <p:xfrm>
          <a:off x="1427226" y="1755648"/>
          <a:ext cx="10543794" cy="209397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5" name="Diagrama 4">
            <a:extLst>
              <a:ext uri="{FF2B5EF4-FFF2-40B4-BE49-F238E27FC236}">
                <a16:creationId xmlns:a16="http://schemas.microsoft.com/office/drawing/2014/main" id="{A9261590-0240-D034-8E1F-884D454C08F2}"/>
              </a:ext>
            </a:extLst>
          </p:cNvPr>
          <p:cNvGraphicFramePr/>
          <p:nvPr/>
        </p:nvGraphicFramePr>
        <p:xfrm>
          <a:off x="220600" y="3883497"/>
          <a:ext cx="11750420" cy="1410879"/>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6" name="Diagrama 5">
            <a:extLst>
              <a:ext uri="{FF2B5EF4-FFF2-40B4-BE49-F238E27FC236}">
                <a16:creationId xmlns:a16="http://schemas.microsoft.com/office/drawing/2014/main" id="{C3B8F16C-B745-D654-2B96-835964ED3784}"/>
              </a:ext>
            </a:extLst>
          </p:cNvPr>
          <p:cNvGraphicFramePr/>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Tree>
    <p:extLst>
      <p:ext uri="{BB962C8B-B14F-4D97-AF65-F5344CB8AC3E}">
        <p14:creationId xmlns:p14="http://schemas.microsoft.com/office/powerpoint/2010/main" val="28956358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b="1" i="0" strike="noStrike" kern="1200" cap="none" spc="0" normalizeH="0" baseline="0" noProof="0" dirty="0">
                  <a:ln>
                    <a:noFill/>
                  </a:ln>
                  <a:solidFill>
                    <a:prstClr val="black"/>
                  </a:solidFill>
                  <a:effectLst/>
                  <a:uLnTx/>
                  <a:uFillTx/>
                  <a:latin typeface="Museo 700" panose="02000000000000000000" pitchFamily="50" charset="0"/>
                </a:rPr>
                <a:t>Como se tornar agente financeiro do Fust e aplicar seus recursos </a:t>
              </a:r>
              <a:endParaRPr kumimoji="0" lang="pt-BR" sz="2800" i="0" strike="noStrike" kern="1200" cap="none" spc="0" normalizeH="0" baseline="0" noProof="0" dirty="0">
                <a:ln>
                  <a:noFill/>
                </a:ln>
                <a:solidFill>
                  <a:prstClr val="black"/>
                </a:solidFill>
                <a:effectLst/>
                <a:uLnTx/>
                <a:uFillTx/>
                <a:latin typeface="Museo 300" panose="02000000000000000000" pitchFamily="50" charset="0"/>
              </a:endParaRP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3" name="Diagrama 2">
            <a:extLst>
              <a:ext uri="{FF2B5EF4-FFF2-40B4-BE49-F238E27FC236}">
                <a16:creationId xmlns:a16="http://schemas.microsoft.com/office/drawing/2014/main" id="{3B87E79B-FD08-BE93-7A11-C3E3EA1FE883}"/>
              </a:ext>
            </a:extLst>
          </p:cNvPr>
          <p:cNvGraphicFramePr/>
          <p:nvPr>
            <p:extLst>
              <p:ext uri="{D42A27DB-BD31-4B8C-83A1-F6EECF244321}">
                <p14:modId xmlns:p14="http://schemas.microsoft.com/office/powerpoint/2010/main" val="13830433"/>
              </p:ext>
            </p:extLst>
          </p:nvPr>
        </p:nvGraphicFramePr>
        <p:xfrm>
          <a:off x="220980" y="1022574"/>
          <a:ext cx="11750040" cy="4024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1603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b="1" i="0" strike="noStrike" kern="1200" cap="none" spc="0" normalizeH="0" baseline="0" noProof="0" dirty="0">
                  <a:ln>
                    <a:noFill/>
                  </a:ln>
                  <a:solidFill>
                    <a:prstClr val="black"/>
                  </a:solidFill>
                  <a:effectLst/>
                  <a:uLnTx/>
                  <a:uFillTx/>
                  <a:latin typeface="Museo 700" panose="02000000000000000000" pitchFamily="50" charset="0"/>
                </a:rPr>
                <a:t>Como se tornar agente financeiro do Fust e aplicar seus recursos </a:t>
              </a:r>
              <a:endParaRPr kumimoji="0" lang="pt-BR" sz="2800" i="0" strike="noStrike" kern="1200" cap="none" spc="0" normalizeH="0" baseline="0" noProof="0" dirty="0">
                <a:ln>
                  <a:noFill/>
                </a:ln>
                <a:solidFill>
                  <a:prstClr val="black"/>
                </a:solidFill>
                <a:effectLst/>
                <a:uLnTx/>
                <a:uFillTx/>
                <a:latin typeface="Museo 300" panose="02000000000000000000" pitchFamily="50" charset="0"/>
              </a:endParaRP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3" name="Diagrama 2">
            <a:extLst>
              <a:ext uri="{FF2B5EF4-FFF2-40B4-BE49-F238E27FC236}">
                <a16:creationId xmlns:a16="http://schemas.microsoft.com/office/drawing/2014/main" id="{3B87E79B-FD08-BE93-7A11-C3E3EA1FE883}"/>
              </a:ext>
            </a:extLst>
          </p:cNvPr>
          <p:cNvGraphicFramePr/>
          <p:nvPr>
            <p:extLst>
              <p:ext uri="{D42A27DB-BD31-4B8C-83A1-F6EECF244321}">
                <p14:modId xmlns:p14="http://schemas.microsoft.com/office/powerpoint/2010/main" val="890476574"/>
              </p:ext>
            </p:extLst>
          </p:nvPr>
        </p:nvGraphicFramePr>
        <p:xfrm>
          <a:off x="220980" y="1022574"/>
          <a:ext cx="11750040" cy="4024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167643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2800" dirty="0">
                  <a:solidFill>
                    <a:prstClr val="black"/>
                  </a:solidFill>
                  <a:latin typeface="Museo 300" panose="02000000000000000000" pitchFamily="50" charset="0"/>
                </a:rPr>
                <a:t>PAR aprovado, e agora</a:t>
              </a:r>
              <a:r>
                <a:rPr kumimoji="0" lang="pt-BR" sz="2800" i="0" strike="noStrike" kern="1200" cap="none" spc="0" normalizeH="0" baseline="0" noProof="0" dirty="0">
                  <a:ln>
                    <a:noFill/>
                  </a:ln>
                  <a:solidFill>
                    <a:prstClr val="black"/>
                  </a:solidFill>
                  <a:effectLst/>
                  <a:uLnTx/>
                  <a:uFillTx/>
                  <a:latin typeface="Museo 300" panose="02000000000000000000" pitchFamily="50" charset="0"/>
                </a:rPr>
                <a:t>?</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F5C45109-8AC8-90C6-DD1F-B667667E01F0}"/>
              </a:ext>
            </a:extLst>
          </p:cNvPr>
          <p:cNvGraphicFramePr/>
          <p:nvPr>
            <p:extLst>
              <p:ext uri="{D42A27DB-BD31-4B8C-83A1-F6EECF244321}">
                <p14:modId xmlns:p14="http://schemas.microsoft.com/office/powerpoint/2010/main" val="20160894"/>
              </p:ext>
            </p:extLst>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a 5">
            <a:extLst>
              <a:ext uri="{FF2B5EF4-FFF2-40B4-BE49-F238E27FC236}">
                <a16:creationId xmlns:a16="http://schemas.microsoft.com/office/drawing/2014/main" id="{7E000B79-8E2A-29D0-F72A-9A443DD1BCB5}"/>
              </a:ext>
            </a:extLst>
          </p:cNvPr>
          <p:cNvGraphicFramePr/>
          <p:nvPr>
            <p:extLst>
              <p:ext uri="{D42A27DB-BD31-4B8C-83A1-F6EECF244321}">
                <p14:modId xmlns:p14="http://schemas.microsoft.com/office/powerpoint/2010/main" val="460569620"/>
              </p:ext>
            </p:extLst>
          </p:nvPr>
        </p:nvGraphicFramePr>
        <p:xfrm>
          <a:off x="160920" y="523220"/>
          <a:ext cx="11870160" cy="48240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1495809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2800" dirty="0">
                  <a:solidFill>
                    <a:prstClr val="black"/>
                  </a:solidFill>
                  <a:latin typeface="Museo 300" panose="02000000000000000000" pitchFamily="50" charset="0"/>
                </a:rPr>
                <a:t>Liberação de recursos aprovado, e agora</a:t>
              </a:r>
              <a:r>
                <a:rPr kumimoji="0" lang="pt-BR" sz="2800" i="0" strike="noStrike" kern="1200" cap="none" spc="0" normalizeH="0" baseline="0" noProof="0" dirty="0">
                  <a:ln>
                    <a:noFill/>
                  </a:ln>
                  <a:solidFill>
                    <a:prstClr val="black"/>
                  </a:solidFill>
                  <a:effectLst/>
                  <a:uLnTx/>
                  <a:uFillTx/>
                  <a:latin typeface="Museo 300" panose="02000000000000000000" pitchFamily="50" charset="0"/>
                </a:rPr>
                <a:t>?</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F5C45109-8AC8-90C6-DD1F-B667667E01F0}"/>
              </a:ext>
            </a:extLst>
          </p:cNvPr>
          <p:cNvGraphicFramePr/>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a 5">
            <a:extLst>
              <a:ext uri="{FF2B5EF4-FFF2-40B4-BE49-F238E27FC236}">
                <a16:creationId xmlns:a16="http://schemas.microsoft.com/office/drawing/2014/main" id="{7E000B79-8E2A-29D0-F72A-9A443DD1BCB5}"/>
              </a:ext>
            </a:extLst>
          </p:cNvPr>
          <p:cNvGraphicFramePr/>
          <p:nvPr>
            <p:extLst>
              <p:ext uri="{D42A27DB-BD31-4B8C-83A1-F6EECF244321}">
                <p14:modId xmlns:p14="http://schemas.microsoft.com/office/powerpoint/2010/main" val="1069905726"/>
              </p:ext>
            </p:extLst>
          </p:nvPr>
        </p:nvGraphicFramePr>
        <p:xfrm>
          <a:off x="160920" y="671542"/>
          <a:ext cx="11870160" cy="48240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7812758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2800" dirty="0">
                  <a:solidFill>
                    <a:prstClr val="black"/>
                  </a:solidFill>
                  <a:latin typeface="Museo 300" panose="02000000000000000000" pitchFamily="50" charset="0"/>
                </a:rPr>
                <a:t>Aplicação dos recursos</a:t>
              </a:r>
              <a:endParaRPr kumimoji="0" lang="pt-BR" sz="2800" i="0" strike="noStrike" kern="1200" cap="none" spc="0" normalizeH="0" baseline="0" noProof="0" dirty="0">
                <a:ln>
                  <a:noFill/>
                </a:ln>
                <a:solidFill>
                  <a:prstClr val="black"/>
                </a:solidFill>
                <a:effectLst/>
                <a:uLnTx/>
                <a:uFillTx/>
                <a:latin typeface="Museo 300" panose="02000000000000000000" pitchFamily="50" charset="0"/>
              </a:endParaRP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F5C45109-8AC8-90C6-DD1F-B667667E01F0}"/>
              </a:ext>
            </a:extLst>
          </p:cNvPr>
          <p:cNvGraphicFramePr/>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a 5">
            <a:extLst>
              <a:ext uri="{FF2B5EF4-FFF2-40B4-BE49-F238E27FC236}">
                <a16:creationId xmlns:a16="http://schemas.microsoft.com/office/drawing/2014/main" id="{7E000B79-8E2A-29D0-F72A-9A443DD1BCB5}"/>
              </a:ext>
            </a:extLst>
          </p:cNvPr>
          <p:cNvGraphicFramePr/>
          <p:nvPr>
            <p:extLst>
              <p:ext uri="{D42A27DB-BD31-4B8C-83A1-F6EECF244321}">
                <p14:modId xmlns:p14="http://schemas.microsoft.com/office/powerpoint/2010/main" val="3722259780"/>
              </p:ext>
            </p:extLst>
          </p:nvPr>
        </p:nvGraphicFramePr>
        <p:xfrm>
          <a:off x="160920" y="671542"/>
          <a:ext cx="11870160" cy="48240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1595746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2800" dirty="0">
                  <a:solidFill>
                    <a:prstClr val="black"/>
                  </a:solidFill>
                  <a:latin typeface="Museo 300" panose="02000000000000000000" pitchFamily="50" charset="0"/>
                </a:rPr>
                <a:t>Relatório de Gestão</a:t>
              </a:r>
              <a:endParaRPr kumimoji="0" lang="pt-BR" sz="2800" i="0" strike="noStrike" kern="1200" cap="none" spc="0" normalizeH="0" baseline="0" noProof="0" dirty="0">
                <a:ln>
                  <a:noFill/>
                </a:ln>
                <a:solidFill>
                  <a:prstClr val="black"/>
                </a:solidFill>
                <a:effectLst/>
                <a:uLnTx/>
                <a:uFillTx/>
                <a:latin typeface="Museo 300" panose="02000000000000000000" pitchFamily="50" charset="0"/>
              </a:endParaRP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F5C45109-8AC8-90C6-DD1F-B667667E01F0}"/>
              </a:ext>
            </a:extLst>
          </p:cNvPr>
          <p:cNvGraphicFramePr/>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a 4">
            <a:extLst>
              <a:ext uri="{FF2B5EF4-FFF2-40B4-BE49-F238E27FC236}">
                <a16:creationId xmlns:a16="http://schemas.microsoft.com/office/drawing/2014/main" id="{481D954C-BCB2-3A2E-C686-6B41D5587E0E}"/>
              </a:ext>
            </a:extLst>
          </p:cNvPr>
          <p:cNvGraphicFramePr/>
          <p:nvPr>
            <p:extLst>
              <p:ext uri="{D42A27DB-BD31-4B8C-83A1-F6EECF244321}">
                <p14:modId xmlns:p14="http://schemas.microsoft.com/office/powerpoint/2010/main" val="3271257782"/>
              </p:ext>
            </p:extLst>
          </p:nvPr>
        </p:nvGraphicFramePr>
        <p:xfrm>
          <a:off x="160920" y="671542"/>
          <a:ext cx="11870160" cy="48240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7510715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2" name="Diagrama 1">
            <a:extLst>
              <a:ext uri="{FF2B5EF4-FFF2-40B4-BE49-F238E27FC236}">
                <a16:creationId xmlns:a16="http://schemas.microsoft.com/office/drawing/2014/main" id="{753AE9D4-7A77-6B78-82C5-47E8AB4BB249}"/>
              </a:ext>
            </a:extLst>
          </p:cNvPr>
          <p:cNvGraphicFramePr/>
          <p:nvPr>
            <p:extLst>
              <p:ext uri="{D42A27DB-BD31-4B8C-83A1-F6EECF244321}">
                <p14:modId xmlns:p14="http://schemas.microsoft.com/office/powerpoint/2010/main" val="2777528515"/>
              </p:ext>
            </p:extLst>
          </p:nvPr>
        </p:nvGraphicFramePr>
        <p:xfrm>
          <a:off x="4704276" y="850392"/>
          <a:ext cx="2783448" cy="12618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268817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Dúvidas - Gerais</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DD5C9952-6A4E-4EE0-A0F3-A27E59A34122}"/>
              </a:ext>
            </a:extLst>
          </p:cNvPr>
          <p:cNvGraphicFramePr/>
          <p:nvPr>
            <p:extLst>
              <p:ext uri="{D42A27DB-BD31-4B8C-83A1-F6EECF244321}">
                <p14:modId xmlns:p14="http://schemas.microsoft.com/office/powerpoint/2010/main" val="945503515"/>
              </p:ext>
            </p:extLst>
          </p:nvPr>
        </p:nvGraphicFramePr>
        <p:xfrm>
          <a:off x="160920" y="499354"/>
          <a:ext cx="11870160" cy="44384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416127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Dúvidas – Modalidade Reembolsável e Garantia</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AE90F661-39A9-E6EB-67D7-D814BC486B51}"/>
              </a:ext>
            </a:extLst>
          </p:cNvPr>
          <p:cNvGraphicFramePr/>
          <p:nvPr>
            <p:extLst>
              <p:ext uri="{D42A27DB-BD31-4B8C-83A1-F6EECF244321}">
                <p14:modId xmlns:p14="http://schemas.microsoft.com/office/powerpoint/2010/main" val="3968998987"/>
              </p:ext>
            </p:extLst>
          </p:nvPr>
        </p:nvGraphicFramePr>
        <p:xfrm>
          <a:off x="160920" y="642092"/>
          <a:ext cx="11870160" cy="38770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607001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Dúvidas – Modalidade Reembolsável e Garantia</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3F94B649-2712-F6DA-78DF-516DD2C17502}"/>
              </a:ext>
            </a:extLst>
          </p:cNvPr>
          <p:cNvGraphicFramePr/>
          <p:nvPr>
            <p:extLst>
              <p:ext uri="{D42A27DB-BD31-4B8C-83A1-F6EECF244321}">
                <p14:modId xmlns:p14="http://schemas.microsoft.com/office/powerpoint/2010/main" val="108127544"/>
              </p:ext>
            </p:extLst>
          </p:nvPr>
        </p:nvGraphicFramePr>
        <p:xfrm>
          <a:off x="160920" y="526790"/>
          <a:ext cx="11870160" cy="5831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570708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Dúvidas – Modalidade Reembolsável e Garantia</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2B358746-1F18-BA9B-45C4-13088AAC1E03}"/>
              </a:ext>
            </a:extLst>
          </p:cNvPr>
          <p:cNvGraphicFramePr/>
          <p:nvPr>
            <p:extLst>
              <p:ext uri="{D42A27DB-BD31-4B8C-83A1-F6EECF244321}">
                <p14:modId xmlns:p14="http://schemas.microsoft.com/office/powerpoint/2010/main" val="6152572"/>
              </p:ext>
            </p:extLst>
          </p:nvPr>
        </p:nvGraphicFramePr>
        <p:xfrm>
          <a:off x="160920" y="706104"/>
          <a:ext cx="11870160" cy="53106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279712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Dúvidas – Modalidade Reembolsável e Garantia</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3" name="Diagrama 2">
            <a:extLst>
              <a:ext uri="{FF2B5EF4-FFF2-40B4-BE49-F238E27FC236}">
                <a16:creationId xmlns:a16="http://schemas.microsoft.com/office/drawing/2014/main" id="{3D1D0D43-C91C-5479-2C23-7BB8127D53BB}"/>
              </a:ext>
            </a:extLst>
          </p:cNvPr>
          <p:cNvGraphicFramePr/>
          <p:nvPr>
            <p:extLst>
              <p:ext uri="{D42A27DB-BD31-4B8C-83A1-F6EECF244321}">
                <p14:modId xmlns:p14="http://schemas.microsoft.com/office/powerpoint/2010/main" val="2033861065"/>
              </p:ext>
            </p:extLst>
          </p:nvPr>
        </p:nvGraphicFramePr>
        <p:xfrm>
          <a:off x="160920" y="706104"/>
          <a:ext cx="11870160" cy="31343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Tabela 1">
            <a:extLst>
              <a:ext uri="{FF2B5EF4-FFF2-40B4-BE49-F238E27FC236}">
                <a16:creationId xmlns:a16="http://schemas.microsoft.com/office/drawing/2014/main" id="{75FCD71A-769A-FE3F-D3CF-739F18E23BE5}"/>
              </a:ext>
            </a:extLst>
          </p:cNvPr>
          <p:cNvGraphicFramePr>
            <a:graphicFrameLocks noGrp="1"/>
          </p:cNvGraphicFramePr>
          <p:nvPr>
            <p:extLst>
              <p:ext uri="{D42A27DB-BD31-4B8C-83A1-F6EECF244321}">
                <p14:modId xmlns:p14="http://schemas.microsoft.com/office/powerpoint/2010/main" val="3169068170"/>
              </p:ext>
            </p:extLst>
          </p:nvPr>
        </p:nvGraphicFramePr>
        <p:xfrm>
          <a:off x="322021" y="3981206"/>
          <a:ext cx="9737446" cy="2377440"/>
        </p:xfrm>
        <a:graphic>
          <a:graphicData uri="http://schemas.openxmlformats.org/drawingml/2006/table">
            <a:tbl>
              <a:tblPr firstRow="1" firstCol="1" bandRow="1">
                <a:tableStyleId>{5C22544A-7EE6-4342-B048-85BDC9FD1C3A}</a:tableStyleId>
              </a:tblPr>
              <a:tblGrid>
                <a:gridCol w="2181188">
                  <a:extLst>
                    <a:ext uri="{9D8B030D-6E8A-4147-A177-3AD203B41FA5}">
                      <a16:colId xmlns:a16="http://schemas.microsoft.com/office/drawing/2014/main" val="1223556384"/>
                    </a:ext>
                  </a:extLst>
                </a:gridCol>
                <a:gridCol w="3750864">
                  <a:extLst>
                    <a:ext uri="{9D8B030D-6E8A-4147-A177-3AD203B41FA5}">
                      <a16:colId xmlns:a16="http://schemas.microsoft.com/office/drawing/2014/main" val="1290383565"/>
                    </a:ext>
                  </a:extLst>
                </a:gridCol>
                <a:gridCol w="3805394">
                  <a:extLst>
                    <a:ext uri="{9D8B030D-6E8A-4147-A177-3AD203B41FA5}">
                      <a16:colId xmlns:a16="http://schemas.microsoft.com/office/drawing/2014/main" val="1815652545"/>
                    </a:ext>
                  </a:extLst>
                </a:gridCol>
              </a:tblGrid>
              <a:tr h="182880">
                <a:tc>
                  <a:txBody>
                    <a:bodyPr/>
                    <a:lstStyle/>
                    <a:p>
                      <a:pPr algn="ctr">
                        <a:lnSpc>
                          <a:spcPct val="107000"/>
                        </a:lnSpc>
                      </a:pPr>
                      <a:r>
                        <a:rPr lang="pt-BR" sz="1100">
                          <a:effectLst/>
                        </a:rPr>
                        <a:t>Característica</a:t>
                      </a:r>
                      <a:endParaRPr lang="pt-BR" sz="11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tc>
                <a:tc>
                  <a:txBody>
                    <a:bodyPr/>
                    <a:lstStyle/>
                    <a:p>
                      <a:pPr algn="ctr">
                        <a:lnSpc>
                          <a:spcPct val="107000"/>
                        </a:lnSpc>
                      </a:pPr>
                      <a:r>
                        <a:rPr lang="pt-BR" sz="1100" dirty="0">
                          <a:effectLst/>
                        </a:rPr>
                        <a:t>Operações Diretas</a:t>
                      </a:r>
                      <a:endParaRPr lang="pt-BR" sz="1100" dirty="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tc>
                <a:tc>
                  <a:txBody>
                    <a:bodyPr/>
                    <a:lstStyle/>
                    <a:p>
                      <a:pPr algn="ctr">
                        <a:lnSpc>
                          <a:spcPct val="107000"/>
                        </a:lnSpc>
                      </a:pPr>
                      <a:r>
                        <a:rPr lang="pt-BR" sz="1100" dirty="0">
                          <a:effectLst/>
                        </a:rPr>
                        <a:t>Operações Indiretas</a:t>
                      </a:r>
                      <a:endParaRPr lang="pt-BR" sz="1100" dirty="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tc>
                <a:extLst>
                  <a:ext uri="{0D108BD9-81ED-4DB2-BD59-A6C34878D82A}">
                    <a16:rowId xmlns:a16="http://schemas.microsoft.com/office/drawing/2014/main" val="3157359004"/>
                  </a:ext>
                </a:extLst>
              </a:tr>
              <a:tr h="365760">
                <a:tc>
                  <a:txBody>
                    <a:bodyPr/>
                    <a:lstStyle/>
                    <a:p>
                      <a:pPr algn="just">
                        <a:lnSpc>
                          <a:spcPct val="107000"/>
                        </a:lnSpc>
                      </a:pPr>
                      <a:r>
                        <a:rPr lang="pt-BR" sz="1100">
                          <a:effectLst/>
                        </a:rPr>
                        <a:t>Gestão e Responsabilidade</a:t>
                      </a:r>
                      <a:endParaRPr lang="pt-BR" sz="11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tc>
                <a:tc>
                  <a:txBody>
                    <a:bodyPr/>
                    <a:lstStyle/>
                    <a:p>
                      <a:pPr algn="just">
                        <a:lnSpc>
                          <a:spcPct val="107000"/>
                        </a:lnSpc>
                      </a:pPr>
                      <a:r>
                        <a:rPr lang="pt-BR" sz="1100">
                          <a:effectLst/>
                        </a:rPr>
                        <a:t>Sob a gestão direta e responsabilidade do agente financeiro.</a:t>
                      </a:r>
                      <a:endParaRPr lang="pt-BR" sz="11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tc>
                <a:tc>
                  <a:txBody>
                    <a:bodyPr/>
                    <a:lstStyle/>
                    <a:p>
                      <a:pPr algn="just">
                        <a:lnSpc>
                          <a:spcPct val="107000"/>
                        </a:lnSpc>
                      </a:pPr>
                      <a:r>
                        <a:rPr lang="pt-BR" sz="1100">
                          <a:effectLst/>
                        </a:rPr>
                        <a:t>Sob a gestão e responsabilidade do agente financeiro, mas envolvendo instituições financeiras intermediárias.</a:t>
                      </a:r>
                      <a:endParaRPr lang="pt-BR" sz="11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tc>
                <a:extLst>
                  <a:ext uri="{0D108BD9-81ED-4DB2-BD59-A6C34878D82A}">
                    <a16:rowId xmlns:a16="http://schemas.microsoft.com/office/drawing/2014/main" val="2000174236"/>
                  </a:ext>
                </a:extLst>
              </a:tr>
              <a:tr h="365760">
                <a:tc>
                  <a:txBody>
                    <a:bodyPr/>
                    <a:lstStyle/>
                    <a:p>
                      <a:pPr algn="just">
                        <a:lnSpc>
                          <a:spcPct val="107000"/>
                        </a:lnSpc>
                      </a:pPr>
                      <a:r>
                        <a:rPr lang="pt-BR" sz="1100">
                          <a:effectLst/>
                        </a:rPr>
                        <a:t>Spread Básico Máximo</a:t>
                      </a:r>
                      <a:endParaRPr lang="pt-BR" sz="11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tc>
                <a:tc>
                  <a:txBody>
                    <a:bodyPr/>
                    <a:lstStyle/>
                    <a:p>
                      <a:pPr algn="just">
                        <a:lnSpc>
                          <a:spcPct val="107000"/>
                        </a:lnSpc>
                      </a:pPr>
                      <a:r>
                        <a:rPr lang="pt-BR" sz="1100">
                          <a:effectLst/>
                        </a:rPr>
                        <a:t>Limitado a 2,5% a.a.</a:t>
                      </a:r>
                      <a:endParaRPr lang="pt-BR" sz="11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tc>
                <a:tc>
                  <a:txBody>
                    <a:bodyPr/>
                    <a:lstStyle/>
                    <a:p>
                      <a:pPr algn="just">
                        <a:lnSpc>
                          <a:spcPct val="107000"/>
                        </a:lnSpc>
                      </a:pPr>
                      <a:r>
                        <a:rPr lang="pt-BR" sz="1100" dirty="0">
                          <a:effectLst/>
                        </a:rPr>
                        <a:t>A soma do spread básico e da taxa de intermediação financeira é limitada a 1,65% a.a.</a:t>
                      </a:r>
                      <a:endParaRPr lang="pt-BR" sz="1100" dirty="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tc>
                <a:extLst>
                  <a:ext uri="{0D108BD9-81ED-4DB2-BD59-A6C34878D82A}">
                    <a16:rowId xmlns:a16="http://schemas.microsoft.com/office/drawing/2014/main" val="769761145"/>
                  </a:ext>
                </a:extLst>
              </a:tr>
              <a:tr h="548640">
                <a:tc>
                  <a:txBody>
                    <a:bodyPr/>
                    <a:lstStyle/>
                    <a:p>
                      <a:pPr algn="just">
                        <a:lnSpc>
                          <a:spcPct val="107000"/>
                        </a:lnSpc>
                      </a:pPr>
                      <a:r>
                        <a:rPr lang="pt-BR" sz="1100">
                          <a:effectLst/>
                        </a:rPr>
                        <a:t>Spread de Risco</a:t>
                      </a:r>
                      <a:endParaRPr lang="pt-BR" sz="11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tc>
                <a:tc>
                  <a:txBody>
                    <a:bodyPr/>
                    <a:lstStyle/>
                    <a:p>
                      <a:pPr algn="just">
                        <a:lnSpc>
                          <a:spcPct val="107000"/>
                        </a:lnSpc>
                      </a:pPr>
                      <a:r>
                        <a:rPr lang="pt-BR" sz="1100">
                          <a:effectLst/>
                        </a:rPr>
                        <a:t>O agente financeiro pode cobrar diretamente da entidade beneficiada, de acordo com suas políticas operacionais.</a:t>
                      </a:r>
                      <a:endParaRPr lang="pt-BR" sz="11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tc>
                <a:tc>
                  <a:txBody>
                    <a:bodyPr/>
                    <a:lstStyle/>
                    <a:p>
                      <a:pPr algn="just">
                        <a:lnSpc>
                          <a:spcPct val="107000"/>
                        </a:lnSpc>
                      </a:pPr>
                      <a:r>
                        <a:rPr lang="pt-BR" sz="1100">
                          <a:effectLst/>
                        </a:rPr>
                        <a:t>O agente financeiro deve definir o limite de spread de risco a ser cobrado pelas instituições financeiras intermediárias, de acordo com as suas políticas operacionais.</a:t>
                      </a:r>
                      <a:endParaRPr lang="pt-BR" sz="11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tc>
                <a:extLst>
                  <a:ext uri="{0D108BD9-81ED-4DB2-BD59-A6C34878D82A}">
                    <a16:rowId xmlns:a16="http://schemas.microsoft.com/office/drawing/2014/main" val="2034457843"/>
                  </a:ext>
                </a:extLst>
              </a:tr>
              <a:tr h="548640">
                <a:tc>
                  <a:txBody>
                    <a:bodyPr/>
                    <a:lstStyle/>
                    <a:p>
                      <a:pPr algn="just">
                        <a:lnSpc>
                          <a:spcPct val="107000"/>
                        </a:lnSpc>
                      </a:pPr>
                      <a:r>
                        <a:rPr lang="pt-BR" sz="1100">
                          <a:effectLst/>
                        </a:rPr>
                        <a:t>Taxas Adicionais</a:t>
                      </a:r>
                      <a:endParaRPr lang="pt-BR" sz="11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tc>
                <a:tc gridSpan="2">
                  <a:txBody>
                    <a:bodyPr/>
                    <a:lstStyle/>
                    <a:p>
                      <a:pPr algn="just">
                        <a:lnSpc>
                          <a:spcPct val="107000"/>
                        </a:lnSpc>
                      </a:pPr>
                      <a:r>
                        <a:rPr lang="pt-BR" sz="1100" dirty="0">
                          <a:effectLst/>
                        </a:rPr>
                        <a:t>Podem incluir taxas, tarifas, comissões e encargos específicos para serviços de análise e acompanhamento relacionados ao financiamento, tais como abertura de crédito e renegociações contratuais solicitadas pela entidade beneficiada.</a:t>
                      </a:r>
                      <a:endParaRPr lang="pt-BR" sz="1100" dirty="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tc>
                <a:tc hMerge="1">
                  <a:txBody>
                    <a:bodyPr/>
                    <a:lstStyle/>
                    <a:p>
                      <a:endParaRPr lang="pt-BR"/>
                    </a:p>
                  </a:txBody>
                  <a:tcPr/>
                </a:tc>
                <a:extLst>
                  <a:ext uri="{0D108BD9-81ED-4DB2-BD59-A6C34878D82A}">
                    <a16:rowId xmlns:a16="http://schemas.microsoft.com/office/drawing/2014/main" val="871530362"/>
                  </a:ext>
                </a:extLst>
              </a:tr>
              <a:tr h="365760">
                <a:tc>
                  <a:txBody>
                    <a:bodyPr/>
                    <a:lstStyle/>
                    <a:p>
                      <a:pPr algn="just">
                        <a:lnSpc>
                          <a:spcPct val="107000"/>
                        </a:lnSpc>
                      </a:pPr>
                      <a:r>
                        <a:rPr lang="pt-BR" sz="1100">
                          <a:effectLst/>
                        </a:rPr>
                        <a:t>Risco de Crédito perante o Fust</a:t>
                      </a:r>
                      <a:endParaRPr lang="pt-BR" sz="11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tc>
                <a:tc gridSpan="2">
                  <a:txBody>
                    <a:bodyPr/>
                    <a:lstStyle/>
                    <a:p>
                      <a:pPr algn="just">
                        <a:lnSpc>
                          <a:spcPct val="107000"/>
                        </a:lnSpc>
                      </a:pPr>
                      <a:r>
                        <a:rPr lang="pt-BR" sz="1100" dirty="0">
                          <a:effectLst/>
                        </a:rPr>
                        <a:t>O risco de crédito perante o Fust é do agente financeiro, podendo ser mitigado por mecanismos de garantia de liquidez.</a:t>
                      </a:r>
                      <a:endParaRPr lang="pt-BR" sz="1100" dirty="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tc>
                <a:tc hMerge="1">
                  <a:txBody>
                    <a:bodyPr/>
                    <a:lstStyle/>
                    <a:p>
                      <a:endParaRPr lang="pt-BR"/>
                    </a:p>
                  </a:txBody>
                  <a:tcPr/>
                </a:tc>
                <a:extLst>
                  <a:ext uri="{0D108BD9-81ED-4DB2-BD59-A6C34878D82A}">
                    <a16:rowId xmlns:a16="http://schemas.microsoft.com/office/drawing/2014/main" val="3485756081"/>
                  </a:ext>
                </a:extLst>
              </a:tr>
            </a:tbl>
          </a:graphicData>
        </a:graphic>
      </p:graphicFrame>
    </p:spTree>
    <p:extLst>
      <p:ext uri="{BB962C8B-B14F-4D97-AF65-F5344CB8AC3E}">
        <p14:creationId xmlns:p14="http://schemas.microsoft.com/office/powerpoint/2010/main" val="2780777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b="1" i="0" strike="noStrike" kern="1200" cap="none" spc="0" normalizeH="0" baseline="0" noProof="0" dirty="0">
                  <a:ln>
                    <a:noFill/>
                  </a:ln>
                  <a:solidFill>
                    <a:prstClr val="black"/>
                  </a:solidFill>
                  <a:effectLst/>
                  <a:uLnTx/>
                  <a:uFillTx/>
                  <a:latin typeface="Museo 700" panose="02000000000000000000" pitchFamily="50" charset="0"/>
                </a:rPr>
                <a:t>Como se tornar agente financeiro do Fust e aplicar seus recursos </a:t>
              </a:r>
              <a:endParaRPr kumimoji="0" lang="pt-BR" sz="2800" i="0" strike="noStrike" kern="1200" cap="none" spc="0" normalizeH="0" baseline="0" noProof="0" dirty="0">
                <a:ln>
                  <a:noFill/>
                </a:ln>
                <a:solidFill>
                  <a:prstClr val="black"/>
                </a:solidFill>
                <a:effectLst/>
                <a:uLnTx/>
                <a:uFillTx/>
                <a:latin typeface="Museo 300" panose="02000000000000000000" pitchFamily="50" charset="0"/>
              </a:endParaRP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3" name="Diagrama 2">
            <a:extLst>
              <a:ext uri="{FF2B5EF4-FFF2-40B4-BE49-F238E27FC236}">
                <a16:creationId xmlns:a16="http://schemas.microsoft.com/office/drawing/2014/main" id="{3B87E79B-FD08-BE93-7A11-C3E3EA1FE883}"/>
              </a:ext>
            </a:extLst>
          </p:cNvPr>
          <p:cNvGraphicFramePr/>
          <p:nvPr>
            <p:extLst>
              <p:ext uri="{D42A27DB-BD31-4B8C-83A1-F6EECF244321}">
                <p14:modId xmlns:p14="http://schemas.microsoft.com/office/powerpoint/2010/main" val="2635784794"/>
              </p:ext>
            </p:extLst>
          </p:nvPr>
        </p:nvGraphicFramePr>
        <p:xfrm>
          <a:off x="220980" y="1022574"/>
          <a:ext cx="11750040" cy="4024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358939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Dúvidas – Modalidade Reembolsável e Garantia</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3" name="Diagrama 2">
            <a:extLst>
              <a:ext uri="{FF2B5EF4-FFF2-40B4-BE49-F238E27FC236}">
                <a16:creationId xmlns:a16="http://schemas.microsoft.com/office/drawing/2014/main" id="{4EEF7B6B-B4C0-8893-A96C-AED81041650C}"/>
              </a:ext>
            </a:extLst>
          </p:cNvPr>
          <p:cNvGraphicFramePr/>
          <p:nvPr>
            <p:extLst>
              <p:ext uri="{D42A27DB-BD31-4B8C-83A1-F6EECF244321}">
                <p14:modId xmlns:p14="http://schemas.microsoft.com/office/powerpoint/2010/main" val="4019263758"/>
              </p:ext>
            </p:extLst>
          </p:nvPr>
        </p:nvGraphicFramePr>
        <p:xfrm>
          <a:off x="160920" y="706104"/>
          <a:ext cx="11870160" cy="4798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684814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Dúvidas – Modalidade Não Reembolsável</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9B19CC3B-ABCE-3E2D-0C44-07845BC4FED8}"/>
              </a:ext>
            </a:extLst>
          </p:cNvPr>
          <p:cNvGraphicFramePr/>
          <p:nvPr>
            <p:extLst>
              <p:ext uri="{D42A27DB-BD31-4B8C-83A1-F6EECF244321}">
                <p14:modId xmlns:p14="http://schemas.microsoft.com/office/powerpoint/2010/main" val="4146767462"/>
              </p:ext>
            </p:extLst>
          </p:nvPr>
        </p:nvGraphicFramePr>
        <p:xfrm>
          <a:off x="160920" y="632952"/>
          <a:ext cx="11870160" cy="48717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186084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Dúvidas – Relacionamento com as entidades beneficiadas</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453FAB20-46A0-DC24-EA32-6B38FD13AF3C}"/>
              </a:ext>
            </a:extLst>
          </p:cNvPr>
          <p:cNvGraphicFramePr/>
          <p:nvPr>
            <p:extLst>
              <p:ext uri="{D42A27DB-BD31-4B8C-83A1-F6EECF244321}">
                <p14:modId xmlns:p14="http://schemas.microsoft.com/office/powerpoint/2010/main" val="603426428"/>
              </p:ext>
            </p:extLst>
          </p:nvPr>
        </p:nvGraphicFramePr>
        <p:xfrm>
          <a:off x="160920" y="706104"/>
          <a:ext cx="11870160" cy="5018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536261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Dúvidas – Relacionamento com as entidades beneficiadas</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82764C14-3F20-1401-0C92-EF298F7D7EFB}"/>
              </a:ext>
            </a:extLst>
          </p:cNvPr>
          <p:cNvGraphicFramePr/>
          <p:nvPr>
            <p:extLst>
              <p:ext uri="{D42A27DB-BD31-4B8C-83A1-F6EECF244321}">
                <p14:modId xmlns:p14="http://schemas.microsoft.com/office/powerpoint/2010/main" val="1611927719"/>
              </p:ext>
            </p:extLst>
          </p:nvPr>
        </p:nvGraphicFramePr>
        <p:xfrm>
          <a:off x="160920" y="706104"/>
          <a:ext cx="11870160" cy="56525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424546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Dúvidas – Relacionamento com as entidades beneficiadas</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B027A345-AE80-D774-BCC6-8FF6849F8A56}"/>
              </a:ext>
            </a:extLst>
          </p:cNvPr>
          <p:cNvGraphicFramePr/>
          <p:nvPr>
            <p:extLst>
              <p:ext uri="{D42A27DB-BD31-4B8C-83A1-F6EECF244321}">
                <p14:modId xmlns:p14="http://schemas.microsoft.com/office/powerpoint/2010/main" val="3615145171"/>
              </p:ext>
            </p:extLst>
          </p:nvPr>
        </p:nvGraphicFramePr>
        <p:xfrm>
          <a:off x="160920" y="706104"/>
          <a:ext cx="11870160" cy="4798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713258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Dúvidas – Relacionamento com as entidades beneficiadas</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F7849C1E-B148-1E8D-0CEA-6B47D414DEA3}"/>
              </a:ext>
            </a:extLst>
          </p:cNvPr>
          <p:cNvGraphicFramePr/>
          <p:nvPr>
            <p:extLst>
              <p:ext uri="{D42A27DB-BD31-4B8C-83A1-F6EECF244321}">
                <p14:modId xmlns:p14="http://schemas.microsoft.com/office/powerpoint/2010/main" val="2631811662"/>
              </p:ext>
            </p:extLst>
          </p:nvPr>
        </p:nvGraphicFramePr>
        <p:xfrm>
          <a:off x="160920" y="523220"/>
          <a:ext cx="11870160" cy="19090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350589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Dúvidas – Relacionamento com as entidades beneficiadas</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3F2B52B3-AD9D-0620-4BC2-4ADFA911006B}"/>
              </a:ext>
            </a:extLst>
          </p:cNvPr>
          <p:cNvGraphicFramePr/>
          <p:nvPr>
            <p:extLst>
              <p:ext uri="{D42A27DB-BD31-4B8C-83A1-F6EECF244321}">
                <p14:modId xmlns:p14="http://schemas.microsoft.com/office/powerpoint/2010/main" val="2734091178"/>
              </p:ext>
            </p:extLst>
          </p:nvPr>
        </p:nvGraphicFramePr>
        <p:xfrm>
          <a:off x="160920" y="602729"/>
          <a:ext cx="11870160" cy="56525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802757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a 16">
            <a:extLst>
              <a:ext uri="{FF2B5EF4-FFF2-40B4-BE49-F238E27FC236}">
                <a16:creationId xmlns:a16="http://schemas.microsoft.com/office/drawing/2014/main" id="{8DC757B7-549A-2C6F-5BC3-4338545A5490}"/>
              </a:ext>
            </a:extLst>
          </p:cNvPr>
          <p:cNvGraphicFramePr/>
          <p:nvPr>
            <p:extLst>
              <p:ext uri="{D42A27DB-BD31-4B8C-83A1-F6EECF244321}">
                <p14:modId xmlns:p14="http://schemas.microsoft.com/office/powerpoint/2010/main" val="3679003980"/>
              </p:ext>
            </p:extLst>
          </p:nvPr>
        </p:nvGraphicFramePr>
        <p:xfrm>
          <a:off x="220980" y="665958"/>
          <a:ext cx="11750040" cy="4710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Aspectos Legais</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D6D72E4A-83E3-973D-CFCE-9CDC94CD8B78}"/>
              </a:ext>
            </a:extLst>
          </p:cNvPr>
          <p:cNvGraphicFramePr/>
          <p:nvPr>
            <p:extLst>
              <p:ext uri="{D42A27DB-BD31-4B8C-83A1-F6EECF244321}">
                <p14:modId xmlns:p14="http://schemas.microsoft.com/office/powerpoint/2010/main" val="3745070418"/>
              </p:ext>
            </p:extLst>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934678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Quem pode se credenciar?</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Diagrama 1">
            <a:extLst>
              <a:ext uri="{FF2B5EF4-FFF2-40B4-BE49-F238E27FC236}">
                <a16:creationId xmlns:a16="http://schemas.microsoft.com/office/drawing/2014/main" id="{F5AD8A16-C368-DD36-21A0-8A90545D901C}"/>
              </a:ext>
            </a:extLst>
          </p:cNvPr>
          <p:cNvGraphicFramePr/>
          <p:nvPr>
            <p:extLst>
              <p:ext uri="{D42A27DB-BD31-4B8C-83A1-F6EECF244321}">
                <p14:modId xmlns:p14="http://schemas.microsoft.com/office/powerpoint/2010/main" val="3542977118"/>
              </p:ext>
            </p:extLst>
          </p:nvPr>
        </p:nvGraphicFramePr>
        <p:xfrm>
          <a:off x="78000" y="760963"/>
          <a:ext cx="12010368" cy="26680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a 5">
            <a:extLst>
              <a:ext uri="{FF2B5EF4-FFF2-40B4-BE49-F238E27FC236}">
                <a16:creationId xmlns:a16="http://schemas.microsoft.com/office/drawing/2014/main" id="{F3428467-8504-FFAC-9DFD-588731203C05}"/>
              </a:ext>
            </a:extLst>
          </p:cNvPr>
          <p:cNvGraphicFramePr/>
          <p:nvPr>
            <p:extLst>
              <p:ext uri="{D42A27DB-BD31-4B8C-83A1-F6EECF244321}">
                <p14:modId xmlns:p14="http://schemas.microsoft.com/office/powerpoint/2010/main" val="2678384757"/>
              </p:ext>
            </p:extLst>
          </p:nvPr>
        </p:nvGraphicFramePr>
        <p:xfrm>
          <a:off x="256308" y="3904488"/>
          <a:ext cx="11653752" cy="73508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5" name="Diagrama 4">
            <a:extLst>
              <a:ext uri="{FF2B5EF4-FFF2-40B4-BE49-F238E27FC236}">
                <a16:creationId xmlns:a16="http://schemas.microsoft.com/office/drawing/2014/main" id="{12C1055C-8652-6EA9-1390-FABDC95DDF13}"/>
              </a:ext>
            </a:extLst>
          </p:cNvPr>
          <p:cNvGraphicFramePr/>
          <p:nvPr>
            <p:extLst>
              <p:ext uri="{D42A27DB-BD31-4B8C-83A1-F6EECF244321}">
                <p14:modId xmlns:p14="http://schemas.microsoft.com/office/powerpoint/2010/main" val="3696172522"/>
              </p:ext>
            </p:extLst>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1980369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Agrupar 7">
            <a:extLst>
              <a:ext uri="{FF2B5EF4-FFF2-40B4-BE49-F238E27FC236}">
                <a16:creationId xmlns:a16="http://schemas.microsoft.com/office/drawing/2014/main" id="{75017791-9EE2-13A6-7868-689A11D2E946}"/>
              </a:ext>
            </a:extLst>
          </p:cNvPr>
          <p:cNvGrpSpPr/>
          <p:nvPr/>
        </p:nvGrpSpPr>
        <p:grpSpPr>
          <a:xfrm>
            <a:off x="0" y="-2415"/>
            <a:ext cx="12192000" cy="533479"/>
            <a:chOff x="0" y="-2415"/>
            <a:chExt cx="12192000" cy="533479"/>
          </a:xfrm>
        </p:grpSpPr>
        <p:sp>
          <p:nvSpPr>
            <p:cNvPr id="4" name="Nome do tema">
              <a:extLst>
                <a:ext uri="{FF2B5EF4-FFF2-40B4-BE49-F238E27FC236}">
                  <a16:creationId xmlns:a16="http://schemas.microsoft.com/office/drawing/2014/main" id="{D423423F-9C88-CE9C-D756-D9C1113555E3}"/>
                </a:ext>
              </a:extLst>
            </p:cNvPr>
            <p:cNvSpPr txBox="1"/>
            <p:nvPr/>
          </p:nvSpPr>
          <p:spPr>
            <a:xfrm>
              <a:off x="0" y="-2415"/>
              <a:ext cx="12191999" cy="5334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50800" tIns="50800" rIns="50800" bIns="50800" anchor="ctr">
              <a:spAutoFit/>
            </a:bodyPr>
            <a:lstStyle>
              <a:lvl1pPr>
                <a:defRPr sz="10000">
                  <a:solidFill>
                    <a:srgbClr val="FFDD00"/>
                  </a:solidFill>
                  <a:latin typeface="Avenir Next Regular"/>
                  <a:ea typeface="Avenir Next Regular"/>
                  <a:cs typeface="Avenir Next Regular"/>
                  <a:sym typeface="Avenir Next Regular"/>
                </a:defRPr>
              </a:lvl1pPr>
            </a:lstStyle>
            <a:p>
              <a:pPr algn="ctr" defTabSz="828675">
                <a:spcAft>
                  <a:spcPts val="200"/>
                </a:spcAft>
                <a:defRPr/>
              </a:pPr>
              <a:r>
                <a:rPr lang="pt-BR" sz="2800" dirty="0">
                  <a:solidFill>
                    <a:prstClr val="black"/>
                  </a:solidFill>
                  <a:latin typeface="Museo 300" panose="02000000000000000000" pitchFamily="50" charset="0"/>
                  <a:ea typeface="+mn-ea"/>
                  <a:cs typeface="+mn-cs"/>
                </a:rPr>
                <a:t>Quando e onde se credenciar?</a:t>
              </a:r>
            </a:p>
          </p:txBody>
        </p:sp>
        <p:cxnSp>
          <p:nvCxnSpPr>
            <p:cNvPr id="7" name="Conector reto 6">
              <a:extLst>
                <a:ext uri="{FF2B5EF4-FFF2-40B4-BE49-F238E27FC236}">
                  <a16:creationId xmlns:a16="http://schemas.microsoft.com/office/drawing/2014/main" id="{09E5C94E-3E94-6505-2A04-187803B50DD1}"/>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Diagrama 11">
            <a:extLst>
              <a:ext uri="{FF2B5EF4-FFF2-40B4-BE49-F238E27FC236}">
                <a16:creationId xmlns:a16="http://schemas.microsoft.com/office/drawing/2014/main" id="{CC820CC8-401A-E0E4-F9B9-C4085BAAEB24}"/>
              </a:ext>
            </a:extLst>
          </p:cNvPr>
          <p:cNvGraphicFramePr/>
          <p:nvPr>
            <p:extLst>
              <p:ext uri="{D42A27DB-BD31-4B8C-83A1-F6EECF244321}">
                <p14:modId xmlns:p14="http://schemas.microsoft.com/office/powerpoint/2010/main" val="3636618900"/>
              </p:ext>
            </p:extLst>
          </p:nvPr>
        </p:nvGraphicFramePr>
        <p:xfrm>
          <a:off x="191644" y="673090"/>
          <a:ext cx="11750420" cy="3524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Diagrama 2">
            <a:extLst>
              <a:ext uri="{FF2B5EF4-FFF2-40B4-BE49-F238E27FC236}">
                <a16:creationId xmlns:a16="http://schemas.microsoft.com/office/drawing/2014/main" id="{17AF96D1-86C9-C1E9-5540-6A316BA17B42}"/>
              </a:ext>
            </a:extLst>
          </p:cNvPr>
          <p:cNvGraphicFramePr/>
          <p:nvPr>
            <p:extLst>
              <p:ext uri="{D42A27DB-BD31-4B8C-83A1-F6EECF244321}">
                <p14:modId xmlns:p14="http://schemas.microsoft.com/office/powerpoint/2010/main" val="3694897815"/>
              </p:ext>
            </p:extLst>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180140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a:extLst>
              <a:ext uri="{FF2B5EF4-FFF2-40B4-BE49-F238E27FC236}">
                <a16:creationId xmlns:a16="http://schemas.microsoft.com/office/drawing/2014/main" id="{4583E87C-9CC5-4400-91F2-0A886D7C174A}"/>
              </a:ext>
            </a:extLst>
          </p:cNvPr>
          <p:cNvGrpSpPr/>
          <p:nvPr/>
        </p:nvGrpSpPr>
        <p:grpSpPr>
          <a:xfrm>
            <a:off x="0" y="0"/>
            <a:ext cx="12192000" cy="523220"/>
            <a:chOff x="0" y="0"/>
            <a:chExt cx="12192000" cy="523220"/>
          </a:xfrm>
        </p:grpSpPr>
        <p:sp>
          <p:nvSpPr>
            <p:cNvPr id="4" name="CaixaDeTexto 3">
              <a:extLst>
                <a:ext uri="{FF2B5EF4-FFF2-40B4-BE49-F238E27FC236}">
                  <a16:creationId xmlns:a16="http://schemas.microsoft.com/office/drawing/2014/main" id="{23FEE4C7-DDC3-B87E-4184-16CBE210918D}"/>
                </a:ext>
              </a:extLst>
            </p:cNvPr>
            <p:cNvSpPr txBox="1"/>
            <p:nvPr/>
          </p:nvSpPr>
          <p:spPr>
            <a:xfrm>
              <a:off x="0" y="0"/>
              <a:ext cx="12192000" cy="523220"/>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i="0" strike="noStrike" kern="1200" cap="none" spc="0" normalizeH="0" baseline="0" noProof="0" dirty="0">
                  <a:ln>
                    <a:noFill/>
                  </a:ln>
                  <a:solidFill>
                    <a:prstClr val="black"/>
                  </a:solidFill>
                  <a:effectLst/>
                  <a:uLnTx/>
                  <a:uFillTx/>
                  <a:latin typeface="Museo 300" panose="02000000000000000000" pitchFamily="50" charset="0"/>
                </a:rPr>
                <a:t>Como se credenciar?</a:t>
              </a:r>
            </a:p>
          </p:txBody>
        </p:sp>
        <p:cxnSp>
          <p:nvCxnSpPr>
            <p:cNvPr id="12" name="Conector reto 11">
              <a:extLst>
                <a:ext uri="{FF2B5EF4-FFF2-40B4-BE49-F238E27FC236}">
                  <a16:creationId xmlns:a16="http://schemas.microsoft.com/office/drawing/2014/main" id="{35125C32-5A3F-7301-0238-CCD168DF4550}"/>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3" name="Diagrama 2">
            <a:extLst>
              <a:ext uri="{FF2B5EF4-FFF2-40B4-BE49-F238E27FC236}">
                <a16:creationId xmlns:a16="http://schemas.microsoft.com/office/drawing/2014/main" id="{42FCEF74-6E90-06C2-9663-78C0C7B40F2B}"/>
              </a:ext>
            </a:extLst>
          </p:cNvPr>
          <p:cNvGraphicFramePr/>
          <p:nvPr>
            <p:extLst>
              <p:ext uri="{D42A27DB-BD31-4B8C-83A1-F6EECF244321}">
                <p14:modId xmlns:p14="http://schemas.microsoft.com/office/powerpoint/2010/main" val="689729960"/>
              </p:ext>
            </p:extLst>
          </p:nvPr>
        </p:nvGraphicFramePr>
        <p:xfrm>
          <a:off x="243840" y="523221"/>
          <a:ext cx="11870160" cy="41402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a 5">
            <a:extLst>
              <a:ext uri="{FF2B5EF4-FFF2-40B4-BE49-F238E27FC236}">
                <a16:creationId xmlns:a16="http://schemas.microsoft.com/office/drawing/2014/main" id="{F3428467-8504-FFAC-9DFD-588731203C05}"/>
              </a:ext>
            </a:extLst>
          </p:cNvPr>
          <p:cNvGraphicFramePr/>
          <p:nvPr>
            <p:extLst>
              <p:ext uri="{D42A27DB-BD31-4B8C-83A1-F6EECF244321}">
                <p14:modId xmlns:p14="http://schemas.microsoft.com/office/powerpoint/2010/main" val="3939158179"/>
              </p:ext>
            </p:extLst>
          </p:nvPr>
        </p:nvGraphicFramePr>
        <p:xfrm>
          <a:off x="160920" y="4800600"/>
          <a:ext cx="11870160" cy="42062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5" name="Diagrama 4">
            <a:extLst>
              <a:ext uri="{FF2B5EF4-FFF2-40B4-BE49-F238E27FC236}">
                <a16:creationId xmlns:a16="http://schemas.microsoft.com/office/drawing/2014/main" id="{B5DD9B75-3CA3-6A94-8CD0-0B6DED92B14D}"/>
              </a:ext>
            </a:extLst>
          </p:cNvPr>
          <p:cNvGraphicFramePr/>
          <p:nvPr>
            <p:extLst>
              <p:ext uri="{D42A27DB-BD31-4B8C-83A1-F6EECF244321}">
                <p14:modId xmlns:p14="http://schemas.microsoft.com/office/powerpoint/2010/main" val="3318199321"/>
              </p:ext>
            </p:extLst>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226822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Agrupar 7">
            <a:extLst>
              <a:ext uri="{FF2B5EF4-FFF2-40B4-BE49-F238E27FC236}">
                <a16:creationId xmlns:a16="http://schemas.microsoft.com/office/drawing/2014/main" id="{75017791-9EE2-13A6-7868-689A11D2E946}"/>
              </a:ext>
            </a:extLst>
          </p:cNvPr>
          <p:cNvGrpSpPr/>
          <p:nvPr/>
        </p:nvGrpSpPr>
        <p:grpSpPr>
          <a:xfrm>
            <a:off x="0" y="-2415"/>
            <a:ext cx="12192000" cy="533479"/>
            <a:chOff x="0" y="-2415"/>
            <a:chExt cx="12192000" cy="533479"/>
          </a:xfrm>
        </p:grpSpPr>
        <p:sp>
          <p:nvSpPr>
            <p:cNvPr id="4" name="Nome do tema">
              <a:extLst>
                <a:ext uri="{FF2B5EF4-FFF2-40B4-BE49-F238E27FC236}">
                  <a16:creationId xmlns:a16="http://schemas.microsoft.com/office/drawing/2014/main" id="{D423423F-9C88-CE9C-D756-D9C1113555E3}"/>
                </a:ext>
              </a:extLst>
            </p:cNvPr>
            <p:cNvSpPr txBox="1"/>
            <p:nvPr/>
          </p:nvSpPr>
          <p:spPr>
            <a:xfrm>
              <a:off x="0" y="-2415"/>
              <a:ext cx="12191999" cy="53347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50800" tIns="50800" rIns="50800" bIns="50800" anchor="ctr">
              <a:spAutoFit/>
            </a:bodyPr>
            <a:lstStyle>
              <a:lvl1pPr>
                <a:defRPr sz="10000">
                  <a:solidFill>
                    <a:srgbClr val="FFDD00"/>
                  </a:solidFill>
                  <a:latin typeface="Avenir Next Regular"/>
                  <a:ea typeface="Avenir Next Regular"/>
                  <a:cs typeface="Avenir Next Regular"/>
                  <a:sym typeface="Avenir Next Regular"/>
                </a:defRPr>
              </a:lvl1pPr>
            </a:lstStyle>
            <a:p>
              <a:pPr algn="ctr" defTabSz="828675">
                <a:spcAft>
                  <a:spcPts val="200"/>
                </a:spcAft>
                <a:defRPr/>
              </a:pPr>
              <a:r>
                <a:rPr lang="pt-BR" sz="2800" dirty="0">
                  <a:solidFill>
                    <a:prstClr val="black"/>
                  </a:solidFill>
                  <a:latin typeface="Museo 300" panose="02000000000000000000" pitchFamily="50" charset="0"/>
                  <a:ea typeface="+mn-ea"/>
                  <a:cs typeface="+mn-cs"/>
                </a:rPr>
                <a:t>Documentos enviados, e agora?</a:t>
              </a:r>
            </a:p>
          </p:txBody>
        </p:sp>
        <p:cxnSp>
          <p:nvCxnSpPr>
            <p:cNvPr id="7" name="Conector reto 6">
              <a:extLst>
                <a:ext uri="{FF2B5EF4-FFF2-40B4-BE49-F238E27FC236}">
                  <a16:creationId xmlns:a16="http://schemas.microsoft.com/office/drawing/2014/main" id="{09E5C94E-3E94-6505-2A04-187803B50DD1}"/>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Diagrama 11">
            <a:extLst>
              <a:ext uri="{FF2B5EF4-FFF2-40B4-BE49-F238E27FC236}">
                <a16:creationId xmlns:a16="http://schemas.microsoft.com/office/drawing/2014/main" id="{CC820CC8-401A-E0E4-F9B9-C4085BAAEB24}"/>
              </a:ext>
            </a:extLst>
          </p:cNvPr>
          <p:cNvGraphicFramePr/>
          <p:nvPr>
            <p:extLst>
              <p:ext uri="{D42A27DB-BD31-4B8C-83A1-F6EECF244321}">
                <p14:modId xmlns:p14="http://schemas.microsoft.com/office/powerpoint/2010/main" val="2164832007"/>
              </p:ext>
            </p:extLst>
          </p:nvPr>
        </p:nvGraphicFramePr>
        <p:xfrm>
          <a:off x="220980" y="751529"/>
          <a:ext cx="11750420" cy="10041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Diagrama 1">
            <a:extLst>
              <a:ext uri="{FF2B5EF4-FFF2-40B4-BE49-F238E27FC236}">
                <a16:creationId xmlns:a16="http://schemas.microsoft.com/office/drawing/2014/main" id="{A6E5F3FB-E3C1-4B65-882D-CF104AB2CAA8}"/>
              </a:ext>
            </a:extLst>
          </p:cNvPr>
          <p:cNvGraphicFramePr/>
          <p:nvPr>
            <p:extLst>
              <p:ext uri="{D42A27DB-BD31-4B8C-83A1-F6EECF244321}">
                <p14:modId xmlns:p14="http://schemas.microsoft.com/office/powerpoint/2010/main" val="1548210221"/>
              </p:ext>
            </p:extLst>
          </p:nvPr>
        </p:nvGraphicFramePr>
        <p:xfrm>
          <a:off x="1427226" y="1755648"/>
          <a:ext cx="10543794" cy="209397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3" name="Diagrama 2">
            <a:extLst>
              <a:ext uri="{FF2B5EF4-FFF2-40B4-BE49-F238E27FC236}">
                <a16:creationId xmlns:a16="http://schemas.microsoft.com/office/drawing/2014/main" id="{A0995433-07B2-8AB3-E85B-673B763534C9}"/>
              </a:ext>
            </a:extLst>
          </p:cNvPr>
          <p:cNvGraphicFramePr/>
          <p:nvPr>
            <p:extLst>
              <p:ext uri="{D42A27DB-BD31-4B8C-83A1-F6EECF244321}">
                <p14:modId xmlns:p14="http://schemas.microsoft.com/office/powerpoint/2010/main" val="1362309388"/>
              </p:ext>
            </p:extLst>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5" name="Diagrama 4">
            <a:extLst>
              <a:ext uri="{FF2B5EF4-FFF2-40B4-BE49-F238E27FC236}">
                <a16:creationId xmlns:a16="http://schemas.microsoft.com/office/drawing/2014/main" id="{A9261590-0240-D034-8E1F-884D454C08F2}"/>
              </a:ext>
            </a:extLst>
          </p:cNvPr>
          <p:cNvGraphicFramePr/>
          <p:nvPr>
            <p:extLst>
              <p:ext uri="{D42A27DB-BD31-4B8C-83A1-F6EECF244321}">
                <p14:modId xmlns:p14="http://schemas.microsoft.com/office/powerpoint/2010/main" val="3016634300"/>
              </p:ext>
            </p:extLst>
          </p:nvPr>
        </p:nvGraphicFramePr>
        <p:xfrm>
          <a:off x="220600" y="3883497"/>
          <a:ext cx="11750420" cy="1410879"/>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Tree>
    <p:extLst>
      <p:ext uri="{BB962C8B-B14F-4D97-AF65-F5344CB8AC3E}">
        <p14:creationId xmlns:p14="http://schemas.microsoft.com/office/powerpoint/2010/main" val="20005402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Agrupar 7">
            <a:extLst>
              <a:ext uri="{FF2B5EF4-FFF2-40B4-BE49-F238E27FC236}">
                <a16:creationId xmlns:a16="http://schemas.microsoft.com/office/drawing/2014/main" id="{75017791-9EE2-13A6-7868-689A11D2E946}"/>
              </a:ext>
            </a:extLst>
          </p:cNvPr>
          <p:cNvGrpSpPr/>
          <p:nvPr/>
        </p:nvGrpSpPr>
        <p:grpSpPr>
          <a:xfrm>
            <a:off x="0" y="-2415"/>
            <a:ext cx="12192000" cy="533479"/>
            <a:chOff x="0" y="-2415"/>
            <a:chExt cx="12192000" cy="533479"/>
          </a:xfrm>
        </p:grpSpPr>
        <p:sp>
          <p:nvSpPr>
            <p:cNvPr id="4" name="Nome do tema">
              <a:extLst>
                <a:ext uri="{FF2B5EF4-FFF2-40B4-BE49-F238E27FC236}">
                  <a16:creationId xmlns:a16="http://schemas.microsoft.com/office/drawing/2014/main" id="{D423423F-9C88-CE9C-D756-D9C1113555E3}"/>
                </a:ext>
              </a:extLst>
            </p:cNvPr>
            <p:cNvSpPr txBox="1"/>
            <p:nvPr/>
          </p:nvSpPr>
          <p:spPr>
            <a:xfrm>
              <a:off x="0" y="-2415"/>
              <a:ext cx="12191999" cy="53347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50800" tIns="50800" rIns="50800" bIns="50800" anchor="ctr">
              <a:spAutoFit/>
            </a:bodyPr>
            <a:lstStyle>
              <a:lvl1pPr>
                <a:defRPr sz="10000">
                  <a:solidFill>
                    <a:srgbClr val="FFDD00"/>
                  </a:solidFill>
                  <a:latin typeface="Avenir Next Regular"/>
                  <a:ea typeface="Avenir Next Regular"/>
                  <a:cs typeface="Avenir Next Regular"/>
                  <a:sym typeface="Avenir Next Regular"/>
                </a:defRPr>
              </a:lvl1pPr>
            </a:lstStyle>
            <a:p>
              <a:pPr algn="ctr" defTabSz="828675">
                <a:spcAft>
                  <a:spcPts val="200"/>
                </a:spcAft>
                <a:defRPr/>
              </a:pPr>
              <a:r>
                <a:rPr lang="pt-BR" sz="2800" dirty="0">
                  <a:solidFill>
                    <a:prstClr val="black"/>
                  </a:solidFill>
                  <a:latin typeface="Museo 300" panose="02000000000000000000" pitchFamily="50" charset="0"/>
                  <a:ea typeface="+mn-ea"/>
                  <a:cs typeface="+mn-cs"/>
                </a:rPr>
                <a:t>É possível perder o credenciamento?</a:t>
              </a:r>
            </a:p>
          </p:txBody>
        </p:sp>
        <p:cxnSp>
          <p:nvCxnSpPr>
            <p:cNvPr id="7" name="Conector reto 6">
              <a:extLst>
                <a:ext uri="{FF2B5EF4-FFF2-40B4-BE49-F238E27FC236}">
                  <a16:creationId xmlns:a16="http://schemas.microsoft.com/office/drawing/2014/main" id="{09E5C94E-3E94-6505-2A04-187803B50DD1}"/>
                </a:ext>
              </a:extLst>
            </p:cNvPr>
            <p:cNvCxnSpPr>
              <a:cxnSpLocks/>
            </p:cNvCxnSpPr>
            <p:nvPr/>
          </p:nvCxnSpPr>
          <p:spPr>
            <a:xfrm>
              <a:off x="0" y="499354"/>
              <a:ext cx="121920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Diagrama 4">
            <a:extLst>
              <a:ext uri="{FF2B5EF4-FFF2-40B4-BE49-F238E27FC236}">
                <a16:creationId xmlns:a16="http://schemas.microsoft.com/office/drawing/2014/main" id="{6C2EE746-C88F-E22D-0198-D28197E223AD}"/>
              </a:ext>
            </a:extLst>
          </p:cNvPr>
          <p:cNvGraphicFramePr/>
          <p:nvPr>
            <p:extLst>
              <p:ext uri="{D42A27DB-BD31-4B8C-83A1-F6EECF244321}">
                <p14:modId xmlns:p14="http://schemas.microsoft.com/office/powerpoint/2010/main" val="1732888789"/>
              </p:ext>
            </p:extLst>
          </p:nvPr>
        </p:nvGraphicFramePr>
        <p:xfrm>
          <a:off x="191644" y="673090"/>
          <a:ext cx="11750420" cy="33136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Diagrama 1">
            <a:extLst>
              <a:ext uri="{FF2B5EF4-FFF2-40B4-BE49-F238E27FC236}">
                <a16:creationId xmlns:a16="http://schemas.microsoft.com/office/drawing/2014/main" id="{4E9D3818-1104-D39E-7D08-AB27D7AA78C8}"/>
              </a:ext>
            </a:extLst>
          </p:cNvPr>
          <p:cNvGraphicFramePr/>
          <p:nvPr>
            <p:extLst>
              <p:ext uri="{D42A27DB-BD31-4B8C-83A1-F6EECF244321}">
                <p14:modId xmlns:p14="http://schemas.microsoft.com/office/powerpoint/2010/main" val="2811156466"/>
              </p:ext>
            </p:extLst>
          </p:nvPr>
        </p:nvGraphicFramePr>
        <p:xfrm>
          <a:off x="220980" y="5641850"/>
          <a:ext cx="9819132" cy="7259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2888777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589B2C52DDC25846988728A01BFB2609" ma:contentTypeVersion="14" ma:contentTypeDescription="Crie um novo documento." ma:contentTypeScope="" ma:versionID="74bcf8197990b69b8824f03779667460">
  <xsd:schema xmlns:xsd="http://www.w3.org/2001/XMLSchema" xmlns:xs="http://www.w3.org/2001/XMLSchema" xmlns:p="http://schemas.microsoft.com/office/2006/metadata/properties" xmlns:ns2="bedcc3a7-85b5-4050-bb35-f76dd767a6e6" xmlns:ns3="4390badb-2fd7-4db1-993a-3b9b81f06903" targetNamespace="http://schemas.microsoft.com/office/2006/metadata/properties" ma:root="true" ma:fieldsID="89f2313b30717fec32261c2e72316180" ns2:_="" ns3:_="">
    <xsd:import namespace="bedcc3a7-85b5-4050-bb35-f76dd767a6e6"/>
    <xsd:import namespace="4390badb-2fd7-4db1-993a-3b9b81f0690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dcc3a7-85b5-4050-bb35-f76dd767a6e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lcf76f155ced4ddcb4097134ff3c332f" ma:index="18" nillable="true" ma:taxonomy="true" ma:internalName="lcf76f155ced4ddcb4097134ff3c332f" ma:taxonomyFieldName="MediaServiceImageTags" ma:displayName="Marcações de imagem" ma:readOnly="false" ma:fieldId="{5cf76f15-5ced-4ddc-b409-7134ff3c332f}" ma:taxonomyMulti="true" ma:sspId="5bb1c0a9-9f06-4fb7-adb8-8bdee51cae58"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390badb-2fd7-4db1-993a-3b9b81f06903" elementFormDefault="qualified">
    <xsd:import namespace="http://schemas.microsoft.com/office/2006/documentManagement/types"/>
    <xsd:import namespace="http://schemas.microsoft.com/office/infopath/2007/PartnerControls"/>
    <xsd:element name="SharedWithUsers" ma:index="10"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hes de Compartilhado Com" ma:internalName="SharedWithDetails" ma:readOnly="true">
      <xsd:simpleType>
        <xsd:restriction base="dms:Note">
          <xsd:maxLength value="255"/>
        </xsd:restriction>
      </xsd:simpleType>
    </xsd:element>
    <xsd:element name="TaxCatchAll" ma:index="19" nillable="true" ma:displayName="Taxonomy Catch All Column" ma:hidden="true" ma:list="{7959cf40-7253-4586-8652-862729f469e0}" ma:internalName="TaxCatchAll" ma:showField="CatchAllData" ma:web="4390badb-2fd7-4db1-993a-3b9b81f0690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390badb-2fd7-4db1-993a-3b9b81f06903" xsi:nil="true"/>
    <lcf76f155ced4ddcb4097134ff3c332f xmlns="bedcc3a7-85b5-4050-bb35-f76dd767a6e6">
      <Terms xmlns="http://schemas.microsoft.com/office/infopath/2007/PartnerControls"/>
    </lcf76f155ced4ddcb4097134ff3c332f>
    <SharedWithUsers xmlns="4390badb-2fd7-4db1-993a-3b9b81f06903">
      <UserInfo>
        <DisplayName>Gabriel Smidt Valderrama</DisplayName>
        <AccountId>69</AccountId>
        <AccountType/>
      </UserInfo>
      <UserInfo>
        <DisplayName>Juliano Stanzani</DisplayName>
        <AccountId>70</AccountId>
        <AccountType/>
      </UserInfo>
    </SharedWithUsers>
  </documentManagement>
</p:properties>
</file>

<file path=customXml/itemProps1.xml><?xml version="1.0" encoding="utf-8"?>
<ds:datastoreItem xmlns:ds="http://schemas.openxmlformats.org/officeDocument/2006/customXml" ds:itemID="{9F9A5186-D060-4E77-8CE5-CDF6C8934953}">
  <ds:schemaRefs>
    <ds:schemaRef ds:uri="4390badb-2fd7-4db1-993a-3b9b81f06903"/>
    <ds:schemaRef ds:uri="bedcc3a7-85b5-4050-bb35-f76dd767a6e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6725B1D-4C7F-45FE-BAF0-327DF4C65370}">
  <ds:schemaRefs>
    <ds:schemaRef ds:uri="http://schemas.microsoft.com/sharepoint/v3/contenttype/forms"/>
  </ds:schemaRefs>
</ds:datastoreItem>
</file>

<file path=customXml/itemProps3.xml><?xml version="1.0" encoding="utf-8"?>
<ds:datastoreItem xmlns:ds="http://schemas.openxmlformats.org/officeDocument/2006/customXml" ds:itemID="{1DE891CA-EC71-4364-B874-A9FB2DFE3BFD}">
  <ds:schemaRefs>
    <ds:schemaRef ds:uri="http://purl.org/dc/elements/1.1/"/>
    <ds:schemaRef ds:uri="bedcc3a7-85b5-4050-bb35-f76dd767a6e6"/>
    <ds:schemaRef ds:uri="http://schemas.microsoft.com/office/infopath/2007/PartnerControls"/>
    <ds:schemaRef ds:uri="4390badb-2fd7-4db1-993a-3b9b81f06903"/>
    <ds:schemaRef ds:uri="http://purl.org/dc/terms/"/>
    <ds:schemaRef ds:uri="http://schemas.microsoft.com/office/2006/metadata/properties"/>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1956</TotalTime>
  <Words>3996</Words>
  <Application>Microsoft Office PowerPoint</Application>
  <PresentationFormat>Widescreen</PresentationFormat>
  <Paragraphs>388</Paragraphs>
  <Slides>36</Slides>
  <Notes>2</Notes>
  <HiddenSlides>0</HiddenSlides>
  <MMClips>0</MMClips>
  <ScaleCrop>false</ScaleCrop>
  <HeadingPairs>
    <vt:vector size="4" baseType="variant">
      <vt:variant>
        <vt:lpstr>Tema</vt:lpstr>
      </vt:variant>
      <vt:variant>
        <vt:i4>1</vt:i4>
      </vt:variant>
      <vt:variant>
        <vt:lpstr>Títulos de slides</vt:lpstr>
      </vt:variant>
      <vt:variant>
        <vt:i4>36</vt:i4>
      </vt:variant>
    </vt:vector>
  </HeadingPairs>
  <TitlesOfParts>
    <vt:vector size="37" baseType="lpstr">
      <vt:lpstr>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João Vítor Guimarães</dc:creator>
  <cp:lastModifiedBy>Luiz Henrique de Andrade Gadelha</cp:lastModifiedBy>
  <cp:revision>79</cp:revision>
  <dcterms:created xsi:type="dcterms:W3CDTF">2023-09-13T19:51:01Z</dcterms:created>
  <dcterms:modified xsi:type="dcterms:W3CDTF">2024-09-24T13:02:41Z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0x010100589B2C52DDC25846988728A01BFB2609</vt:lpwstr>
  </property>
  <property fmtid="{D5CDD505-2E9C-101B-9397-08002B2CF9AE}" pid="3" name="MediaServiceImageTags">
    <vt:lpwstr/>
  </property>
</Properties>
</file>